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theme/theme6.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7.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8.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9.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10.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1.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2.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1" r:id="rId2"/>
    <p:sldMasterId id="2147483727" r:id="rId3"/>
    <p:sldMasterId id="2147483936" r:id="rId4"/>
    <p:sldMasterId id="2147483956" r:id="rId5"/>
    <p:sldMasterId id="2147483969" r:id="rId6"/>
    <p:sldMasterId id="2147484056" r:id="rId7"/>
    <p:sldMasterId id="2147484120" r:id="rId8"/>
    <p:sldMasterId id="2147484237" r:id="rId9"/>
    <p:sldMasterId id="2147484311" r:id="rId10"/>
    <p:sldMasterId id="2147484334" r:id="rId11"/>
    <p:sldMasterId id="2147484414" r:id="rId12"/>
    <p:sldMasterId id="2147484601" r:id="rId13"/>
  </p:sldMasterIdLst>
  <p:notesMasterIdLst>
    <p:notesMasterId r:id="rId61"/>
  </p:notesMasterIdLst>
  <p:handoutMasterIdLst>
    <p:handoutMasterId r:id="rId62"/>
  </p:handoutMasterIdLst>
  <p:sldIdLst>
    <p:sldId id="3629" r:id="rId14"/>
    <p:sldId id="2147373969" r:id="rId15"/>
    <p:sldId id="275" r:id="rId16"/>
    <p:sldId id="2147373970" r:id="rId17"/>
    <p:sldId id="2147373844" r:id="rId18"/>
    <p:sldId id="2147373963" r:id="rId19"/>
    <p:sldId id="2147373972" r:id="rId20"/>
    <p:sldId id="2147373966" r:id="rId21"/>
    <p:sldId id="2147373967" r:id="rId22"/>
    <p:sldId id="2147373973" r:id="rId23"/>
    <p:sldId id="2147373974" r:id="rId24"/>
    <p:sldId id="2147373975" r:id="rId25"/>
    <p:sldId id="2147373976" r:id="rId26"/>
    <p:sldId id="2147373968" r:id="rId27"/>
    <p:sldId id="2147373977" r:id="rId28"/>
    <p:sldId id="2147373978" r:id="rId29"/>
    <p:sldId id="2147373979" r:id="rId30"/>
    <p:sldId id="256" r:id="rId31"/>
    <p:sldId id="2147373835" r:id="rId32"/>
    <p:sldId id="2147373836" r:id="rId33"/>
    <p:sldId id="2147373980" r:id="rId34"/>
    <p:sldId id="2147373981" r:id="rId35"/>
    <p:sldId id="2147373983" r:id="rId36"/>
    <p:sldId id="2147373984" r:id="rId37"/>
    <p:sldId id="2147373985" r:id="rId38"/>
    <p:sldId id="2147373982" r:id="rId39"/>
    <p:sldId id="2147373986" r:id="rId40"/>
    <p:sldId id="2147373987" r:id="rId41"/>
    <p:sldId id="2147373989" r:id="rId42"/>
    <p:sldId id="2147373992" r:id="rId43"/>
    <p:sldId id="1999" r:id="rId44"/>
    <p:sldId id="2147373850" r:id="rId45"/>
    <p:sldId id="2147373990" r:id="rId46"/>
    <p:sldId id="672" r:id="rId47"/>
    <p:sldId id="2147373854" r:id="rId48"/>
    <p:sldId id="2147373864" r:id="rId49"/>
    <p:sldId id="782" r:id="rId50"/>
    <p:sldId id="2147373842" r:id="rId51"/>
    <p:sldId id="2147373988" r:id="rId52"/>
    <p:sldId id="485" r:id="rId53"/>
    <p:sldId id="2147373855" r:id="rId54"/>
    <p:sldId id="2147373859" r:id="rId55"/>
    <p:sldId id="2147373856" r:id="rId56"/>
    <p:sldId id="2147373858" r:id="rId57"/>
    <p:sldId id="2147373862" r:id="rId58"/>
    <p:sldId id="2147373857" r:id="rId59"/>
    <p:sldId id="2147373860" r:id="rId60"/>
  </p:sldIdLst>
  <p:sldSz cx="12192000" cy="6858000"/>
  <p:notesSz cx="9925050" cy="67929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8235"/>
    <a:srgbClr val="004494"/>
    <a:srgbClr val="CCFF33"/>
    <a:srgbClr val="D2ECB6"/>
    <a:srgbClr val="034EA2"/>
    <a:srgbClr val="024B9C"/>
    <a:srgbClr val="024EA2"/>
    <a:srgbClr val="E6E6E6"/>
    <a:srgbClr val="000000"/>
    <a:srgbClr val="0356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988" autoAdjust="0"/>
    <p:restoredTop sz="96357" autoAdjust="0"/>
  </p:normalViewPr>
  <p:slideViewPr>
    <p:cSldViewPr snapToGrid="0">
      <p:cViewPr varScale="1">
        <p:scale>
          <a:sx n="111" d="100"/>
          <a:sy n="111" d="100"/>
        </p:scale>
        <p:origin x="822" y="78"/>
      </p:cViewPr>
      <p:guideLst>
        <p:guide orient="horz" pos="2092"/>
        <p:guide pos="3840"/>
      </p:guideLst>
    </p:cSldViewPr>
  </p:slideViewPr>
  <p:notesTextViewPr>
    <p:cViewPr>
      <p:scale>
        <a:sx n="125" d="100"/>
        <a:sy n="125"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63"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notesMaster" Target="notesMasters/notesMaster1.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5.xml"/><Relationship Id="rId39" Type="http://schemas.openxmlformats.org/officeDocument/2006/relationships/slide" Target="slides/slide2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E4EBE6-7110-4A64-96A0-AC8F3264B84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E"/>
        </a:p>
      </dgm:t>
    </dgm:pt>
    <dgm:pt modelId="{332A2025-2770-4434-81DC-C72F2F980B05}">
      <dgm:prSet phldrT="[Text]" custT="1"/>
      <dgm:spPr>
        <a:solidFill>
          <a:srgbClr val="7EA995"/>
        </a:solidFill>
      </dgm:spPr>
      <dgm:t>
        <a:bodyPr/>
        <a:lstStyle/>
        <a:p>
          <a:pPr algn="l"/>
          <a:r>
            <a:rPr lang="en-IE" sz="3000" b="1" dirty="0">
              <a:solidFill>
                <a:schemeClr val="bg1"/>
              </a:solidFill>
            </a:rPr>
            <a:t>Themed</a:t>
          </a:r>
          <a:r>
            <a:rPr lang="en-IE" sz="3000" b="1" dirty="0">
              <a:solidFill>
                <a:srgbClr val="C00000"/>
              </a:solidFill>
            </a:rPr>
            <a:t> </a:t>
          </a:r>
          <a:r>
            <a:rPr lang="en-IE" sz="3000" b="1" dirty="0">
              <a:solidFill>
                <a:schemeClr val="bg1"/>
              </a:solidFill>
            </a:rPr>
            <a:t>– Hen Harrier Project = €25m</a:t>
          </a:r>
        </a:p>
      </dgm:t>
    </dgm:pt>
    <dgm:pt modelId="{6988C91F-1472-4A59-A9D3-6EEC1D05148C}" type="parTrans" cxnId="{517A24A2-B7ED-4192-AFD9-F8821CC21028}">
      <dgm:prSet/>
      <dgm:spPr/>
      <dgm:t>
        <a:bodyPr/>
        <a:lstStyle/>
        <a:p>
          <a:endParaRPr lang="en-IE"/>
        </a:p>
      </dgm:t>
    </dgm:pt>
    <dgm:pt modelId="{9AB3D3BE-1B30-46B9-9369-C9BE33A6AFF2}" type="sibTrans" cxnId="{517A24A2-B7ED-4192-AFD9-F8821CC21028}">
      <dgm:prSet/>
      <dgm:spPr/>
      <dgm:t>
        <a:bodyPr/>
        <a:lstStyle/>
        <a:p>
          <a:endParaRPr lang="en-IE"/>
        </a:p>
      </dgm:t>
    </dgm:pt>
    <dgm:pt modelId="{FBE05C04-E489-425E-A201-B8CDE0D77A58}">
      <dgm:prSet phldrT="[Text]" custT="1"/>
      <dgm:spPr>
        <a:solidFill>
          <a:srgbClr val="7EA995"/>
        </a:solidFill>
      </dgm:spPr>
      <dgm:t>
        <a:bodyPr/>
        <a:lstStyle/>
        <a:p>
          <a:pPr algn="l"/>
          <a:r>
            <a:rPr lang="en-IE" sz="3000" b="1" dirty="0">
              <a:solidFill>
                <a:schemeClr val="bg1"/>
              </a:solidFill>
            </a:rPr>
            <a:t>Themed – Pearl Mussel Project = €10m</a:t>
          </a:r>
        </a:p>
      </dgm:t>
    </dgm:pt>
    <dgm:pt modelId="{280456B0-B945-4F15-AB8E-77E321D2B1EB}" type="parTrans" cxnId="{286E02AE-42D9-4940-9FD0-27C788516713}">
      <dgm:prSet/>
      <dgm:spPr/>
      <dgm:t>
        <a:bodyPr/>
        <a:lstStyle/>
        <a:p>
          <a:endParaRPr lang="en-IE"/>
        </a:p>
      </dgm:t>
    </dgm:pt>
    <dgm:pt modelId="{45A05A5F-0F7D-4792-B209-98B5A9B6B062}" type="sibTrans" cxnId="{286E02AE-42D9-4940-9FD0-27C788516713}">
      <dgm:prSet/>
      <dgm:spPr/>
      <dgm:t>
        <a:bodyPr/>
        <a:lstStyle/>
        <a:p>
          <a:endParaRPr lang="en-IE"/>
        </a:p>
      </dgm:t>
    </dgm:pt>
    <dgm:pt modelId="{86D77097-3048-4CA4-9097-2BA798A86BE3}">
      <dgm:prSet phldrT="[Text]" custT="1"/>
      <dgm:spPr>
        <a:solidFill>
          <a:srgbClr val="7EA995"/>
        </a:solidFill>
      </dgm:spPr>
      <dgm:t>
        <a:bodyPr/>
        <a:lstStyle/>
        <a:p>
          <a:pPr algn="l"/>
          <a:r>
            <a:rPr lang="en-IE" sz="3000" b="1" dirty="0">
              <a:solidFill>
                <a:schemeClr val="bg1"/>
              </a:solidFill>
            </a:rPr>
            <a:t>Open Call – Environment = €20m </a:t>
          </a:r>
        </a:p>
      </dgm:t>
    </dgm:pt>
    <dgm:pt modelId="{EEEBF1EE-F55C-45D1-806B-D336FFB2CA51}" type="parTrans" cxnId="{2A98BEC8-555C-435A-A8C6-8EDA9C34E48F}">
      <dgm:prSet/>
      <dgm:spPr/>
      <dgm:t>
        <a:bodyPr/>
        <a:lstStyle/>
        <a:p>
          <a:endParaRPr lang="en-IE"/>
        </a:p>
      </dgm:t>
    </dgm:pt>
    <dgm:pt modelId="{17060AA5-895C-481F-BD84-94E20FD0C569}" type="sibTrans" cxnId="{2A98BEC8-555C-435A-A8C6-8EDA9C34E48F}">
      <dgm:prSet/>
      <dgm:spPr/>
      <dgm:t>
        <a:bodyPr/>
        <a:lstStyle/>
        <a:p>
          <a:endParaRPr lang="en-IE"/>
        </a:p>
      </dgm:t>
    </dgm:pt>
    <dgm:pt modelId="{CD1D83EA-333A-4832-84C0-1BB22FBB9A5E}">
      <dgm:prSet custT="1"/>
      <dgm:spPr>
        <a:solidFill>
          <a:srgbClr val="7EA995"/>
        </a:solidFill>
      </dgm:spPr>
      <dgm:t>
        <a:bodyPr/>
        <a:lstStyle/>
        <a:p>
          <a:pPr algn="l"/>
          <a:r>
            <a:rPr lang="en-IE" sz="3000" b="1" dirty="0">
              <a:solidFill>
                <a:schemeClr val="bg1"/>
              </a:solidFill>
            </a:rPr>
            <a:t>Open Call – General = €4m</a:t>
          </a:r>
        </a:p>
      </dgm:t>
    </dgm:pt>
    <dgm:pt modelId="{36D73BF1-69FA-418D-9319-0AD848E1FFE7}" type="parTrans" cxnId="{FB50C167-1B5A-46F9-9590-3C86225E41E4}">
      <dgm:prSet/>
      <dgm:spPr/>
      <dgm:t>
        <a:bodyPr/>
        <a:lstStyle/>
        <a:p>
          <a:endParaRPr lang="en-IE"/>
        </a:p>
      </dgm:t>
    </dgm:pt>
    <dgm:pt modelId="{0A63D168-BE25-498C-98F6-048D6D5FFB22}" type="sibTrans" cxnId="{FB50C167-1B5A-46F9-9590-3C86225E41E4}">
      <dgm:prSet/>
      <dgm:spPr/>
      <dgm:t>
        <a:bodyPr/>
        <a:lstStyle/>
        <a:p>
          <a:endParaRPr lang="en-IE"/>
        </a:p>
      </dgm:t>
    </dgm:pt>
    <dgm:pt modelId="{BB403FCC-A6E3-40CF-907A-07996382A4E8}" type="pres">
      <dgm:prSet presAssocID="{85E4EBE6-7110-4A64-96A0-AC8F3264B84F}" presName="linear" presStyleCnt="0">
        <dgm:presLayoutVars>
          <dgm:dir/>
          <dgm:animLvl val="lvl"/>
          <dgm:resizeHandles val="exact"/>
        </dgm:presLayoutVars>
      </dgm:prSet>
      <dgm:spPr/>
    </dgm:pt>
    <dgm:pt modelId="{7A1C8047-FBCB-4369-90E8-3C30F051D2AC}" type="pres">
      <dgm:prSet presAssocID="{332A2025-2770-4434-81DC-C72F2F980B05}" presName="parentLin" presStyleCnt="0"/>
      <dgm:spPr/>
    </dgm:pt>
    <dgm:pt modelId="{452D589A-BB13-4414-AA72-EA960F6DCC91}" type="pres">
      <dgm:prSet presAssocID="{332A2025-2770-4434-81DC-C72F2F980B05}" presName="parentLeftMargin" presStyleLbl="node1" presStyleIdx="0" presStyleCnt="4"/>
      <dgm:spPr/>
    </dgm:pt>
    <dgm:pt modelId="{BA3AC36E-9F8B-4D9D-97C1-3F29D07F72DD}" type="pres">
      <dgm:prSet presAssocID="{332A2025-2770-4434-81DC-C72F2F980B05}" presName="parentText" presStyleLbl="node1" presStyleIdx="0" presStyleCnt="4" custScaleX="96757" custScaleY="111154">
        <dgm:presLayoutVars>
          <dgm:chMax val="0"/>
          <dgm:bulletEnabled val="1"/>
        </dgm:presLayoutVars>
      </dgm:prSet>
      <dgm:spPr/>
    </dgm:pt>
    <dgm:pt modelId="{D8033DE2-06A0-43AA-872E-DFC4C5627F5B}" type="pres">
      <dgm:prSet presAssocID="{332A2025-2770-4434-81DC-C72F2F980B05}" presName="negativeSpace" presStyleCnt="0"/>
      <dgm:spPr/>
    </dgm:pt>
    <dgm:pt modelId="{CF8DE42E-728E-4B2A-9221-24511C429381}" type="pres">
      <dgm:prSet presAssocID="{332A2025-2770-4434-81DC-C72F2F980B05}" presName="childText" presStyleLbl="conFgAcc1" presStyleIdx="0" presStyleCnt="4" custScaleX="12156" custScaleY="123448" custLinFactNeighborX="87844" custLinFactNeighborY="-5121">
        <dgm:presLayoutVars>
          <dgm:bulletEnabled val="1"/>
        </dgm:presLayoutVars>
      </dgm:prSet>
      <dgm:spPr>
        <a:ln>
          <a:solidFill>
            <a:schemeClr val="bg1"/>
          </a:solidFill>
        </a:ln>
      </dgm:spPr>
    </dgm:pt>
    <dgm:pt modelId="{1F1CE1C1-C144-482D-A708-A9F097BA2F91}" type="pres">
      <dgm:prSet presAssocID="{9AB3D3BE-1B30-46B9-9369-C9BE33A6AFF2}" presName="spaceBetweenRectangles" presStyleCnt="0"/>
      <dgm:spPr/>
    </dgm:pt>
    <dgm:pt modelId="{DC5451FE-F088-4CB8-A776-48ADC56A4964}" type="pres">
      <dgm:prSet presAssocID="{FBE05C04-E489-425E-A201-B8CDE0D77A58}" presName="parentLin" presStyleCnt="0"/>
      <dgm:spPr/>
    </dgm:pt>
    <dgm:pt modelId="{C956BB96-3B04-4221-BCE2-332211CB2110}" type="pres">
      <dgm:prSet presAssocID="{FBE05C04-E489-425E-A201-B8CDE0D77A58}" presName="parentLeftMargin" presStyleLbl="node1" presStyleIdx="0" presStyleCnt="4"/>
      <dgm:spPr/>
    </dgm:pt>
    <dgm:pt modelId="{5A2D0E7D-5EBD-4F9F-BF7F-0EAAAA6132D6}" type="pres">
      <dgm:prSet presAssocID="{FBE05C04-E489-425E-A201-B8CDE0D77A58}" presName="parentText" presStyleLbl="node1" presStyleIdx="1" presStyleCnt="4" custScaleX="97143" custScaleY="107941" custLinFactNeighborY="-64581">
        <dgm:presLayoutVars>
          <dgm:chMax val="0"/>
          <dgm:bulletEnabled val="1"/>
        </dgm:presLayoutVars>
      </dgm:prSet>
      <dgm:spPr/>
    </dgm:pt>
    <dgm:pt modelId="{A8AFC64C-46CA-40C0-AEF9-8ACDC4972B2B}" type="pres">
      <dgm:prSet presAssocID="{FBE05C04-E489-425E-A201-B8CDE0D77A58}" presName="negativeSpace" presStyleCnt="0"/>
      <dgm:spPr/>
    </dgm:pt>
    <dgm:pt modelId="{1003FF58-641A-4228-AEAF-84D26B768930}" type="pres">
      <dgm:prSet presAssocID="{FBE05C04-E489-425E-A201-B8CDE0D77A58}" presName="childText" presStyleLbl="conFgAcc1" presStyleIdx="1" presStyleCnt="4" custScaleX="10636" custScaleY="115631" custLinFactY="9965" custLinFactNeighborX="87050" custLinFactNeighborY="100000">
        <dgm:presLayoutVars>
          <dgm:bulletEnabled val="1"/>
        </dgm:presLayoutVars>
      </dgm:prSet>
      <dgm:spPr>
        <a:ln>
          <a:solidFill>
            <a:schemeClr val="bg1"/>
          </a:solidFill>
        </a:ln>
      </dgm:spPr>
    </dgm:pt>
    <dgm:pt modelId="{CDD61B1E-46A5-414C-BE49-380AB05EF8DB}" type="pres">
      <dgm:prSet presAssocID="{45A05A5F-0F7D-4792-B209-98B5A9B6B062}" presName="spaceBetweenRectangles" presStyleCnt="0"/>
      <dgm:spPr/>
    </dgm:pt>
    <dgm:pt modelId="{1C78AEAD-2D50-4714-8D45-4DB62E82E4AA}" type="pres">
      <dgm:prSet presAssocID="{86D77097-3048-4CA4-9097-2BA798A86BE3}" presName="parentLin" presStyleCnt="0"/>
      <dgm:spPr/>
    </dgm:pt>
    <dgm:pt modelId="{7030FB92-1BA8-40AF-BC7D-5F71EC4B7A68}" type="pres">
      <dgm:prSet presAssocID="{86D77097-3048-4CA4-9097-2BA798A86BE3}" presName="parentLeftMargin" presStyleLbl="node1" presStyleIdx="1" presStyleCnt="4"/>
      <dgm:spPr/>
    </dgm:pt>
    <dgm:pt modelId="{3AE22C4B-0CCA-46CD-9826-AD0088ABBE3E}" type="pres">
      <dgm:prSet presAssocID="{86D77097-3048-4CA4-9097-2BA798A86BE3}" presName="parentText" presStyleLbl="node1" presStyleIdx="2" presStyleCnt="4" custScaleX="97142" custScaleY="107782" custLinFactNeighborX="-1897" custLinFactNeighborY="-2440">
        <dgm:presLayoutVars>
          <dgm:chMax val="0"/>
          <dgm:bulletEnabled val="1"/>
        </dgm:presLayoutVars>
      </dgm:prSet>
      <dgm:spPr/>
    </dgm:pt>
    <dgm:pt modelId="{81973C1F-AF38-4989-B217-F9C42E732DB3}" type="pres">
      <dgm:prSet presAssocID="{86D77097-3048-4CA4-9097-2BA798A86BE3}" presName="negativeSpace" presStyleCnt="0"/>
      <dgm:spPr/>
    </dgm:pt>
    <dgm:pt modelId="{5F9B3E1D-61F5-4EFD-AAAB-2888A016B62A}" type="pres">
      <dgm:prSet presAssocID="{86D77097-3048-4CA4-9097-2BA798A86BE3}" presName="childText" presStyleLbl="conFgAcc1" presStyleIdx="2" presStyleCnt="4" custScaleX="10635" custLinFactY="-41140" custLinFactNeighborX="74345" custLinFactNeighborY="-100000">
        <dgm:presLayoutVars>
          <dgm:bulletEnabled val="1"/>
        </dgm:presLayoutVars>
      </dgm:prSet>
      <dgm:spPr>
        <a:ln>
          <a:solidFill>
            <a:schemeClr val="bg1"/>
          </a:solidFill>
        </a:ln>
      </dgm:spPr>
    </dgm:pt>
    <dgm:pt modelId="{83C426EF-961F-4930-BB5E-DBBDEEB8E805}" type="pres">
      <dgm:prSet presAssocID="{17060AA5-895C-481F-BD84-94E20FD0C569}" presName="spaceBetweenRectangles" presStyleCnt="0"/>
      <dgm:spPr/>
    </dgm:pt>
    <dgm:pt modelId="{427C1AAA-C116-4A1A-94AA-62C9ECE6E11B}" type="pres">
      <dgm:prSet presAssocID="{CD1D83EA-333A-4832-84C0-1BB22FBB9A5E}" presName="parentLin" presStyleCnt="0"/>
      <dgm:spPr/>
    </dgm:pt>
    <dgm:pt modelId="{4BACB510-05AF-4AD2-96A2-0D774C5DBF92}" type="pres">
      <dgm:prSet presAssocID="{CD1D83EA-333A-4832-84C0-1BB22FBB9A5E}" presName="parentLeftMargin" presStyleLbl="node1" presStyleIdx="2" presStyleCnt="4"/>
      <dgm:spPr/>
    </dgm:pt>
    <dgm:pt modelId="{B636D1D3-9162-4363-94D2-A8C501727085}" type="pres">
      <dgm:prSet presAssocID="{CD1D83EA-333A-4832-84C0-1BB22FBB9A5E}" presName="parentText" presStyleLbl="node1" presStyleIdx="3" presStyleCnt="4" custScaleX="97472" custScaleY="109423" custLinFactNeighborX="481" custLinFactNeighborY="-47763">
        <dgm:presLayoutVars>
          <dgm:chMax val="0"/>
          <dgm:bulletEnabled val="1"/>
        </dgm:presLayoutVars>
      </dgm:prSet>
      <dgm:spPr/>
    </dgm:pt>
    <dgm:pt modelId="{5B0146AB-102D-48F9-B74B-269AA7AE1466}" type="pres">
      <dgm:prSet presAssocID="{CD1D83EA-333A-4832-84C0-1BB22FBB9A5E}" presName="negativeSpace" presStyleCnt="0"/>
      <dgm:spPr/>
    </dgm:pt>
    <dgm:pt modelId="{A1309994-0D7B-4EFD-A90F-8636E4996A5A}" type="pres">
      <dgm:prSet presAssocID="{CD1D83EA-333A-4832-84C0-1BB22FBB9A5E}" presName="childText" presStyleLbl="conFgAcc1" presStyleIdx="3" presStyleCnt="4" custScaleX="10636" custScaleY="107816" custLinFactY="-39700" custLinFactNeighborX="74344" custLinFactNeighborY="-100000">
        <dgm:presLayoutVars>
          <dgm:bulletEnabled val="1"/>
        </dgm:presLayoutVars>
      </dgm:prSet>
      <dgm:spPr>
        <a:ln>
          <a:solidFill>
            <a:schemeClr val="bg1"/>
          </a:solidFill>
        </a:ln>
      </dgm:spPr>
    </dgm:pt>
  </dgm:ptLst>
  <dgm:cxnLst>
    <dgm:cxn modelId="{E7496001-FAE1-441B-A908-726E6626CB7A}" type="presOf" srcId="{332A2025-2770-4434-81DC-C72F2F980B05}" destId="{452D589A-BB13-4414-AA72-EA960F6DCC91}" srcOrd="0" destOrd="0" presId="urn:microsoft.com/office/officeart/2005/8/layout/list1"/>
    <dgm:cxn modelId="{B908B81D-8AF4-493A-85A4-D839C3294BDF}" type="presOf" srcId="{86D77097-3048-4CA4-9097-2BA798A86BE3}" destId="{7030FB92-1BA8-40AF-BC7D-5F71EC4B7A68}" srcOrd="0" destOrd="0" presId="urn:microsoft.com/office/officeart/2005/8/layout/list1"/>
    <dgm:cxn modelId="{FD4F7934-D1A3-470C-832A-C4837C219BB9}" type="presOf" srcId="{CD1D83EA-333A-4832-84C0-1BB22FBB9A5E}" destId="{4BACB510-05AF-4AD2-96A2-0D774C5DBF92}" srcOrd="0" destOrd="0" presId="urn:microsoft.com/office/officeart/2005/8/layout/list1"/>
    <dgm:cxn modelId="{C1FB435B-93C7-414B-AE2F-C18BD2A76422}" type="presOf" srcId="{FBE05C04-E489-425E-A201-B8CDE0D77A58}" destId="{5A2D0E7D-5EBD-4F9F-BF7F-0EAAAA6132D6}" srcOrd="1" destOrd="0" presId="urn:microsoft.com/office/officeart/2005/8/layout/list1"/>
    <dgm:cxn modelId="{FB50C167-1B5A-46F9-9590-3C86225E41E4}" srcId="{85E4EBE6-7110-4A64-96A0-AC8F3264B84F}" destId="{CD1D83EA-333A-4832-84C0-1BB22FBB9A5E}" srcOrd="3" destOrd="0" parTransId="{36D73BF1-69FA-418D-9319-0AD848E1FFE7}" sibTransId="{0A63D168-BE25-498C-98F6-048D6D5FFB22}"/>
    <dgm:cxn modelId="{7D81544A-51E0-4F38-85A9-887E3E8F9B59}" type="presOf" srcId="{332A2025-2770-4434-81DC-C72F2F980B05}" destId="{BA3AC36E-9F8B-4D9D-97C1-3F29D07F72DD}" srcOrd="1" destOrd="0" presId="urn:microsoft.com/office/officeart/2005/8/layout/list1"/>
    <dgm:cxn modelId="{24D15D6B-1C22-4F16-9D77-9D0950CDF90C}" type="presOf" srcId="{CD1D83EA-333A-4832-84C0-1BB22FBB9A5E}" destId="{B636D1D3-9162-4363-94D2-A8C501727085}" srcOrd="1" destOrd="0" presId="urn:microsoft.com/office/officeart/2005/8/layout/list1"/>
    <dgm:cxn modelId="{62AB8370-63E7-4C63-90C1-6AADEC9F1AB3}" type="presOf" srcId="{85E4EBE6-7110-4A64-96A0-AC8F3264B84F}" destId="{BB403FCC-A6E3-40CF-907A-07996382A4E8}" srcOrd="0" destOrd="0" presId="urn:microsoft.com/office/officeart/2005/8/layout/list1"/>
    <dgm:cxn modelId="{517A24A2-B7ED-4192-AFD9-F8821CC21028}" srcId="{85E4EBE6-7110-4A64-96A0-AC8F3264B84F}" destId="{332A2025-2770-4434-81DC-C72F2F980B05}" srcOrd="0" destOrd="0" parTransId="{6988C91F-1472-4A59-A9D3-6EEC1D05148C}" sibTransId="{9AB3D3BE-1B30-46B9-9369-C9BE33A6AFF2}"/>
    <dgm:cxn modelId="{286E02AE-42D9-4940-9FD0-27C788516713}" srcId="{85E4EBE6-7110-4A64-96A0-AC8F3264B84F}" destId="{FBE05C04-E489-425E-A201-B8CDE0D77A58}" srcOrd="1" destOrd="0" parTransId="{280456B0-B945-4F15-AB8E-77E321D2B1EB}" sibTransId="{45A05A5F-0F7D-4792-B209-98B5A9B6B062}"/>
    <dgm:cxn modelId="{2A98BEC8-555C-435A-A8C6-8EDA9C34E48F}" srcId="{85E4EBE6-7110-4A64-96A0-AC8F3264B84F}" destId="{86D77097-3048-4CA4-9097-2BA798A86BE3}" srcOrd="2" destOrd="0" parTransId="{EEEBF1EE-F55C-45D1-806B-D336FFB2CA51}" sibTransId="{17060AA5-895C-481F-BD84-94E20FD0C569}"/>
    <dgm:cxn modelId="{D78193EC-C7B2-4EC9-B954-2679E8E74968}" type="presOf" srcId="{86D77097-3048-4CA4-9097-2BA798A86BE3}" destId="{3AE22C4B-0CCA-46CD-9826-AD0088ABBE3E}" srcOrd="1" destOrd="0" presId="urn:microsoft.com/office/officeart/2005/8/layout/list1"/>
    <dgm:cxn modelId="{5E0DB6F1-E9EA-4D6D-8505-DAD8C8710478}" type="presOf" srcId="{FBE05C04-E489-425E-A201-B8CDE0D77A58}" destId="{C956BB96-3B04-4221-BCE2-332211CB2110}" srcOrd="0" destOrd="0" presId="urn:microsoft.com/office/officeart/2005/8/layout/list1"/>
    <dgm:cxn modelId="{6FCADDCB-57DC-495F-B5B5-586F9A377C8E}" type="presParOf" srcId="{BB403FCC-A6E3-40CF-907A-07996382A4E8}" destId="{7A1C8047-FBCB-4369-90E8-3C30F051D2AC}" srcOrd="0" destOrd="0" presId="urn:microsoft.com/office/officeart/2005/8/layout/list1"/>
    <dgm:cxn modelId="{7043FBAA-D0DD-47C6-B465-ACF039FFC196}" type="presParOf" srcId="{7A1C8047-FBCB-4369-90E8-3C30F051D2AC}" destId="{452D589A-BB13-4414-AA72-EA960F6DCC91}" srcOrd="0" destOrd="0" presId="urn:microsoft.com/office/officeart/2005/8/layout/list1"/>
    <dgm:cxn modelId="{3DA0A5A7-B128-440F-8228-15CF7A5353EB}" type="presParOf" srcId="{7A1C8047-FBCB-4369-90E8-3C30F051D2AC}" destId="{BA3AC36E-9F8B-4D9D-97C1-3F29D07F72DD}" srcOrd="1" destOrd="0" presId="urn:microsoft.com/office/officeart/2005/8/layout/list1"/>
    <dgm:cxn modelId="{CD931D7D-DEA8-426F-B2BB-DB08AAD7F42A}" type="presParOf" srcId="{BB403FCC-A6E3-40CF-907A-07996382A4E8}" destId="{D8033DE2-06A0-43AA-872E-DFC4C5627F5B}" srcOrd="1" destOrd="0" presId="urn:microsoft.com/office/officeart/2005/8/layout/list1"/>
    <dgm:cxn modelId="{0226B2D0-8B8C-444F-AAD1-4B33D5843369}" type="presParOf" srcId="{BB403FCC-A6E3-40CF-907A-07996382A4E8}" destId="{CF8DE42E-728E-4B2A-9221-24511C429381}" srcOrd="2" destOrd="0" presId="urn:microsoft.com/office/officeart/2005/8/layout/list1"/>
    <dgm:cxn modelId="{11F76A94-3109-4D63-B32A-27BD7EF3FEC2}" type="presParOf" srcId="{BB403FCC-A6E3-40CF-907A-07996382A4E8}" destId="{1F1CE1C1-C144-482D-A708-A9F097BA2F91}" srcOrd="3" destOrd="0" presId="urn:microsoft.com/office/officeart/2005/8/layout/list1"/>
    <dgm:cxn modelId="{53AECF94-4913-41D5-8109-018022313006}" type="presParOf" srcId="{BB403FCC-A6E3-40CF-907A-07996382A4E8}" destId="{DC5451FE-F088-4CB8-A776-48ADC56A4964}" srcOrd="4" destOrd="0" presId="urn:microsoft.com/office/officeart/2005/8/layout/list1"/>
    <dgm:cxn modelId="{7AA4A2B1-0F74-4B4C-A275-39B8A3BBAD6D}" type="presParOf" srcId="{DC5451FE-F088-4CB8-A776-48ADC56A4964}" destId="{C956BB96-3B04-4221-BCE2-332211CB2110}" srcOrd="0" destOrd="0" presId="urn:microsoft.com/office/officeart/2005/8/layout/list1"/>
    <dgm:cxn modelId="{E29BFA3B-0A9C-4D70-870B-7B0808C8205D}" type="presParOf" srcId="{DC5451FE-F088-4CB8-A776-48ADC56A4964}" destId="{5A2D0E7D-5EBD-4F9F-BF7F-0EAAAA6132D6}" srcOrd="1" destOrd="0" presId="urn:microsoft.com/office/officeart/2005/8/layout/list1"/>
    <dgm:cxn modelId="{83FBB915-9D61-40B9-BB85-4086792CCC04}" type="presParOf" srcId="{BB403FCC-A6E3-40CF-907A-07996382A4E8}" destId="{A8AFC64C-46CA-40C0-AEF9-8ACDC4972B2B}" srcOrd="5" destOrd="0" presId="urn:microsoft.com/office/officeart/2005/8/layout/list1"/>
    <dgm:cxn modelId="{BF545764-A3BE-4F05-9575-B9E3BF2E5D57}" type="presParOf" srcId="{BB403FCC-A6E3-40CF-907A-07996382A4E8}" destId="{1003FF58-641A-4228-AEAF-84D26B768930}" srcOrd="6" destOrd="0" presId="urn:microsoft.com/office/officeart/2005/8/layout/list1"/>
    <dgm:cxn modelId="{B2912E23-9096-4F5C-B225-6F4555F5EAE8}" type="presParOf" srcId="{BB403FCC-A6E3-40CF-907A-07996382A4E8}" destId="{CDD61B1E-46A5-414C-BE49-380AB05EF8DB}" srcOrd="7" destOrd="0" presId="urn:microsoft.com/office/officeart/2005/8/layout/list1"/>
    <dgm:cxn modelId="{A00D6D66-CDC3-4DD6-9B8D-8AB3414AE4C1}" type="presParOf" srcId="{BB403FCC-A6E3-40CF-907A-07996382A4E8}" destId="{1C78AEAD-2D50-4714-8D45-4DB62E82E4AA}" srcOrd="8" destOrd="0" presId="urn:microsoft.com/office/officeart/2005/8/layout/list1"/>
    <dgm:cxn modelId="{81CF619D-D582-487E-A4C6-49BB79B9DA28}" type="presParOf" srcId="{1C78AEAD-2D50-4714-8D45-4DB62E82E4AA}" destId="{7030FB92-1BA8-40AF-BC7D-5F71EC4B7A68}" srcOrd="0" destOrd="0" presId="urn:microsoft.com/office/officeart/2005/8/layout/list1"/>
    <dgm:cxn modelId="{16ED24C8-CF76-476B-B554-DB8D797594F6}" type="presParOf" srcId="{1C78AEAD-2D50-4714-8D45-4DB62E82E4AA}" destId="{3AE22C4B-0CCA-46CD-9826-AD0088ABBE3E}" srcOrd="1" destOrd="0" presId="urn:microsoft.com/office/officeart/2005/8/layout/list1"/>
    <dgm:cxn modelId="{7C4C5BE5-80BD-411D-BF83-3E334120F7F6}" type="presParOf" srcId="{BB403FCC-A6E3-40CF-907A-07996382A4E8}" destId="{81973C1F-AF38-4989-B217-F9C42E732DB3}" srcOrd="9" destOrd="0" presId="urn:microsoft.com/office/officeart/2005/8/layout/list1"/>
    <dgm:cxn modelId="{DAA4A309-6FA5-4FDB-9C23-A9941B908F93}" type="presParOf" srcId="{BB403FCC-A6E3-40CF-907A-07996382A4E8}" destId="{5F9B3E1D-61F5-4EFD-AAAB-2888A016B62A}" srcOrd="10" destOrd="0" presId="urn:microsoft.com/office/officeart/2005/8/layout/list1"/>
    <dgm:cxn modelId="{1DDA2DAF-B71C-4A67-82BC-C62E00182572}" type="presParOf" srcId="{BB403FCC-A6E3-40CF-907A-07996382A4E8}" destId="{83C426EF-961F-4930-BB5E-DBBDEEB8E805}" srcOrd="11" destOrd="0" presId="urn:microsoft.com/office/officeart/2005/8/layout/list1"/>
    <dgm:cxn modelId="{1A57B1AC-CCDC-4BA3-9361-D30D6B5CD119}" type="presParOf" srcId="{BB403FCC-A6E3-40CF-907A-07996382A4E8}" destId="{427C1AAA-C116-4A1A-94AA-62C9ECE6E11B}" srcOrd="12" destOrd="0" presId="urn:microsoft.com/office/officeart/2005/8/layout/list1"/>
    <dgm:cxn modelId="{A5575795-9A46-4558-9AAA-0A5D415ED4A8}" type="presParOf" srcId="{427C1AAA-C116-4A1A-94AA-62C9ECE6E11B}" destId="{4BACB510-05AF-4AD2-96A2-0D774C5DBF92}" srcOrd="0" destOrd="0" presId="urn:microsoft.com/office/officeart/2005/8/layout/list1"/>
    <dgm:cxn modelId="{16002142-2079-416A-A073-6BF734447350}" type="presParOf" srcId="{427C1AAA-C116-4A1A-94AA-62C9ECE6E11B}" destId="{B636D1D3-9162-4363-94D2-A8C501727085}" srcOrd="1" destOrd="0" presId="urn:microsoft.com/office/officeart/2005/8/layout/list1"/>
    <dgm:cxn modelId="{CC6CA03E-63D2-4316-B3FE-B504273E3010}" type="presParOf" srcId="{BB403FCC-A6E3-40CF-907A-07996382A4E8}" destId="{5B0146AB-102D-48F9-B74B-269AA7AE1466}" srcOrd="13" destOrd="0" presId="urn:microsoft.com/office/officeart/2005/8/layout/list1"/>
    <dgm:cxn modelId="{CF91A78B-C98C-4999-8A38-9CDC8D0ABBB3}" type="presParOf" srcId="{BB403FCC-A6E3-40CF-907A-07996382A4E8}" destId="{A1309994-0D7B-4EFD-A90F-8636E4996A5A}" srcOrd="14" destOrd="0" presId="urn:microsoft.com/office/officeart/2005/8/layout/list1"/>
  </dgm:cxnLst>
  <dgm:bg>
    <a:solidFill>
      <a:schemeClr val="bg1"/>
    </a:solidFill>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8DE42E-728E-4B2A-9221-24511C429381}">
      <dsp:nvSpPr>
        <dsp:cNvPr id="0" name=""/>
        <dsp:cNvSpPr/>
      </dsp:nvSpPr>
      <dsp:spPr>
        <a:xfrm>
          <a:off x="8792404" y="610834"/>
          <a:ext cx="1216707" cy="902157"/>
        </a:xfrm>
        <a:prstGeom prst="rect">
          <a:avLst/>
        </a:prstGeom>
        <a:solidFill>
          <a:schemeClr val="lt1">
            <a:alpha val="90000"/>
            <a:hueOff val="0"/>
            <a:satOff val="0"/>
            <a:lumOff val="0"/>
            <a:alphaOff val="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sp>
    <dsp:sp modelId="{BA3AC36E-9F8B-4D9D-97C1-3F29D07F72DD}">
      <dsp:nvSpPr>
        <dsp:cNvPr id="0" name=""/>
        <dsp:cNvSpPr/>
      </dsp:nvSpPr>
      <dsp:spPr>
        <a:xfrm>
          <a:off x="500455" y="95327"/>
          <a:ext cx="6779161" cy="951567"/>
        </a:xfrm>
        <a:prstGeom prst="roundRect">
          <a:avLst/>
        </a:prstGeom>
        <a:solidFill>
          <a:srgbClr val="7EA99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4824" tIns="0" rIns="264824" bIns="0" numCol="1" spcCol="1270" anchor="ctr" anchorCtr="0">
          <a:noAutofit/>
        </a:bodyPr>
        <a:lstStyle/>
        <a:p>
          <a:pPr marL="0" lvl="0" indent="0" algn="l" defTabSz="1333500">
            <a:lnSpc>
              <a:spcPct val="90000"/>
            </a:lnSpc>
            <a:spcBef>
              <a:spcPct val="0"/>
            </a:spcBef>
            <a:spcAft>
              <a:spcPct val="35000"/>
            </a:spcAft>
            <a:buNone/>
          </a:pPr>
          <a:r>
            <a:rPr lang="en-IE" sz="3000" b="1" kern="1200" dirty="0">
              <a:solidFill>
                <a:schemeClr val="bg1"/>
              </a:solidFill>
            </a:rPr>
            <a:t>Themed</a:t>
          </a:r>
          <a:r>
            <a:rPr lang="en-IE" sz="3000" b="1" kern="1200" dirty="0">
              <a:solidFill>
                <a:srgbClr val="C00000"/>
              </a:solidFill>
            </a:rPr>
            <a:t> </a:t>
          </a:r>
          <a:r>
            <a:rPr lang="en-IE" sz="3000" b="1" kern="1200" dirty="0">
              <a:solidFill>
                <a:schemeClr val="bg1"/>
              </a:solidFill>
            </a:rPr>
            <a:t>– Hen Harrier Project = €25m</a:t>
          </a:r>
        </a:p>
      </dsp:txBody>
      <dsp:txXfrm>
        <a:off x="546907" y="141779"/>
        <a:ext cx="6686257" cy="858663"/>
      </dsp:txXfrm>
    </dsp:sp>
    <dsp:sp modelId="{1003FF58-641A-4228-AEAF-84D26B768930}">
      <dsp:nvSpPr>
        <dsp:cNvPr id="0" name=""/>
        <dsp:cNvSpPr/>
      </dsp:nvSpPr>
      <dsp:spPr>
        <a:xfrm>
          <a:off x="8712931" y="2403057"/>
          <a:ext cx="1064569" cy="845031"/>
        </a:xfrm>
        <a:prstGeom prst="rect">
          <a:avLst/>
        </a:prstGeom>
        <a:solidFill>
          <a:schemeClr val="lt1">
            <a:alpha val="90000"/>
            <a:hueOff val="0"/>
            <a:satOff val="0"/>
            <a:lumOff val="0"/>
            <a:alphaOff val="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sp>
    <dsp:sp modelId="{5A2D0E7D-5EBD-4F9F-BF7F-0EAAAA6132D6}">
      <dsp:nvSpPr>
        <dsp:cNvPr id="0" name=""/>
        <dsp:cNvSpPr/>
      </dsp:nvSpPr>
      <dsp:spPr>
        <a:xfrm>
          <a:off x="500455" y="1124747"/>
          <a:ext cx="6806206" cy="924061"/>
        </a:xfrm>
        <a:prstGeom prst="roundRect">
          <a:avLst/>
        </a:prstGeom>
        <a:solidFill>
          <a:srgbClr val="7EA99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4824" tIns="0" rIns="264824" bIns="0" numCol="1" spcCol="1270" anchor="ctr" anchorCtr="0">
          <a:noAutofit/>
        </a:bodyPr>
        <a:lstStyle/>
        <a:p>
          <a:pPr marL="0" lvl="0" indent="0" algn="l" defTabSz="1333500">
            <a:lnSpc>
              <a:spcPct val="90000"/>
            </a:lnSpc>
            <a:spcBef>
              <a:spcPct val="0"/>
            </a:spcBef>
            <a:spcAft>
              <a:spcPct val="35000"/>
            </a:spcAft>
            <a:buNone/>
          </a:pPr>
          <a:r>
            <a:rPr lang="en-IE" sz="3000" b="1" kern="1200" dirty="0">
              <a:solidFill>
                <a:schemeClr val="bg1"/>
              </a:solidFill>
            </a:rPr>
            <a:t>Themed – Pearl Mussel Project = €10m</a:t>
          </a:r>
        </a:p>
      </dsp:txBody>
      <dsp:txXfrm>
        <a:off x="545564" y="1169856"/>
        <a:ext cx="6715988" cy="833843"/>
      </dsp:txXfrm>
    </dsp:sp>
    <dsp:sp modelId="{5F9B3E1D-61F5-4EFD-AAAB-2888A016B62A}">
      <dsp:nvSpPr>
        <dsp:cNvPr id="0" name=""/>
        <dsp:cNvSpPr/>
      </dsp:nvSpPr>
      <dsp:spPr>
        <a:xfrm>
          <a:off x="7441274" y="3212673"/>
          <a:ext cx="1064469" cy="730800"/>
        </a:xfrm>
        <a:prstGeom prst="rect">
          <a:avLst/>
        </a:prstGeom>
        <a:solidFill>
          <a:schemeClr val="lt1">
            <a:alpha val="90000"/>
            <a:hueOff val="0"/>
            <a:satOff val="0"/>
            <a:lumOff val="0"/>
            <a:alphaOff val="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sp>
    <dsp:sp modelId="{3AE22C4B-0CCA-46CD-9826-AD0088ABBE3E}">
      <dsp:nvSpPr>
        <dsp:cNvPr id="0" name=""/>
        <dsp:cNvSpPr/>
      </dsp:nvSpPr>
      <dsp:spPr>
        <a:xfrm>
          <a:off x="490961" y="3154376"/>
          <a:ext cx="6806136" cy="922700"/>
        </a:xfrm>
        <a:prstGeom prst="roundRect">
          <a:avLst/>
        </a:prstGeom>
        <a:solidFill>
          <a:srgbClr val="7EA99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4824" tIns="0" rIns="264824" bIns="0" numCol="1" spcCol="1270" anchor="ctr" anchorCtr="0">
          <a:noAutofit/>
        </a:bodyPr>
        <a:lstStyle/>
        <a:p>
          <a:pPr marL="0" lvl="0" indent="0" algn="l" defTabSz="1333500">
            <a:lnSpc>
              <a:spcPct val="90000"/>
            </a:lnSpc>
            <a:spcBef>
              <a:spcPct val="0"/>
            </a:spcBef>
            <a:spcAft>
              <a:spcPct val="35000"/>
            </a:spcAft>
            <a:buNone/>
          </a:pPr>
          <a:r>
            <a:rPr lang="en-IE" sz="3000" b="1" kern="1200" dirty="0">
              <a:solidFill>
                <a:schemeClr val="bg1"/>
              </a:solidFill>
            </a:rPr>
            <a:t>Open Call – Environment = €20m </a:t>
          </a:r>
        </a:p>
      </dsp:txBody>
      <dsp:txXfrm>
        <a:off x="536004" y="3199419"/>
        <a:ext cx="6716050" cy="832614"/>
      </dsp:txXfrm>
    </dsp:sp>
    <dsp:sp modelId="{A1309994-0D7B-4EFD-A90F-8636E4996A5A}">
      <dsp:nvSpPr>
        <dsp:cNvPr id="0" name=""/>
        <dsp:cNvSpPr/>
      </dsp:nvSpPr>
      <dsp:spPr>
        <a:xfrm>
          <a:off x="7441174" y="4347865"/>
          <a:ext cx="1064569" cy="787919"/>
        </a:xfrm>
        <a:prstGeom prst="rect">
          <a:avLst/>
        </a:prstGeom>
        <a:solidFill>
          <a:schemeClr val="lt1">
            <a:alpha val="90000"/>
            <a:hueOff val="0"/>
            <a:satOff val="0"/>
            <a:lumOff val="0"/>
            <a:alphaOff val="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sp>
    <dsp:sp modelId="{B636D1D3-9162-4363-94D2-A8C501727085}">
      <dsp:nvSpPr>
        <dsp:cNvPr id="0" name=""/>
        <dsp:cNvSpPr/>
      </dsp:nvSpPr>
      <dsp:spPr>
        <a:xfrm>
          <a:off x="502862" y="4148435"/>
          <a:ext cx="6829257" cy="936748"/>
        </a:xfrm>
        <a:prstGeom prst="roundRect">
          <a:avLst/>
        </a:prstGeom>
        <a:solidFill>
          <a:srgbClr val="7EA99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4824" tIns="0" rIns="264824" bIns="0" numCol="1" spcCol="1270" anchor="ctr" anchorCtr="0">
          <a:noAutofit/>
        </a:bodyPr>
        <a:lstStyle/>
        <a:p>
          <a:pPr marL="0" lvl="0" indent="0" algn="l" defTabSz="1333500">
            <a:lnSpc>
              <a:spcPct val="90000"/>
            </a:lnSpc>
            <a:spcBef>
              <a:spcPct val="0"/>
            </a:spcBef>
            <a:spcAft>
              <a:spcPct val="35000"/>
            </a:spcAft>
            <a:buNone/>
          </a:pPr>
          <a:r>
            <a:rPr lang="en-IE" sz="3000" b="1" kern="1200" dirty="0">
              <a:solidFill>
                <a:schemeClr val="bg1"/>
              </a:solidFill>
            </a:rPr>
            <a:t>Open Call – General = €4m</a:t>
          </a:r>
        </a:p>
      </dsp:txBody>
      <dsp:txXfrm>
        <a:off x="548590" y="4194163"/>
        <a:ext cx="6737801" cy="84529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4300854" cy="340825"/>
          </a:xfrm>
          <a:prstGeom prst="rect">
            <a:avLst/>
          </a:prstGeom>
        </p:spPr>
        <p:txBody>
          <a:bodyPr vert="horz" lIns="91403" tIns="45702" rIns="91403" bIns="45702" rtlCol="0"/>
          <a:lstStyle>
            <a:lvl1pPr algn="l">
              <a:defRPr sz="1200"/>
            </a:lvl1pPr>
          </a:lstStyle>
          <a:p>
            <a:endParaRPr lang="en-GB"/>
          </a:p>
        </p:txBody>
      </p:sp>
      <p:sp>
        <p:nvSpPr>
          <p:cNvPr id="3" name="Date Placeholder 2"/>
          <p:cNvSpPr>
            <a:spLocks noGrp="1"/>
          </p:cNvSpPr>
          <p:nvPr>
            <p:ph type="dt" sz="quarter" idx="1"/>
          </p:nvPr>
        </p:nvSpPr>
        <p:spPr>
          <a:xfrm>
            <a:off x="5621900" y="0"/>
            <a:ext cx="4300854" cy="340825"/>
          </a:xfrm>
          <a:prstGeom prst="rect">
            <a:avLst/>
          </a:prstGeom>
        </p:spPr>
        <p:txBody>
          <a:bodyPr vert="horz" lIns="91403" tIns="45702" rIns="91403" bIns="45702" rtlCol="0"/>
          <a:lstStyle>
            <a:lvl1pPr algn="r">
              <a:defRPr sz="1200"/>
            </a:lvl1pPr>
          </a:lstStyle>
          <a:p>
            <a:fld id="{3A939EFE-0303-44F6-9A16-FD3B5E015DB1}" type="datetimeFigureOut">
              <a:rPr lang="en-GB" smtClean="0"/>
              <a:t>29/06/2026</a:t>
            </a:fld>
            <a:endParaRPr lang="en-GB"/>
          </a:p>
        </p:txBody>
      </p:sp>
      <p:sp>
        <p:nvSpPr>
          <p:cNvPr id="4" name="Footer Placeholder 3"/>
          <p:cNvSpPr>
            <a:spLocks noGrp="1"/>
          </p:cNvSpPr>
          <p:nvPr>
            <p:ph type="ftr" sz="quarter" idx="2"/>
          </p:nvPr>
        </p:nvSpPr>
        <p:spPr>
          <a:xfrm>
            <a:off x="2" y="6452090"/>
            <a:ext cx="4300854" cy="340825"/>
          </a:xfrm>
          <a:prstGeom prst="rect">
            <a:avLst/>
          </a:prstGeom>
        </p:spPr>
        <p:txBody>
          <a:bodyPr vert="horz" lIns="91403" tIns="45702" rIns="91403" bIns="45702" rtlCol="0" anchor="b"/>
          <a:lstStyle>
            <a:lvl1pPr algn="l">
              <a:defRPr sz="1200"/>
            </a:lvl1pPr>
          </a:lstStyle>
          <a:p>
            <a:endParaRPr lang="en-GB"/>
          </a:p>
        </p:txBody>
      </p:sp>
      <p:sp>
        <p:nvSpPr>
          <p:cNvPr id="5" name="Slide Number Placeholder 4"/>
          <p:cNvSpPr>
            <a:spLocks noGrp="1"/>
          </p:cNvSpPr>
          <p:nvPr>
            <p:ph type="sldNum" sz="quarter" idx="3"/>
          </p:nvPr>
        </p:nvSpPr>
        <p:spPr>
          <a:xfrm>
            <a:off x="5621900" y="6452090"/>
            <a:ext cx="4300854" cy="340825"/>
          </a:xfrm>
          <a:prstGeom prst="rect">
            <a:avLst/>
          </a:prstGeom>
        </p:spPr>
        <p:txBody>
          <a:bodyPr vert="horz" lIns="91403" tIns="45702" rIns="91403" bIns="45702" rtlCol="0" anchor="b"/>
          <a:lstStyle>
            <a:lvl1pPr algn="r">
              <a:defRPr sz="1200"/>
            </a:lvl1pPr>
          </a:lstStyle>
          <a:p>
            <a:fld id="{C4F04766-77AF-4EBE-9704-229FD5F6AD6A}" type="slidenum">
              <a:rPr lang="en-GB" smtClean="0"/>
              <a:t>‹#›</a:t>
            </a:fld>
            <a:endParaRPr lang="en-GB"/>
          </a:p>
        </p:txBody>
      </p:sp>
    </p:spTree>
    <p:extLst>
      <p:ext uri="{BB962C8B-B14F-4D97-AF65-F5344CB8AC3E}">
        <p14:creationId xmlns:p14="http://schemas.microsoft.com/office/powerpoint/2010/main" val="3788988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4300854" cy="340825"/>
          </a:xfrm>
          <a:prstGeom prst="rect">
            <a:avLst/>
          </a:prstGeom>
        </p:spPr>
        <p:txBody>
          <a:bodyPr vert="horz" lIns="91403" tIns="45702" rIns="91403" bIns="45702" rtlCol="0"/>
          <a:lstStyle>
            <a:lvl1pPr algn="l">
              <a:defRPr sz="1200"/>
            </a:lvl1pPr>
          </a:lstStyle>
          <a:p>
            <a:endParaRPr lang="en-GB"/>
          </a:p>
        </p:txBody>
      </p:sp>
      <p:sp>
        <p:nvSpPr>
          <p:cNvPr id="3" name="Date Placeholder 2"/>
          <p:cNvSpPr>
            <a:spLocks noGrp="1"/>
          </p:cNvSpPr>
          <p:nvPr>
            <p:ph type="dt" idx="1"/>
          </p:nvPr>
        </p:nvSpPr>
        <p:spPr>
          <a:xfrm>
            <a:off x="5621900" y="0"/>
            <a:ext cx="4300854" cy="340825"/>
          </a:xfrm>
          <a:prstGeom prst="rect">
            <a:avLst/>
          </a:prstGeom>
        </p:spPr>
        <p:txBody>
          <a:bodyPr vert="horz" lIns="91403" tIns="45702" rIns="91403" bIns="45702" rtlCol="0"/>
          <a:lstStyle>
            <a:lvl1pPr algn="r">
              <a:defRPr sz="1200"/>
            </a:lvl1pPr>
          </a:lstStyle>
          <a:p>
            <a:fld id="{A3B926D1-0013-4A80-B64E-9D824EE65210}" type="datetimeFigureOut">
              <a:rPr lang="en-GB" smtClean="0"/>
              <a:t>29/06/2026</a:t>
            </a:fld>
            <a:endParaRPr lang="en-GB"/>
          </a:p>
        </p:txBody>
      </p:sp>
      <p:sp>
        <p:nvSpPr>
          <p:cNvPr id="4" name="Slide Image Placeholder 3"/>
          <p:cNvSpPr>
            <a:spLocks noGrp="1" noRot="1" noChangeAspect="1"/>
          </p:cNvSpPr>
          <p:nvPr>
            <p:ph type="sldImg" idx="2"/>
          </p:nvPr>
        </p:nvSpPr>
        <p:spPr>
          <a:xfrm>
            <a:off x="2924175" y="849313"/>
            <a:ext cx="4076700" cy="2292350"/>
          </a:xfrm>
          <a:prstGeom prst="rect">
            <a:avLst/>
          </a:prstGeom>
          <a:noFill/>
          <a:ln w="12700">
            <a:solidFill>
              <a:prstClr val="black"/>
            </a:solidFill>
          </a:ln>
        </p:spPr>
        <p:txBody>
          <a:bodyPr vert="horz" lIns="91403" tIns="45702" rIns="91403" bIns="45702" rtlCol="0" anchor="ctr"/>
          <a:lstStyle/>
          <a:p>
            <a:endParaRPr lang="en-GB"/>
          </a:p>
        </p:txBody>
      </p:sp>
      <p:sp>
        <p:nvSpPr>
          <p:cNvPr id="5" name="Notes Placeholder 4"/>
          <p:cNvSpPr>
            <a:spLocks noGrp="1"/>
          </p:cNvSpPr>
          <p:nvPr>
            <p:ph type="body" sz="quarter" idx="3"/>
          </p:nvPr>
        </p:nvSpPr>
        <p:spPr>
          <a:xfrm>
            <a:off x="992506" y="3269089"/>
            <a:ext cx="7940039" cy="2674710"/>
          </a:xfrm>
          <a:prstGeom prst="rect">
            <a:avLst/>
          </a:prstGeom>
        </p:spPr>
        <p:txBody>
          <a:bodyPr vert="horz" lIns="91403" tIns="45702" rIns="91403" bIns="4570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2" y="6452090"/>
            <a:ext cx="4300854" cy="340825"/>
          </a:xfrm>
          <a:prstGeom prst="rect">
            <a:avLst/>
          </a:prstGeom>
        </p:spPr>
        <p:txBody>
          <a:bodyPr vert="horz" lIns="91403" tIns="45702" rIns="91403" bIns="45702" rtlCol="0" anchor="b"/>
          <a:lstStyle>
            <a:lvl1pPr algn="l">
              <a:defRPr sz="1200"/>
            </a:lvl1pPr>
          </a:lstStyle>
          <a:p>
            <a:endParaRPr lang="en-GB"/>
          </a:p>
        </p:txBody>
      </p:sp>
      <p:sp>
        <p:nvSpPr>
          <p:cNvPr id="7" name="Slide Number Placeholder 6"/>
          <p:cNvSpPr>
            <a:spLocks noGrp="1"/>
          </p:cNvSpPr>
          <p:nvPr>
            <p:ph type="sldNum" sz="quarter" idx="5"/>
          </p:nvPr>
        </p:nvSpPr>
        <p:spPr>
          <a:xfrm>
            <a:off x="5621900" y="6452090"/>
            <a:ext cx="4300854" cy="340825"/>
          </a:xfrm>
          <a:prstGeom prst="rect">
            <a:avLst/>
          </a:prstGeom>
        </p:spPr>
        <p:txBody>
          <a:bodyPr vert="horz" lIns="91403" tIns="45702" rIns="91403" bIns="45702" rtlCol="0" anchor="b"/>
          <a:lstStyle>
            <a:lvl1pPr algn="r">
              <a:defRPr sz="1200"/>
            </a:lvl1pPr>
          </a:lstStyle>
          <a:p>
            <a:fld id="{59CF2995-AB43-4B7C-B8CD-9DC7C3692A9C}" type="slidenum">
              <a:rPr lang="en-GB" smtClean="0"/>
              <a:t>‹#›</a:t>
            </a:fld>
            <a:endParaRPr lang="en-GB"/>
          </a:p>
        </p:txBody>
      </p:sp>
    </p:spTree>
    <p:extLst>
      <p:ext uri="{BB962C8B-B14F-4D97-AF65-F5344CB8AC3E}">
        <p14:creationId xmlns:p14="http://schemas.microsoft.com/office/powerpoint/2010/main" val="1460784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92677-AF01-430A-B2E0-1779357C85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5B26FA-9DAD-FDEA-CF06-64E5EFD336BF}"/>
              </a:ext>
            </a:extLst>
          </p:cNvPr>
          <p:cNvSpPr>
            <a:spLocks noGrp="1" noRot="1" noChangeAspect="1"/>
          </p:cNvSpPr>
          <p:nvPr>
            <p:ph type="sldImg"/>
          </p:nvPr>
        </p:nvSpPr>
        <p:spPr>
          <a:xfrm>
            <a:off x="3084513" y="876300"/>
            <a:ext cx="4203700" cy="2363788"/>
          </a:xfrm>
        </p:spPr>
      </p:sp>
      <p:sp>
        <p:nvSpPr>
          <p:cNvPr id="3" name="Notes Placeholder 2">
            <a:extLst>
              <a:ext uri="{FF2B5EF4-FFF2-40B4-BE49-F238E27FC236}">
                <a16:creationId xmlns:a16="http://schemas.microsoft.com/office/drawing/2014/main" id="{B0A08032-D2D2-5957-F272-292B8983D53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7528B87-D5DB-F65D-EB27-F3D1A5AA6F36}"/>
              </a:ext>
            </a:extLst>
          </p:cNvPr>
          <p:cNvSpPr>
            <a:spLocks noGrp="1"/>
          </p:cNvSpPr>
          <p:nvPr>
            <p:ph type="sldNum" sz="quarter" idx="10"/>
          </p:nvPr>
        </p:nvSpPr>
        <p:spPr/>
        <p:txBody>
          <a:bodyPr/>
          <a:lstStyle/>
          <a:p>
            <a:pPr defTabSz="913620">
              <a:defRPr/>
            </a:pPr>
            <a:fld id="{81A270E7-D832-40B9-A643-1FE40094CC40}" type="slidenum">
              <a:rPr lang="en-GB">
                <a:solidFill>
                  <a:prstClr val="black"/>
                </a:solidFill>
                <a:latin typeface="Calibri"/>
              </a:rPr>
              <a:pPr defTabSz="913620">
                <a:defRPr/>
              </a:pPr>
              <a:t>2</a:t>
            </a:fld>
            <a:endParaRPr lang="en-GB">
              <a:solidFill>
                <a:prstClr val="black"/>
              </a:solidFill>
              <a:latin typeface="Calibri"/>
            </a:endParaRPr>
          </a:p>
        </p:txBody>
      </p:sp>
    </p:spTree>
    <p:extLst>
      <p:ext uri="{BB962C8B-B14F-4D97-AF65-F5344CB8AC3E}">
        <p14:creationId xmlns:p14="http://schemas.microsoft.com/office/powerpoint/2010/main" val="3346964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4034">
              <a:defRPr/>
            </a:pPr>
            <a:fld id="{0CA3F597-FD6A-4876-B048-436891C02D13}" type="slidenum">
              <a:rPr lang="nl-BE">
                <a:solidFill>
                  <a:prstClr val="black"/>
                </a:solidFill>
                <a:latin typeface="Calibri" panose="020F0502020204030204"/>
              </a:rPr>
              <a:pPr defTabSz="914034">
                <a:defRPr/>
              </a:pPr>
              <a:t>12</a:t>
            </a:fld>
            <a:endParaRPr lang="nl-BE">
              <a:solidFill>
                <a:prstClr val="black"/>
              </a:solidFill>
              <a:latin typeface="Calibri" panose="020F0502020204030204"/>
            </a:endParaRPr>
          </a:p>
        </p:txBody>
      </p:sp>
    </p:spTree>
    <p:extLst>
      <p:ext uri="{BB962C8B-B14F-4D97-AF65-F5344CB8AC3E}">
        <p14:creationId xmlns:p14="http://schemas.microsoft.com/office/powerpoint/2010/main" val="38471942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92677-AF01-430A-B2E0-1779357C85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5B26FA-9DAD-FDEA-CF06-64E5EFD336BF}"/>
              </a:ext>
            </a:extLst>
          </p:cNvPr>
          <p:cNvSpPr>
            <a:spLocks noGrp="1" noRot="1" noChangeAspect="1"/>
          </p:cNvSpPr>
          <p:nvPr>
            <p:ph type="sldImg"/>
          </p:nvPr>
        </p:nvSpPr>
        <p:spPr>
          <a:xfrm>
            <a:off x="3084513" y="876300"/>
            <a:ext cx="4203700" cy="2363788"/>
          </a:xfrm>
        </p:spPr>
      </p:sp>
      <p:sp>
        <p:nvSpPr>
          <p:cNvPr id="3" name="Notes Placeholder 2">
            <a:extLst>
              <a:ext uri="{FF2B5EF4-FFF2-40B4-BE49-F238E27FC236}">
                <a16:creationId xmlns:a16="http://schemas.microsoft.com/office/drawing/2014/main" id="{B0A08032-D2D2-5957-F272-292B8983D53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7528B87-D5DB-F65D-EB27-F3D1A5AA6F36}"/>
              </a:ext>
            </a:extLst>
          </p:cNvPr>
          <p:cNvSpPr>
            <a:spLocks noGrp="1"/>
          </p:cNvSpPr>
          <p:nvPr>
            <p:ph type="sldNum" sz="quarter" idx="10"/>
          </p:nvPr>
        </p:nvSpPr>
        <p:spPr/>
        <p:txBody>
          <a:bodyPr/>
          <a:lstStyle/>
          <a:p>
            <a:pPr defTabSz="913620">
              <a:defRPr/>
            </a:pPr>
            <a:fld id="{81A270E7-D832-40B9-A643-1FE40094CC40}" type="slidenum">
              <a:rPr lang="en-GB">
                <a:solidFill>
                  <a:prstClr val="black"/>
                </a:solidFill>
                <a:latin typeface="Calibri"/>
              </a:rPr>
              <a:pPr defTabSz="913620">
                <a:defRPr/>
              </a:pPr>
              <a:t>15</a:t>
            </a:fld>
            <a:endParaRPr lang="en-GB">
              <a:solidFill>
                <a:prstClr val="black"/>
              </a:solidFill>
              <a:latin typeface="Calibri"/>
            </a:endParaRPr>
          </a:p>
        </p:txBody>
      </p:sp>
    </p:spTree>
    <p:extLst>
      <p:ext uri="{BB962C8B-B14F-4D97-AF65-F5344CB8AC3E}">
        <p14:creationId xmlns:p14="http://schemas.microsoft.com/office/powerpoint/2010/main" val="33469641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idx="12"/>
          </p:nvPr>
        </p:nvSpPr>
        <p:spPr/>
        <p:txBody>
          <a:bodyPr/>
          <a:lstStyle/>
          <a:p>
            <a:pPr defTabSz="914034">
              <a:buClr>
                <a:srgbClr val="000000"/>
              </a:buClr>
              <a:defRPr/>
            </a:pPr>
            <a:fld id="{00000000-1234-1234-1234-123412341234}" type="slidenum">
              <a:rPr lang="en-GB" kern="0">
                <a:solidFill>
                  <a:srgbClr val="000000"/>
                </a:solidFill>
                <a:latin typeface="Calibri"/>
                <a:ea typeface="Calibri"/>
                <a:cs typeface="Calibri"/>
                <a:sym typeface="Calibri"/>
              </a:rPr>
              <a:pPr defTabSz="914034">
                <a:buClr>
                  <a:srgbClr val="000000"/>
                </a:buClr>
                <a:defRPr/>
              </a:pPr>
              <a:t>16</a:t>
            </a:fld>
            <a:endParaRPr lang="en-GB"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65801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FF7B3-93F4-EF31-C485-ECF4A9B979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0AF02A-83FF-6AD1-2006-76BEB62B793A}"/>
              </a:ext>
            </a:extLst>
          </p:cNvPr>
          <p:cNvSpPr>
            <a:spLocks noGrp="1" noRot="1" noChangeAspect="1"/>
          </p:cNvSpPr>
          <p:nvPr>
            <p:ph type="sldImg"/>
          </p:nvPr>
        </p:nvSpPr>
        <p:spPr>
          <a:xfrm>
            <a:off x="3084513" y="876300"/>
            <a:ext cx="4203700" cy="2363788"/>
          </a:xfrm>
        </p:spPr>
      </p:sp>
      <p:sp>
        <p:nvSpPr>
          <p:cNvPr id="3" name="Notes Placeholder 2">
            <a:extLst>
              <a:ext uri="{FF2B5EF4-FFF2-40B4-BE49-F238E27FC236}">
                <a16:creationId xmlns:a16="http://schemas.microsoft.com/office/drawing/2014/main" id="{9C22B296-D049-805E-7B20-F0F5CFD7E27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750B88A-B89B-2D67-7FD6-F6F87653619D}"/>
              </a:ext>
            </a:extLst>
          </p:cNvPr>
          <p:cNvSpPr>
            <a:spLocks noGrp="1"/>
          </p:cNvSpPr>
          <p:nvPr>
            <p:ph type="sldNum" sz="quarter" idx="10"/>
          </p:nvPr>
        </p:nvSpPr>
        <p:spPr/>
        <p:txBody>
          <a:bodyPr/>
          <a:lstStyle/>
          <a:p>
            <a:pPr defTabSz="913620">
              <a:defRPr/>
            </a:pPr>
            <a:fld id="{81A270E7-D832-40B9-A643-1FE40094CC40}" type="slidenum">
              <a:rPr lang="en-GB">
                <a:solidFill>
                  <a:prstClr val="black"/>
                </a:solidFill>
                <a:latin typeface="Calibri"/>
              </a:rPr>
              <a:pPr defTabSz="913620">
                <a:defRPr/>
              </a:pPr>
              <a:t>17</a:t>
            </a:fld>
            <a:endParaRPr lang="en-GB">
              <a:solidFill>
                <a:prstClr val="black"/>
              </a:solidFill>
              <a:latin typeface="Calibri"/>
            </a:endParaRPr>
          </a:p>
        </p:txBody>
      </p:sp>
    </p:spTree>
    <p:extLst>
      <p:ext uri="{BB962C8B-B14F-4D97-AF65-F5344CB8AC3E}">
        <p14:creationId xmlns:p14="http://schemas.microsoft.com/office/powerpoint/2010/main" val="3039554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CE714B55-6C49-251C-54EB-AC79F7D3BC4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F6D18976-2CD2-B730-D88B-AD19CE1C515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IE" altLang="en-US"/>
          </a:p>
        </p:txBody>
      </p:sp>
      <p:sp>
        <p:nvSpPr>
          <p:cNvPr id="6148" name="Slide Number Placeholder 3">
            <a:extLst>
              <a:ext uri="{FF2B5EF4-FFF2-40B4-BE49-F238E27FC236}">
                <a16:creationId xmlns:a16="http://schemas.microsoft.com/office/drawing/2014/main" id="{1B1C4D25-ECC5-BB89-CEE7-3496B438071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653" indent="-285636">
              <a:defRPr>
                <a:solidFill>
                  <a:schemeClr val="tx1"/>
                </a:solidFill>
                <a:latin typeface="Calibri" panose="020F0502020204030204" pitchFamily="34" charset="0"/>
                <a:cs typeface="Arial" panose="020B0604020202020204" pitchFamily="34" charset="0"/>
              </a:defRPr>
            </a:lvl2pPr>
            <a:lvl3pPr marL="1142543" indent="-228509">
              <a:defRPr>
                <a:solidFill>
                  <a:schemeClr val="tx1"/>
                </a:solidFill>
                <a:latin typeface="Calibri" panose="020F0502020204030204" pitchFamily="34" charset="0"/>
                <a:cs typeface="Arial" panose="020B0604020202020204" pitchFamily="34" charset="0"/>
              </a:defRPr>
            </a:lvl3pPr>
            <a:lvl4pPr marL="1599560" indent="-228509">
              <a:defRPr>
                <a:solidFill>
                  <a:schemeClr val="tx1"/>
                </a:solidFill>
                <a:latin typeface="Calibri" panose="020F0502020204030204" pitchFamily="34" charset="0"/>
                <a:cs typeface="Arial" panose="020B0604020202020204" pitchFamily="34" charset="0"/>
              </a:defRPr>
            </a:lvl4pPr>
            <a:lvl5pPr marL="2056577" indent="-228509">
              <a:defRPr>
                <a:solidFill>
                  <a:schemeClr val="tx1"/>
                </a:solidFill>
                <a:latin typeface="Calibri" panose="020F0502020204030204" pitchFamily="34" charset="0"/>
                <a:cs typeface="Arial" panose="020B0604020202020204" pitchFamily="34" charset="0"/>
              </a:defRPr>
            </a:lvl5pPr>
            <a:lvl6pPr marL="2513594" indent="-2285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0611" indent="-2285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7628" indent="-2285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4646" indent="-228509"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l" defTabSz="914034">
              <a:buClr>
                <a:srgbClr val="000000"/>
              </a:buClr>
              <a:defRPr/>
            </a:pPr>
            <a:fld id="{C2076215-D1E5-4BAC-A83A-4A2319E6FC81}" type="slidenum">
              <a:rPr lang="en-IE" altLang="en-US" sz="1400" kern="0">
                <a:solidFill>
                  <a:srgbClr val="000000"/>
                </a:solidFill>
                <a:sym typeface="Arial"/>
              </a:rPr>
              <a:pPr algn="l" defTabSz="914034">
                <a:buClr>
                  <a:srgbClr val="000000"/>
                </a:buClr>
                <a:defRPr/>
              </a:pPr>
              <a:t>18</a:t>
            </a:fld>
            <a:endParaRPr lang="en-IE" altLang="en-US" sz="1400" kern="0">
              <a:solidFill>
                <a:srgbClr val="000000"/>
              </a:solidFil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idx="12"/>
          </p:nvPr>
        </p:nvSpPr>
        <p:spPr/>
        <p:txBody>
          <a:bodyPr/>
          <a:lstStyle/>
          <a:p>
            <a:pPr defTabSz="914034">
              <a:buClr>
                <a:srgbClr val="000000"/>
              </a:buClr>
              <a:defRPr/>
            </a:pPr>
            <a:fld id="{00000000-1234-1234-1234-123412341234}" type="slidenum">
              <a:rPr lang="en-GB" kern="0">
                <a:solidFill>
                  <a:srgbClr val="000000"/>
                </a:solidFill>
                <a:latin typeface="Calibri"/>
                <a:ea typeface="Calibri"/>
                <a:cs typeface="Calibri"/>
                <a:sym typeface="Calibri"/>
              </a:rPr>
              <a:pPr defTabSz="914034">
                <a:buClr>
                  <a:srgbClr val="000000"/>
                </a:buClr>
                <a:defRPr/>
              </a:pPr>
              <a:t>19</a:t>
            </a:fld>
            <a:endParaRPr lang="en-GB"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2380690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idx="12"/>
          </p:nvPr>
        </p:nvSpPr>
        <p:spPr/>
        <p:txBody>
          <a:bodyPr/>
          <a:lstStyle/>
          <a:p>
            <a:pPr defTabSz="914034">
              <a:buClr>
                <a:srgbClr val="000000"/>
              </a:buClr>
              <a:defRPr/>
            </a:pPr>
            <a:fld id="{00000000-1234-1234-1234-123412341234}" type="slidenum">
              <a:rPr lang="en-GB" kern="0">
                <a:solidFill>
                  <a:srgbClr val="000000"/>
                </a:solidFill>
                <a:latin typeface="Calibri"/>
                <a:ea typeface="Calibri"/>
                <a:cs typeface="Calibri"/>
                <a:sym typeface="Calibri"/>
              </a:rPr>
              <a:pPr defTabSz="914034">
                <a:buClr>
                  <a:srgbClr val="000000"/>
                </a:buClr>
                <a:defRPr/>
              </a:pPr>
              <a:t>20</a:t>
            </a:fld>
            <a:endParaRPr lang="en-GB"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5071606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49008-7A11-FB8A-6FD1-9D6F2F615A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334B1A-AC92-0FDD-087E-47CE1CDA3543}"/>
              </a:ext>
            </a:extLst>
          </p:cNvPr>
          <p:cNvSpPr>
            <a:spLocks noGrp="1" noRot="1" noChangeAspect="1"/>
          </p:cNvSpPr>
          <p:nvPr>
            <p:ph type="sldImg"/>
          </p:nvPr>
        </p:nvSpPr>
        <p:spPr>
          <a:xfrm>
            <a:off x="3084513" y="876300"/>
            <a:ext cx="4203700" cy="2363788"/>
          </a:xfrm>
        </p:spPr>
      </p:sp>
      <p:sp>
        <p:nvSpPr>
          <p:cNvPr id="3" name="Notes Placeholder 2">
            <a:extLst>
              <a:ext uri="{FF2B5EF4-FFF2-40B4-BE49-F238E27FC236}">
                <a16:creationId xmlns:a16="http://schemas.microsoft.com/office/drawing/2014/main" id="{3F06E0B6-3C6D-37DA-378D-A6248857B50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F8847C8-4804-E2F0-A8E1-E9A96C62ABDB}"/>
              </a:ext>
            </a:extLst>
          </p:cNvPr>
          <p:cNvSpPr>
            <a:spLocks noGrp="1"/>
          </p:cNvSpPr>
          <p:nvPr>
            <p:ph type="sldNum" sz="quarter" idx="10"/>
          </p:nvPr>
        </p:nvSpPr>
        <p:spPr/>
        <p:txBody>
          <a:bodyPr/>
          <a:lstStyle/>
          <a:p>
            <a:pPr defTabSz="913620">
              <a:defRPr/>
            </a:pPr>
            <a:fld id="{81A270E7-D832-40B9-A643-1FE40094CC40}" type="slidenum">
              <a:rPr lang="en-GB">
                <a:solidFill>
                  <a:prstClr val="black"/>
                </a:solidFill>
                <a:latin typeface="Calibri"/>
              </a:rPr>
              <a:pPr defTabSz="913620">
                <a:defRPr/>
              </a:pPr>
              <a:t>21</a:t>
            </a:fld>
            <a:endParaRPr lang="en-GB">
              <a:solidFill>
                <a:prstClr val="black"/>
              </a:solidFill>
              <a:latin typeface="Calibri"/>
            </a:endParaRPr>
          </a:p>
        </p:txBody>
      </p:sp>
    </p:spTree>
    <p:extLst>
      <p:ext uri="{BB962C8B-B14F-4D97-AF65-F5344CB8AC3E}">
        <p14:creationId xmlns:p14="http://schemas.microsoft.com/office/powerpoint/2010/main" val="9530714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0BD6E-B748-11C7-C2EC-8B5E023913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38C13A-3713-8C6F-E6BC-3D7FCE49E3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AC4473-3CEE-031C-CAB2-CC8E3A5C8F72}"/>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F72408A6-7E83-052D-459E-804469122C9C}"/>
              </a:ext>
            </a:extLst>
          </p:cNvPr>
          <p:cNvSpPr>
            <a:spLocks noGrp="1"/>
          </p:cNvSpPr>
          <p:nvPr>
            <p:ph type="sldNum" idx="12"/>
          </p:nvPr>
        </p:nvSpPr>
        <p:spPr/>
        <p:txBody>
          <a:bodyPr/>
          <a:lstStyle/>
          <a:p>
            <a:pPr defTabSz="914034">
              <a:buClr>
                <a:srgbClr val="000000"/>
              </a:buClr>
              <a:defRPr/>
            </a:pPr>
            <a:fld id="{00000000-1234-1234-1234-123412341234}" type="slidenum">
              <a:rPr lang="en-GB" kern="0">
                <a:solidFill>
                  <a:srgbClr val="000000"/>
                </a:solidFill>
                <a:latin typeface="Calibri"/>
                <a:ea typeface="Calibri"/>
                <a:cs typeface="Calibri"/>
                <a:sym typeface="Calibri"/>
              </a:rPr>
              <a:pPr defTabSz="914034">
                <a:buClr>
                  <a:srgbClr val="000000"/>
                </a:buClr>
                <a:defRPr/>
              </a:pPr>
              <a:t>22</a:t>
            </a:fld>
            <a:endParaRPr lang="en-GB"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067074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Systemic approach, focused on creation innovation ecosystems and on how knowledge is generated and disseminated </a:t>
            </a:r>
            <a:endParaRPr lang="en-IE" dirty="0"/>
          </a:p>
        </p:txBody>
      </p:sp>
      <p:sp>
        <p:nvSpPr>
          <p:cNvPr id="4" name="Slide Number Placeholder 3"/>
          <p:cNvSpPr>
            <a:spLocks noGrp="1"/>
          </p:cNvSpPr>
          <p:nvPr>
            <p:ph type="sldNum" idx="12"/>
          </p:nvPr>
        </p:nvSpPr>
        <p:spPr/>
        <p:txBody>
          <a:bodyPr/>
          <a:lstStyle/>
          <a:p>
            <a:pPr defTabSz="914034">
              <a:defRPr/>
            </a:pPr>
            <a:fld id="{00000000-1234-1234-1234-123412341234}" type="slidenum">
              <a:rPr lang="en-GB">
                <a:solidFill>
                  <a:prstClr val="black"/>
                </a:solidFill>
                <a:latin typeface="Calibri"/>
                <a:ea typeface="Calibri"/>
                <a:cs typeface="Calibri"/>
                <a:sym typeface="Calibri"/>
              </a:rPr>
              <a:pPr defTabSz="914034">
                <a:defRPr/>
              </a:pPr>
              <a:t>3</a:t>
            </a:fld>
            <a:endParaRPr lang="en-GB">
              <a:solidFill>
                <a:prstClr val="black"/>
              </a:solidFill>
              <a:latin typeface="Calibri"/>
              <a:ea typeface="Calibri"/>
              <a:cs typeface="Calibri"/>
              <a:sym typeface="Calibri"/>
            </a:endParaRPr>
          </a:p>
        </p:txBody>
      </p:sp>
    </p:spTree>
    <p:extLst>
      <p:ext uri="{BB962C8B-B14F-4D97-AF65-F5344CB8AC3E}">
        <p14:creationId xmlns:p14="http://schemas.microsoft.com/office/powerpoint/2010/main" val="34096816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1AF4B-879A-5C6C-4E19-CB88CC7609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9105A8-0E61-3199-FB53-D7F0807678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25DE70-ACDE-2FB0-435B-801BC556D70C}"/>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9D0E609B-7EC0-B57B-3183-AD6718AEFFBD}"/>
              </a:ext>
            </a:extLst>
          </p:cNvPr>
          <p:cNvSpPr>
            <a:spLocks noGrp="1"/>
          </p:cNvSpPr>
          <p:nvPr>
            <p:ph type="sldNum" idx="12"/>
          </p:nvPr>
        </p:nvSpPr>
        <p:spPr/>
        <p:txBody>
          <a:bodyPr/>
          <a:lstStyle/>
          <a:p>
            <a:pPr defTabSz="914034">
              <a:buClr>
                <a:srgbClr val="000000"/>
              </a:buClr>
              <a:defRPr/>
            </a:pPr>
            <a:fld id="{00000000-1234-1234-1234-123412341234}" type="slidenum">
              <a:rPr lang="en-GB" kern="0">
                <a:solidFill>
                  <a:srgbClr val="000000"/>
                </a:solidFill>
                <a:latin typeface="Calibri"/>
                <a:ea typeface="Calibri"/>
                <a:cs typeface="Calibri"/>
                <a:sym typeface="Calibri"/>
              </a:rPr>
              <a:pPr defTabSz="914034">
                <a:buClr>
                  <a:srgbClr val="000000"/>
                </a:buClr>
                <a:defRPr/>
              </a:pPr>
              <a:t>23</a:t>
            </a:fld>
            <a:endParaRPr lang="en-GB"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5520946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8AA1D-02A5-52AC-6154-3AD9A14FCE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E1262D-5CA5-F141-278E-863D7EC92B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427CB1-966D-A7CE-C088-097106B16D08}"/>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961FBFD3-A79F-E4F8-B388-EE568584BB5D}"/>
              </a:ext>
            </a:extLst>
          </p:cNvPr>
          <p:cNvSpPr>
            <a:spLocks noGrp="1"/>
          </p:cNvSpPr>
          <p:nvPr>
            <p:ph type="sldNum" idx="12"/>
          </p:nvPr>
        </p:nvSpPr>
        <p:spPr/>
        <p:txBody>
          <a:bodyPr/>
          <a:lstStyle/>
          <a:p>
            <a:pPr defTabSz="914034">
              <a:buClr>
                <a:srgbClr val="000000"/>
              </a:buClr>
              <a:defRPr/>
            </a:pPr>
            <a:fld id="{00000000-1234-1234-1234-123412341234}" type="slidenum">
              <a:rPr lang="en-GB" kern="0">
                <a:solidFill>
                  <a:srgbClr val="000000"/>
                </a:solidFill>
                <a:latin typeface="Calibri"/>
                <a:ea typeface="Calibri"/>
                <a:cs typeface="Calibri"/>
                <a:sym typeface="Calibri"/>
              </a:rPr>
              <a:pPr defTabSz="914034">
                <a:buClr>
                  <a:srgbClr val="000000"/>
                </a:buClr>
                <a:defRPr/>
              </a:pPr>
              <a:t>24</a:t>
            </a:fld>
            <a:endParaRPr lang="en-GB"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6450648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FE844-6695-F580-64CD-6CE3D3C972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61EFEC-0A2E-5BE6-EF73-858A09179A3F}"/>
              </a:ext>
            </a:extLst>
          </p:cNvPr>
          <p:cNvSpPr>
            <a:spLocks noGrp="1" noRot="1" noChangeAspect="1"/>
          </p:cNvSpPr>
          <p:nvPr>
            <p:ph type="sldImg"/>
          </p:nvPr>
        </p:nvSpPr>
        <p:spPr>
          <a:xfrm>
            <a:off x="3084513" y="876300"/>
            <a:ext cx="4203700" cy="2363788"/>
          </a:xfrm>
        </p:spPr>
      </p:sp>
      <p:sp>
        <p:nvSpPr>
          <p:cNvPr id="3" name="Notes Placeholder 2">
            <a:extLst>
              <a:ext uri="{FF2B5EF4-FFF2-40B4-BE49-F238E27FC236}">
                <a16:creationId xmlns:a16="http://schemas.microsoft.com/office/drawing/2014/main" id="{10A3AA89-5E45-634A-A7F4-E730E3C1554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211EE1D-6F1E-57F0-6D0D-7E7A8641D984}"/>
              </a:ext>
            </a:extLst>
          </p:cNvPr>
          <p:cNvSpPr>
            <a:spLocks noGrp="1"/>
          </p:cNvSpPr>
          <p:nvPr>
            <p:ph type="sldNum" sz="quarter" idx="10"/>
          </p:nvPr>
        </p:nvSpPr>
        <p:spPr/>
        <p:txBody>
          <a:bodyPr/>
          <a:lstStyle/>
          <a:p>
            <a:pPr defTabSz="913620">
              <a:defRPr/>
            </a:pPr>
            <a:fld id="{81A270E7-D832-40B9-A643-1FE40094CC40}" type="slidenum">
              <a:rPr lang="en-GB">
                <a:solidFill>
                  <a:prstClr val="black"/>
                </a:solidFill>
                <a:latin typeface="Calibri"/>
              </a:rPr>
              <a:pPr defTabSz="913620">
                <a:defRPr/>
              </a:pPr>
              <a:t>25</a:t>
            </a:fld>
            <a:endParaRPr lang="en-GB">
              <a:solidFill>
                <a:prstClr val="black"/>
              </a:solidFill>
              <a:latin typeface="Calibri"/>
            </a:endParaRPr>
          </a:p>
        </p:txBody>
      </p:sp>
    </p:spTree>
    <p:extLst>
      <p:ext uri="{BB962C8B-B14F-4D97-AF65-F5344CB8AC3E}">
        <p14:creationId xmlns:p14="http://schemas.microsoft.com/office/powerpoint/2010/main" val="28419290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C5CACB-D007-B50C-A335-6591BDEBC3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E267BC-65E6-86BF-83B7-805842885F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A96FFC-36E6-72F5-1C6B-2ADA2A9953CD}"/>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69782EAB-A6F3-A8F8-C245-90ABECC679AA}"/>
              </a:ext>
            </a:extLst>
          </p:cNvPr>
          <p:cNvSpPr>
            <a:spLocks noGrp="1"/>
          </p:cNvSpPr>
          <p:nvPr>
            <p:ph type="sldNum" idx="12"/>
          </p:nvPr>
        </p:nvSpPr>
        <p:spPr/>
        <p:txBody>
          <a:bodyPr/>
          <a:lstStyle/>
          <a:p>
            <a:pPr defTabSz="914034">
              <a:buClr>
                <a:srgbClr val="000000"/>
              </a:buClr>
              <a:defRPr/>
            </a:pPr>
            <a:fld id="{00000000-1234-1234-1234-123412341234}" type="slidenum">
              <a:rPr lang="en-GB" kern="0">
                <a:solidFill>
                  <a:srgbClr val="000000"/>
                </a:solidFill>
                <a:latin typeface="Calibri"/>
                <a:ea typeface="Calibri"/>
                <a:cs typeface="Calibri"/>
                <a:sym typeface="Calibri"/>
              </a:rPr>
              <a:pPr defTabSz="914034">
                <a:buClr>
                  <a:srgbClr val="000000"/>
                </a:buClr>
                <a:defRPr/>
              </a:pPr>
              <a:t>26</a:t>
            </a:fld>
            <a:endParaRPr lang="en-GB"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9547069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1796D-D7E2-DA2D-BE45-BDE2A06B39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D831E6-3F5A-1414-B209-81E40F8816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020E82-D1C8-3AEC-78FD-7880F7ED00D0}"/>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E5A8B79C-E775-3EB2-4073-0330744339D3}"/>
              </a:ext>
            </a:extLst>
          </p:cNvPr>
          <p:cNvSpPr>
            <a:spLocks noGrp="1"/>
          </p:cNvSpPr>
          <p:nvPr>
            <p:ph type="sldNum" idx="12"/>
          </p:nvPr>
        </p:nvSpPr>
        <p:spPr/>
        <p:txBody>
          <a:bodyPr/>
          <a:lstStyle/>
          <a:p>
            <a:pPr defTabSz="914034">
              <a:buClr>
                <a:srgbClr val="000000"/>
              </a:buClr>
              <a:defRPr/>
            </a:pPr>
            <a:fld id="{00000000-1234-1234-1234-123412341234}" type="slidenum">
              <a:rPr lang="en-GB" kern="0">
                <a:solidFill>
                  <a:srgbClr val="000000"/>
                </a:solidFill>
                <a:latin typeface="Calibri"/>
                <a:ea typeface="Calibri"/>
                <a:cs typeface="Calibri"/>
                <a:sym typeface="Calibri"/>
              </a:rPr>
              <a:pPr defTabSz="914034">
                <a:buClr>
                  <a:srgbClr val="000000"/>
                </a:buClr>
                <a:defRPr/>
              </a:pPr>
              <a:t>27</a:t>
            </a:fld>
            <a:endParaRPr lang="en-GB"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0666038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0CB6E-DBEA-7B8A-29C5-1F4A22C314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44A7D7-8D14-0AEA-60A5-894E7D9EF0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813FEC-F071-570F-FBA8-9274D959D56A}"/>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F1FA55E9-1F58-F728-74CB-147D41050F68}"/>
              </a:ext>
            </a:extLst>
          </p:cNvPr>
          <p:cNvSpPr>
            <a:spLocks noGrp="1"/>
          </p:cNvSpPr>
          <p:nvPr>
            <p:ph type="sldNum" idx="12"/>
          </p:nvPr>
        </p:nvSpPr>
        <p:spPr/>
        <p:txBody>
          <a:bodyPr/>
          <a:lstStyle/>
          <a:p>
            <a:pPr defTabSz="914034">
              <a:buClr>
                <a:srgbClr val="000000"/>
              </a:buClr>
              <a:defRPr/>
            </a:pPr>
            <a:fld id="{00000000-1234-1234-1234-123412341234}" type="slidenum">
              <a:rPr lang="en-GB" kern="0">
                <a:solidFill>
                  <a:srgbClr val="000000"/>
                </a:solidFill>
                <a:latin typeface="Calibri"/>
                <a:ea typeface="Calibri"/>
                <a:cs typeface="Calibri"/>
                <a:sym typeface="Calibri"/>
              </a:rPr>
              <a:pPr defTabSz="914034">
                <a:buClr>
                  <a:srgbClr val="000000"/>
                </a:buClr>
                <a:defRPr/>
              </a:pPr>
              <a:t>28</a:t>
            </a:fld>
            <a:endParaRPr lang="en-GB"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7848637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E95F2-DD77-5C2A-CF4E-FA47AFF7A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51C397-EDEE-0270-224B-44F7C2DD9AF7}"/>
              </a:ext>
            </a:extLst>
          </p:cNvPr>
          <p:cNvSpPr>
            <a:spLocks noGrp="1" noRot="1" noChangeAspect="1"/>
          </p:cNvSpPr>
          <p:nvPr>
            <p:ph type="sldImg"/>
          </p:nvPr>
        </p:nvSpPr>
        <p:spPr>
          <a:xfrm>
            <a:off x="3084513" y="876300"/>
            <a:ext cx="4203700" cy="2363788"/>
          </a:xfrm>
        </p:spPr>
      </p:sp>
      <p:sp>
        <p:nvSpPr>
          <p:cNvPr id="3" name="Notes Placeholder 2">
            <a:extLst>
              <a:ext uri="{FF2B5EF4-FFF2-40B4-BE49-F238E27FC236}">
                <a16:creationId xmlns:a16="http://schemas.microsoft.com/office/drawing/2014/main" id="{ED2D81B7-511D-2034-99FA-D31F5069ADE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195848C-9559-1E74-802E-256A5136834D}"/>
              </a:ext>
            </a:extLst>
          </p:cNvPr>
          <p:cNvSpPr>
            <a:spLocks noGrp="1"/>
          </p:cNvSpPr>
          <p:nvPr>
            <p:ph type="sldNum" sz="quarter" idx="10"/>
          </p:nvPr>
        </p:nvSpPr>
        <p:spPr/>
        <p:txBody>
          <a:bodyPr/>
          <a:lstStyle/>
          <a:p>
            <a:pPr defTabSz="913620">
              <a:defRPr/>
            </a:pPr>
            <a:fld id="{81A270E7-D832-40B9-A643-1FE40094CC40}" type="slidenum">
              <a:rPr lang="en-GB">
                <a:solidFill>
                  <a:prstClr val="black"/>
                </a:solidFill>
                <a:latin typeface="Calibri"/>
              </a:rPr>
              <a:pPr defTabSz="913620">
                <a:defRPr/>
              </a:pPr>
              <a:t>29</a:t>
            </a:fld>
            <a:endParaRPr lang="en-GB">
              <a:solidFill>
                <a:prstClr val="black"/>
              </a:solidFill>
              <a:latin typeface="Calibri"/>
            </a:endParaRPr>
          </a:p>
        </p:txBody>
      </p:sp>
    </p:spTree>
    <p:extLst>
      <p:ext uri="{BB962C8B-B14F-4D97-AF65-F5344CB8AC3E}">
        <p14:creationId xmlns:p14="http://schemas.microsoft.com/office/powerpoint/2010/main" val="17983041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1189F-DFAC-B787-0475-E32607AE5C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F440EE-97F7-C8D2-8A1C-6CE5DB656BB4}"/>
              </a:ext>
            </a:extLst>
          </p:cNvPr>
          <p:cNvSpPr>
            <a:spLocks noGrp="1" noRot="1" noChangeAspect="1"/>
          </p:cNvSpPr>
          <p:nvPr>
            <p:ph type="sldImg"/>
          </p:nvPr>
        </p:nvSpPr>
        <p:spPr>
          <a:xfrm>
            <a:off x="2522538" y="920750"/>
            <a:ext cx="4422775" cy="2487613"/>
          </a:xfrm>
        </p:spPr>
      </p:sp>
      <p:sp>
        <p:nvSpPr>
          <p:cNvPr id="3" name="Notes Placeholder 2">
            <a:extLst>
              <a:ext uri="{FF2B5EF4-FFF2-40B4-BE49-F238E27FC236}">
                <a16:creationId xmlns:a16="http://schemas.microsoft.com/office/drawing/2014/main" id="{A028CDC9-3C6B-936D-DC6E-20869FBE8A1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ADED00F-FEDB-EB40-B394-FD331F9B5D9E}"/>
              </a:ext>
            </a:extLst>
          </p:cNvPr>
          <p:cNvSpPr>
            <a:spLocks noGrp="1"/>
          </p:cNvSpPr>
          <p:nvPr>
            <p:ph type="sldNum" sz="quarter" idx="10"/>
          </p:nvPr>
        </p:nvSpPr>
        <p:spPr/>
        <p:txBody>
          <a:bodyPr/>
          <a:lstStyle/>
          <a:p>
            <a:pPr defTabSz="913620">
              <a:defRPr/>
            </a:pPr>
            <a:fld id="{81A270E7-D832-40B9-A643-1FE40094CC40}" type="slidenum">
              <a:rPr lang="en-GB">
                <a:solidFill>
                  <a:prstClr val="black"/>
                </a:solidFill>
                <a:latin typeface="Calibri"/>
              </a:rPr>
              <a:pPr defTabSz="913620">
                <a:defRPr/>
              </a:pPr>
              <a:t>37</a:t>
            </a:fld>
            <a:endParaRPr lang="en-GB">
              <a:solidFill>
                <a:prstClr val="black"/>
              </a:solidFill>
              <a:latin typeface="Calibri"/>
            </a:endParaRPr>
          </a:p>
        </p:txBody>
      </p:sp>
    </p:spTree>
    <p:extLst>
      <p:ext uri="{BB962C8B-B14F-4D97-AF65-F5344CB8AC3E}">
        <p14:creationId xmlns:p14="http://schemas.microsoft.com/office/powerpoint/2010/main" val="16580498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14613" y="920750"/>
            <a:ext cx="4421187" cy="24876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defTabSz="913620">
              <a:defRPr/>
            </a:pPr>
            <a:fld id="{81A270E7-D832-40B9-A643-1FE40094CC40}" type="slidenum">
              <a:rPr lang="en-GB">
                <a:solidFill>
                  <a:prstClr val="black"/>
                </a:solidFill>
                <a:latin typeface="Calibri"/>
              </a:rPr>
              <a:pPr defTabSz="913620">
                <a:defRPr/>
              </a:pPr>
              <a:t>38</a:t>
            </a:fld>
            <a:endParaRPr lang="en-GB">
              <a:solidFill>
                <a:prstClr val="black"/>
              </a:solidFill>
              <a:latin typeface="Calibri"/>
            </a:endParaRPr>
          </a:p>
        </p:txBody>
      </p:sp>
    </p:spTree>
    <p:extLst>
      <p:ext uri="{BB962C8B-B14F-4D97-AF65-F5344CB8AC3E}">
        <p14:creationId xmlns:p14="http://schemas.microsoft.com/office/powerpoint/2010/main" val="5104928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60675" y="949325"/>
            <a:ext cx="4559300" cy="2563813"/>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defTabSz="913620">
              <a:defRPr/>
            </a:pPr>
            <a:fld id="{81A270E7-D832-40B9-A643-1FE40094CC40}" type="slidenum">
              <a:rPr lang="en-GB">
                <a:solidFill>
                  <a:prstClr val="black"/>
                </a:solidFill>
                <a:latin typeface="Calibri"/>
              </a:rPr>
              <a:pPr defTabSz="913620">
                <a:defRPr/>
              </a:pPr>
              <a:t>39</a:t>
            </a:fld>
            <a:endParaRPr lang="en-GB">
              <a:solidFill>
                <a:prstClr val="black"/>
              </a:solidFill>
              <a:latin typeface="Calibri"/>
            </a:endParaRPr>
          </a:p>
        </p:txBody>
      </p:sp>
    </p:spTree>
    <p:extLst>
      <p:ext uri="{BB962C8B-B14F-4D97-AF65-F5344CB8AC3E}">
        <p14:creationId xmlns:p14="http://schemas.microsoft.com/office/powerpoint/2010/main" val="3196826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4034">
              <a:defRPr/>
            </a:pPr>
            <a:fld id="{0CA3F597-FD6A-4876-B048-436891C02D13}" type="slidenum">
              <a:rPr lang="nl-BE">
                <a:solidFill>
                  <a:prstClr val="black"/>
                </a:solidFill>
                <a:latin typeface="Calibri" panose="020F0502020204030204"/>
              </a:rPr>
              <a:pPr defTabSz="914034">
                <a:defRPr/>
              </a:pPr>
              <a:t>4</a:t>
            </a:fld>
            <a:endParaRPr lang="nl-BE">
              <a:solidFill>
                <a:prstClr val="black"/>
              </a:solidFill>
              <a:latin typeface="Calibri" panose="020F0502020204030204"/>
            </a:endParaRPr>
          </a:p>
        </p:txBody>
      </p:sp>
    </p:spTree>
    <p:extLst>
      <p:ext uri="{BB962C8B-B14F-4D97-AF65-F5344CB8AC3E}">
        <p14:creationId xmlns:p14="http://schemas.microsoft.com/office/powerpoint/2010/main" val="27815110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3304A-6320-6BCB-048A-285513B39F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675141-15A3-AAE7-2506-BC251EB0EFBB}"/>
              </a:ext>
            </a:extLst>
          </p:cNvPr>
          <p:cNvSpPr>
            <a:spLocks noGrp="1" noRot="1" noChangeAspect="1"/>
          </p:cNvSpPr>
          <p:nvPr>
            <p:ph type="sldImg"/>
          </p:nvPr>
        </p:nvSpPr>
        <p:spPr>
          <a:xfrm>
            <a:off x="3084513" y="876300"/>
            <a:ext cx="4203700" cy="2363788"/>
          </a:xfrm>
        </p:spPr>
      </p:sp>
      <p:sp>
        <p:nvSpPr>
          <p:cNvPr id="3" name="Notes Placeholder 2">
            <a:extLst>
              <a:ext uri="{FF2B5EF4-FFF2-40B4-BE49-F238E27FC236}">
                <a16:creationId xmlns:a16="http://schemas.microsoft.com/office/drawing/2014/main" id="{4499701B-040F-58D3-87D1-5E1F8211A37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92DC2F1-D071-2ED6-CD33-0738B5879025}"/>
              </a:ext>
            </a:extLst>
          </p:cNvPr>
          <p:cNvSpPr>
            <a:spLocks noGrp="1"/>
          </p:cNvSpPr>
          <p:nvPr>
            <p:ph type="sldNum" sz="quarter" idx="10"/>
          </p:nvPr>
        </p:nvSpPr>
        <p:spPr/>
        <p:txBody>
          <a:bodyPr/>
          <a:lstStyle/>
          <a:p>
            <a:pPr defTabSz="913620">
              <a:defRPr/>
            </a:pPr>
            <a:fld id="{81A270E7-D832-40B9-A643-1FE40094CC40}" type="slidenum">
              <a:rPr lang="en-GB">
                <a:solidFill>
                  <a:prstClr val="black"/>
                </a:solidFill>
                <a:latin typeface="Calibri"/>
              </a:rPr>
              <a:pPr defTabSz="913620">
                <a:defRPr/>
              </a:pPr>
              <a:t>40</a:t>
            </a:fld>
            <a:endParaRPr lang="en-GB">
              <a:solidFill>
                <a:prstClr val="black"/>
              </a:solidFill>
              <a:latin typeface="Calibri"/>
            </a:endParaRPr>
          </a:p>
        </p:txBody>
      </p:sp>
    </p:spTree>
    <p:extLst>
      <p:ext uri="{BB962C8B-B14F-4D97-AF65-F5344CB8AC3E}">
        <p14:creationId xmlns:p14="http://schemas.microsoft.com/office/powerpoint/2010/main" val="1020918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2BBD3-AB13-C64D-8AA4-D9D492A4355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72067A0-99E1-8363-BF72-49581246E8C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A9D1B1A-AF84-09A4-5D4F-88D2CA4FB019}"/>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A84887FD-2CF2-A9CE-BEBE-146CC7090883}"/>
              </a:ext>
            </a:extLst>
          </p:cNvPr>
          <p:cNvSpPr>
            <a:spLocks noGrp="1"/>
          </p:cNvSpPr>
          <p:nvPr>
            <p:ph type="sldNum" sz="quarter" idx="5"/>
          </p:nvPr>
        </p:nvSpPr>
        <p:spPr/>
        <p:txBody>
          <a:bodyPr/>
          <a:lstStyle/>
          <a:p>
            <a:pPr defTabSz="914034">
              <a:defRPr/>
            </a:pPr>
            <a:fld id="{40934980-64C0-4FEA-A2F9-F6BF04813967}" type="slidenum">
              <a:rPr lang="nl-BE">
                <a:solidFill>
                  <a:prstClr val="black"/>
                </a:solidFill>
                <a:latin typeface="Aptos" panose="02110004020202020204"/>
                <a:cs typeface="Arial"/>
                <a:sym typeface="Arial"/>
              </a:rPr>
              <a:pPr defTabSz="914034">
                <a:defRPr/>
              </a:pPr>
              <a:t>6</a:t>
            </a:fld>
            <a:endParaRPr lang="nl-BE">
              <a:solidFill>
                <a:prstClr val="black"/>
              </a:solidFill>
              <a:latin typeface="Aptos" panose="02110004020202020204"/>
              <a:cs typeface="Arial"/>
              <a:sym typeface="Arial"/>
            </a:endParaRPr>
          </a:p>
        </p:txBody>
      </p:sp>
    </p:spTree>
    <p:extLst>
      <p:ext uri="{BB962C8B-B14F-4D97-AF65-F5344CB8AC3E}">
        <p14:creationId xmlns:p14="http://schemas.microsoft.com/office/powerpoint/2010/main" val="3965979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idx="12"/>
          </p:nvPr>
        </p:nvSpPr>
        <p:spPr/>
        <p:txBody>
          <a:bodyPr/>
          <a:lstStyle/>
          <a:p>
            <a:pPr defTabSz="914034">
              <a:buClr>
                <a:srgbClr val="000000"/>
              </a:buClr>
              <a:defRPr/>
            </a:pPr>
            <a:fld id="{00000000-1234-1234-1234-123412341234}" type="slidenum">
              <a:rPr lang="en-GB" kern="0">
                <a:solidFill>
                  <a:srgbClr val="000000"/>
                </a:solidFill>
                <a:latin typeface="Calibri"/>
                <a:ea typeface="Calibri"/>
                <a:cs typeface="Calibri"/>
                <a:sym typeface="Calibri"/>
              </a:rPr>
              <a:pPr defTabSz="914034">
                <a:buClr>
                  <a:srgbClr val="000000"/>
                </a:buClr>
                <a:defRPr/>
              </a:pPr>
              <a:t>7</a:t>
            </a:fld>
            <a:endParaRPr lang="en-GB"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99269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idx="12"/>
          </p:nvPr>
        </p:nvSpPr>
        <p:spPr/>
        <p:txBody>
          <a:bodyPr/>
          <a:lstStyle/>
          <a:p>
            <a:pPr defTabSz="914034">
              <a:buClr>
                <a:srgbClr val="000000"/>
              </a:buClr>
              <a:defRPr/>
            </a:pPr>
            <a:fld id="{00000000-1234-1234-1234-123412341234}" type="slidenum">
              <a:rPr lang="en-GB" kern="0">
                <a:solidFill>
                  <a:srgbClr val="000000"/>
                </a:solidFill>
                <a:latin typeface="Calibri"/>
                <a:ea typeface="Calibri"/>
                <a:cs typeface="Calibri"/>
                <a:sym typeface="Calibri"/>
              </a:rPr>
              <a:pPr defTabSz="914034">
                <a:buClr>
                  <a:srgbClr val="000000"/>
                </a:buClr>
                <a:defRPr/>
              </a:pPr>
              <a:t>8</a:t>
            </a:fld>
            <a:endParaRPr lang="en-GB"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99269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idx="12"/>
          </p:nvPr>
        </p:nvSpPr>
        <p:spPr/>
        <p:txBody>
          <a:bodyPr/>
          <a:lstStyle/>
          <a:p>
            <a:pPr defTabSz="914034">
              <a:buClr>
                <a:srgbClr val="000000"/>
              </a:buClr>
              <a:defRPr/>
            </a:pPr>
            <a:fld id="{00000000-1234-1234-1234-123412341234}" type="slidenum">
              <a:rPr lang="en-GB" kern="0">
                <a:solidFill>
                  <a:srgbClr val="000000"/>
                </a:solidFill>
                <a:latin typeface="Calibri"/>
                <a:ea typeface="Calibri"/>
                <a:cs typeface="Calibri"/>
                <a:sym typeface="Calibri"/>
              </a:rPr>
              <a:pPr defTabSz="914034">
                <a:buClr>
                  <a:srgbClr val="000000"/>
                </a:buClr>
                <a:defRPr/>
              </a:pPr>
              <a:t>9</a:t>
            </a:fld>
            <a:endParaRPr lang="en-GB" kern="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560987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4034">
              <a:defRPr/>
            </a:pPr>
            <a:fld id="{0CA3F597-FD6A-4876-B048-436891C02D13}" type="slidenum">
              <a:rPr lang="nl-BE">
                <a:solidFill>
                  <a:prstClr val="black"/>
                </a:solidFill>
                <a:latin typeface="Calibri" panose="020F0502020204030204"/>
              </a:rPr>
              <a:pPr defTabSz="914034">
                <a:defRPr/>
              </a:pPr>
              <a:t>10</a:t>
            </a:fld>
            <a:endParaRPr lang="nl-BE">
              <a:solidFill>
                <a:prstClr val="black"/>
              </a:solidFill>
              <a:latin typeface="Calibri" panose="020F0502020204030204"/>
            </a:endParaRPr>
          </a:p>
        </p:txBody>
      </p:sp>
    </p:spTree>
    <p:extLst>
      <p:ext uri="{BB962C8B-B14F-4D97-AF65-F5344CB8AC3E}">
        <p14:creationId xmlns:p14="http://schemas.microsoft.com/office/powerpoint/2010/main" val="2591777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4034">
              <a:defRPr/>
            </a:pPr>
            <a:fld id="{0CA3F597-FD6A-4876-B048-436891C02D13}" type="slidenum">
              <a:rPr lang="nl-BE">
                <a:solidFill>
                  <a:prstClr val="black"/>
                </a:solidFill>
                <a:latin typeface="Calibri" panose="020F0502020204030204"/>
              </a:rPr>
              <a:pPr defTabSz="914034">
                <a:defRPr/>
              </a:pPr>
              <a:t>11</a:t>
            </a:fld>
            <a:endParaRPr lang="nl-BE">
              <a:solidFill>
                <a:prstClr val="black"/>
              </a:solidFill>
              <a:latin typeface="Calibri" panose="020F0502020204030204"/>
            </a:endParaRPr>
          </a:p>
        </p:txBody>
      </p:sp>
    </p:spTree>
    <p:extLst>
      <p:ext uri="{BB962C8B-B14F-4D97-AF65-F5344CB8AC3E}">
        <p14:creationId xmlns:p14="http://schemas.microsoft.com/office/powerpoint/2010/main" val="20010453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g"/><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0.png"/><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0.png"/><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1.png"/><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eg"/><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2.xml"/><Relationship Id="rId4" Type="http://schemas.openxmlformats.org/officeDocument/2006/relationships/image" Target="../media/image17.pn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8.jpeg"/><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0.jpeg"/><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3.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3.xml"/><Relationship Id="rId4" Type="http://schemas.openxmlformats.org/officeDocument/2006/relationships/image" Target="../media/image17.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0.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1.png"/><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9.png"/><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eg"/><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8.xml"/><Relationship Id="rId4" Type="http://schemas.openxmlformats.org/officeDocument/2006/relationships/image" Target="../media/image17.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399218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24677452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 Slide">
  <p:cSld name="3_Title Slide">
    <p:spTree>
      <p:nvGrpSpPr>
        <p:cNvPr id="1" name="Shape 14"/>
        <p:cNvGrpSpPr/>
        <p:nvPr/>
      </p:nvGrpSpPr>
      <p:grpSpPr>
        <a:xfrm>
          <a:off x="0" y="0"/>
          <a:ext cx="0" cy="0"/>
          <a:chOff x="0" y="0"/>
          <a:chExt cx="0" cy="0"/>
        </a:xfrm>
      </p:grpSpPr>
      <p:sp>
        <p:nvSpPr>
          <p:cNvPr id="15" name="Google Shape;15;p22"/>
          <p:cNvSpPr txBox="1">
            <a:spLocks noGrp="1"/>
          </p:cNvSpPr>
          <p:nvPr>
            <p:ph type="sldNum" idx="12"/>
          </p:nvPr>
        </p:nvSpPr>
        <p:spPr>
          <a:xfrm>
            <a:off x="697524" y="6131286"/>
            <a:ext cx="27432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767676"/>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767676"/>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767676"/>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767676"/>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767676"/>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767676"/>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767676"/>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767676"/>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767676"/>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
        <p:nvSpPr>
          <p:cNvPr id="16" name="Google Shape;16;p22"/>
          <p:cNvSpPr/>
          <p:nvPr/>
        </p:nvSpPr>
        <p:spPr>
          <a:xfrm>
            <a:off x="0" y="1078173"/>
            <a:ext cx="12192000" cy="5779827"/>
          </a:xfrm>
          <a:prstGeom prst="rect">
            <a:avLst/>
          </a:prstGeom>
          <a:solidFill>
            <a:srgbClr val="0356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accent4"/>
              </a:solidFill>
              <a:latin typeface="Arial"/>
              <a:ea typeface="Arial"/>
              <a:cs typeface="Arial"/>
              <a:sym typeface="Arial"/>
            </a:endParaRPr>
          </a:p>
        </p:txBody>
      </p:sp>
      <p:sp>
        <p:nvSpPr>
          <p:cNvPr id="17" name="Google Shape;17;p22"/>
          <p:cNvSpPr txBox="1">
            <a:spLocks noGrp="1"/>
          </p:cNvSpPr>
          <p:nvPr>
            <p:ph type="ctrTitle"/>
          </p:nvPr>
        </p:nvSpPr>
        <p:spPr>
          <a:xfrm>
            <a:off x="1071350" y="1992572"/>
            <a:ext cx="10065224" cy="2149523"/>
          </a:xfrm>
          <a:prstGeom prst="rect">
            <a:avLst/>
          </a:prstGeom>
          <a:noFill/>
          <a:ln>
            <a:noFill/>
          </a:ln>
        </p:spPr>
        <p:txBody>
          <a:bodyPr spcFirstLastPara="1" wrap="square" lIns="91425" tIns="45700" rIns="91425" bIns="0" anchor="t" anchorCtr="0">
            <a:noAutofit/>
          </a:bodyPr>
          <a:lstStyle>
            <a:lvl1pPr lvl="0" algn="l">
              <a:lnSpc>
                <a:spcPct val="90000"/>
              </a:lnSpc>
              <a:spcBef>
                <a:spcPts val="0"/>
              </a:spcBef>
              <a:spcAft>
                <a:spcPts val="0"/>
              </a:spcAft>
              <a:buClr>
                <a:schemeClr val="lt1"/>
              </a:buClr>
              <a:buSzPts val="6000"/>
              <a:buFont typeface="Arial"/>
              <a:buNone/>
              <a:defRPr sz="6000" b="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2"/>
          <p:cNvSpPr txBox="1">
            <a:spLocks noGrp="1"/>
          </p:cNvSpPr>
          <p:nvPr>
            <p:ph type="subTitle" idx="1"/>
          </p:nvPr>
        </p:nvSpPr>
        <p:spPr>
          <a:xfrm>
            <a:off x="1071351" y="4418049"/>
            <a:ext cx="10065224" cy="897754"/>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2800"/>
              <a:buNone/>
              <a:defRPr sz="2800" i="0">
                <a:solidFill>
                  <a:schemeClr val="accent5"/>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22"/>
          <p:cNvSpPr txBox="1">
            <a:spLocks noGrp="1"/>
          </p:cNvSpPr>
          <p:nvPr>
            <p:ph type="body" idx="2"/>
          </p:nvPr>
        </p:nvSpPr>
        <p:spPr>
          <a:xfrm>
            <a:off x="6096000" y="5557903"/>
            <a:ext cx="5040313" cy="528998"/>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0"/>
              </a:spcBef>
              <a:spcAft>
                <a:spcPts val="0"/>
              </a:spcAft>
              <a:buSzPts val="2200"/>
              <a:buFont typeface="Arial"/>
              <a:buNone/>
              <a:defRPr sz="2200" i="1">
                <a:solidFill>
                  <a:schemeClr val="lt1"/>
                </a:solidFill>
              </a:defRPr>
            </a:lvl1pPr>
            <a:lvl2pPr marL="914400" lvl="1" indent="-342900" algn="l">
              <a:lnSpc>
                <a:spcPct val="100000"/>
              </a:lnSpc>
              <a:spcBef>
                <a:spcPts val="1800"/>
              </a:spcBef>
              <a:spcAft>
                <a:spcPts val="0"/>
              </a:spcAft>
              <a:buSzPts val="1800"/>
              <a:buChar char="•"/>
              <a:defRPr/>
            </a:lvl2pPr>
            <a:lvl3pPr marL="1371600" lvl="2" indent="-342900" algn="l">
              <a:lnSpc>
                <a:spcPct val="100000"/>
              </a:lnSpc>
              <a:spcBef>
                <a:spcPts val="1800"/>
              </a:spcBef>
              <a:spcAft>
                <a:spcPts val="0"/>
              </a:spcAft>
              <a:buSzPts val="1800"/>
              <a:buChar char="•"/>
              <a:defRPr/>
            </a:lvl3pPr>
            <a:lvl4pPr marL="1828800" lvl="3" indent="-342900" algn="l">
              <a:lnSpc>
                <a:spcPct val="100000"/>
              </a:lnSpc>
              <a:spcBef>
                <a:spcPts val="1800"/>
              </a:spcBef>
              <a:spcAft>
                <a:spcPts val="0"/>
              </a:spcAft>
              <a:buSzPts val="1800"/>
              <a:buChar char="•"/>
              <a:defRPr/>
            </a:lvl4pPr>
            <a:lvl5pPr marL="2286000" lvl="4" indent="-342900" algn="l">
              <a:lnSpc>
                <a:spcPct val="100000"/>
              </a:lnSpc>
              <a:spcBef>
                <a:spcPts val="1800"/>
              </a:spcBef>
              <a:spcAft>
                <a:spcPts val="0"/>
              </a:spcAft>
              <a:buSzPts val="1800"/>
              <a:buChar char="•"/>
              <a:defRPr/>
            </a:lvl5pPr>
            <a:lvl6pPr marL="2743200" lvl="5" indent="-342900" algn="l">
              <a:lnSpc>
                <a:spcPct val="90000"/>
              </a:lnSpc>
              <a:spcBef>
                <a:spcPts val="18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2"/>
          <p:cNvSpPr/>
          <p:nvPr/>
        </p:nvSpPr>
        <p:spPr>
          <a:xfrm>
            <a:off x="5741158" y="6619164"/>
            <a:ext cx="707409" cy="240594"/>
          </a:xfrm>
          <a:prstGeom prst="rect">
            <a:avLst/>
          </a:prstGeom>
          <a:solidFill>
            <a:srgbClr val="004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21" name="Google Shape;21;p22"/>
          <p:cNvCxnSpPr/>
          <p:nvPr/>
        </p:nvCxnSpPr>
        <p:spPr>
          <a:xfrm>
            <a:off x="846746" y="1978925"/>
            <a:ext cx="0" cy="4879075"/>
          </a:xfrm>
          <a:prstGeom prst="straightConnector1">
            <a:avLst/>
          </a:prstGeom>
          <a:noFill/>
          <a:ln w="28575" cap="flat" cmpd="sng">
            <a:solidFill>
              <a:schemeClr val="accent5"/>
            </a:solidFill>
            <a:prstDash val="solid"/>
            <a:miter lim="800000"/>
            <a:headEnd type="none" w="sm" len="sm"/>
            <a:tailEnd type="none" w="sm" len="sm"/>
          </a:ln>
        </p:spPr>
      </p:cxnSp>
      <p:pic>
        <p:nvPicPr>
          <p:cNvPr id="22" name="Google Shape;22;p22" descr="European Commission"/>
          <p:cNvPicPr preferRelativeResize="0"/>
          <p:nvPr/>
        </p:nvPicPr>
        <p:blipFill rotWithShape="1">
          <a:blip r:embed="rId2">
            <a:alphaModFix/>
          </a:blip>
          <a:srcRect/>
          <a:stretch/>
        </p:blipFill>
        <p:spPr>
          <a:xfrm>
            <a:off x="5388933" y="258042"/>
            <a:ext cx="1659793" cy="1152460"/>
          </a:xfrm>
          <a:prstGeom prst="rect">
            <a:avLst/>
          </a:prstGeom>
          <a:noFill/>
          <a:ln>
            <a:noFill/>
          </a:ln>
        </p:spPr>
      </p:pic>
    </p:spTree>
    <p:extLst>
      <p:ext uri="{BB962C8B-B14F-4D97-AF65-F5344CB8AC3E}">
        <p14:creationId xmlns:p14="http://schemas.microsoft.com/office/powerpoint/2010/main" val="9463051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4417" y="1534093"/>
            <a:ext cx="4147608" cy="1017345"/>
          </a:xfrm>
        </p:spPr>
        <p:txBody>
          <a:bodyPr anchor="b"/>
          <a:lstStyle>
            <a:lvl1pPr>
              <a:defRPr sz="3200">
                <a:solidFill>
                  <a:srgbClr val="F5C400"/>
                </a:solidFill>
              </a:defRPr>
            </a:lvl1pPr>
          </a:lstStyle>
          <a:p>
            <a:r>
              <a:rPr lang="en-GB" dirty="0"/>
              <a:t>Click to edit Master title style</a:t>
            </a:r>
            <a:endParaRPr lang="en-US" dirty="0"/>
          </a:p>
        </p:txBody>
      </p:sp>
      <p:sp>
        <p:nvSpPr>
          <p:cNvPr id="3" name="Content Placeholder 2"/>
          <p:cNvSpPr>
            <a:spLocks noGrp="1"/>
          </p:cNvSpPr>
          <p:nvPr>
            <p:ph idx="1"/>
          </p:nvPr>
        </p:nvSpPr>
        <p:spPr>
          <a:xfrm>
            <a:off x="5183187" y="622301"/>
            <a:ext cx="6384396" cy="5609167"/>
          </a:xfrm>
          <a:prstGeom prst="roundRect">
            <a:avLst>
              <a:gd name="adj" fmla="val 1984"/>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p:cNvSpPr>
            <a:spLocks noGrp="1"/>
          </p:cNvSpPr>
          <p:nvPr>
            <p:ph type="body" sz="half" idx="2"/>
          </p:nvPr>
        </p:nvSpPr>
        <p:spPr>
          <a:xfrm>
            <a:off x="624417" y="2551438"/>
            <a:ext cx="4147608" cy="3680029"/>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GB" dirty="0"/>
              <a:t>Click to edit Master text styles</a:t>
            </a:r>
          </a:p>
        </p:txBody>
      </p:sp>
      <p:pic>
        <p:nvPicPr>
          <p:cNvPr id="5" name="Picture 4" descr="Icon&#10;&#10;Description automatically generated">
            <a:extLst>
              <a:ext uri="{FF2B5EF4-FFF2-40B4-BE49-F238E27FC236}">
                <a16:creationId xmlns:a16="http://schemas.microsoft.com/office/drawing/2014/main" id="{3E08E83A-1854-DBE7-380E-C9C0ECAE1D93}"/>
              </a:ext>
            </a:extLst>
          </p:cNvPr>
          <p:cNvPicPr>
            <a:picLocks noChangeAspect="1"/>
          </p:cNvPicPr>
          <p:nvPr userDrawn="1"/>
        </p:nvPicPr>
        <p:blipFill>
          <a:blip r:embed="rId2"/>
          <a:stretch>
            <a:fillRect/>
          </a:stretch>
        </p:blipFill>
        <p:spPr>
          <a:xfrm>
            <a:off x="9059528" y="6206920"/>
            <a:ext cx="792264" cy="748249"/>
          </a:xfrm>
          <a:prstGeom prst="rect">
            <a:avLst/>
          </a:prstGeom>
        </p:spPr>
      </p:pic>
    </p:spTree>
    <p:extLst>
      <p:ext uri="{BB962C8B-B14F-4D97-AF65-F5344CB8AC3E}">
        <p14:creationId xmlns:p14="http://schemas.microsoft.com/office/powerpoint/2010/main" val="35117413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p:cSld name="cover page option 1">
    <p:bg>
      <p:bgPr>
        <a:solidFill>
          <a:srgbClr val="003399"/>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4675400-3E4A-4805-76D4-89E3DBA2294C}"/>
              </a:ext>
            </a:extLst>
          </p:cNvPr>
          <p:cNvSpPr>
            <a:spLocks noGrp="1"/>
          </p:cNvSpPr>
          <p:nvPr>
            <p:ph type="sldNum" sz="quarter" idx="4"/>
          </p:nvPr>
        </p:nvSpPr>
        <p:spPr>
          <a:xfrm>
            <a:off x="838200" y="6317486"/>
            <a:ext cx="2743200" cy="172523"/>
          </a:xfrm>
          <a:prstGeom prst="rect">
            <a:avLst/>
          </a:prstGeom>
          <a:noFill/>
        </p:spPr>
        <p:txBody>
          <a:bodyPr vert="horz" lIns="91440" tIns="45720" rIns="91440" bIns="45720" rtlCol="0" anchor="ctr"/>
          <a:lstStyle>
            <a:lvl1pPr algn="r">
              <a:defRPr sz="1200">
                <a:solidFill>
                  <a:schemeClr val="bg1"/>
                </a:solidFill>
                <a:latin typeface="+mn-lt"/>
              </a:defRPr>
            </a:lvl1pPr>
          </a:lstStyle>
          <a:p>
            <a:pPr algn="l"/>
            <a:r>
              <a:rPr lang="fr-BE" dirty="0"/>
              <a:t>DD/MM/YYYY</a:t>
            </a:r>
            <a:endParaRPr lang="en-IE" dirty="0"/>
          </a:p>
        </p:txBody>
      </p:sp>
      <p:sp>
        <p:nvSpPr>
          <p:cNvPr id="4" name="Title 1">
            <a:extLst>
              <a:ext uri="{FF2B5EF4-FFF2-40B4-BE49-F238E27FC236}">
                <a16:creationId xmlns:a16="http://schemas.microsoft.com/office/drawing/2014/main" id="{DB290A50-B43D-A2B6-515F-75425256ACB5}"/>
              </a:ext>
            </a:extLst>
          </p:cNvPr>
          <p:cNvSpPr>
            <a:spLocks noGrp="1"/>
          </p:cNvSpPr>
          <p:nvPr>
            <p:ph type="title" hasCustomPrompt="1"/>
          </p:nvPr>
        </p:nvSpPr>
        <p:spPr>
          <a:xfrm>
            <a:off x="838200" y="3040714"/>
            <a:ext cx="10515600" cy="1020337"/>
          </a:xfrm>
          <a:noFill/>
        </p:spPr>
        <p:txBody>
          <a:bodyPr>
            <a:noAutofit/>
          </a:bodyPr>
          <a:lstStyle>
            <a:lvl1pPr>
              <a:defRPr sz="8800">
                <a:solidFill>
                  <a:schemeClr val="bg1"/>
                </a:solidFill>
              </a:defRPr>
            </a:lvl1pPr>
          </a:lstStyle>
          <a:p>
            <a:r>
              <a:rPr lang="en-US" dirty="0"/>
              <a:t>Click to add a title</a:t>
            </a:r>
            <a:endParaRPr lang="en-IE" dirty="0"/>
          </a:p>
        </p:txBody>
      </p:sp>
      <p:sp>
        <p:nvSpPr>
          <p:cNvPr id="15" name="Content Placeholder 14">
            <a:extLst>
              <a:ext uri="{FF2B5EF4-FFF2-40B4-BE49-F238E27FC236}">
                <a16:creationId xmlns:a16="http://schemas.microsoft.com/office/drawing/2014/main" id="{69D02D42-BA7D-84CC-873F-80F08362B35A}"/>
              </a:ext>
            </a:extLst>
          </p:cNvPr>
          <p:cNvSpPr>
            <a:spLocks noGrp="1"/>
          </p:cNvSpPr>
          <p:nvPr>
            <p:ph sz="quarter" idx="11"/>
          </p:nvPr>
        </p:nvSpPr>
        <p:spPr>
          <a:xfrm>
            <a:off x="838200" y="4219575"/>
            <a:ext cx="4929188" cy="611188"/>
          </a:xfrm>
        </p:spPr>
        <p:txBody>
          <a:bodyPr/>
          <a:lstStyle>
            <a:lvl1pPr marL="0" indent="0">
              <a:buNone/>
              <a:defRPr>
                <a:solidFill>
                  <a:schemeClr val="bg1"/>
                </a:solidFill>
              </a:defRPr>
            </a:lvl1pPr>
          </a:lstStyle>
          <a:p>
            <a:pPr lvl="0"/>
            <a:r>
              <a:rPr lang="en-US" dirty="0"/>
              <a:t>Click to edit Master text styles</a:t>
            </a:r>
          </a:p>
        </p:txBody>
      </p:sp>
      <p:sp>
        <p:nvSpPr>
          <p:cNvPr id="11" name="Content Placeholder 2">
            <a:extLst>
              <a:ext uri="{FF2B5EF4-FFF2-40B4-BE49-F238E27FC236}">
                <a16:creationId xmlns:a16="http://schemas.microsoft.com/office/drawing/2014/main" id="{C600E4EF-7051-9AAC-2C78-0958FBC514BC}"/>
              </a:ext>
            </a:extLst>
          </p:cNvPr>
          <p:cNvSpPr>
            <a:spLocks noGrp="1"/>
          </p:cNvSpPr>
          <p:nvPr>
            <p:ph sz="half" idx="10"/>
          </p:nvPr>
        </p:nvSpPr>
        <p:spPr>
          <a:xfrm>
            <a:off x="838199" y="5243158"/>
            <a:ext cx="3176847" cy="304616"/>
          </a:xfrm>
          <a:solidFill>
            <a:schemeClr val="accent5"/>
          </a:solidFill>
          <a:ln w="12700" cap="rnd">
            <a:noFill/>
            <a:round/>
          </a:ln>
        </p:spPr>
        <p:style>
          <a:lnRef idx="2">
            <a:schemeClr val="accent1"/>
          </a:lnRef>
          <a:fillRef idx="1">
            <a:schemeClr val="lt1"/>
          </a:fillRef>
          <a:effectRef idx="0">
            <a:schemeClr val="accent1"/>
          </a:effectRef>
          <a:fontRef idx="minor">
            <a:schemeClr val="dk1"/>
          </a:fontRef>
        </p:style>
        <p:txBody>
          <a:bodyPr anchor="ctr">
            <a:noAutofit/>
          </a:bodyPr>
          <a:lstStyle>
            <a:lvl1pPr marL="0" indent="0">
              <a:buNone/>
              <a:defRPr sz="1600" b="0" i="1">
                <a:solidFill>
                  <a:schemeClr val="tx2"/>
                </a:solidFill>
              </a:defRPr>
            </a:lvl1pPr>
          </a:lstStyle>
          <a:p>
            <a:pPr lvl="0"/>
            <a:r>
              <a:rPr lang="en-US" dirty="0"/>
              <a:t>Click to edit Master text styles</a:t>
            </a:r>
          </a:p>
        </p:txBody>
      </p:sp>
      <p:pic>
        <p:nvPicPr>
          <p:cNvPr id="3" name="Picture 2" descr="European Commission">
            <a:extLst>
              <a:ext uri="{FF2B5EF4-FFF2-40B4-BE49-F238E27FC236}">
                <a16:creationId xmlns:a16="http://schemas.microsoft.com/office/drawing/2014/main" id="{85D80D5D-B11B-B8B1-1D33-81E7377D5953}"/>
              </a:ext>
              <a:ext uri="{C183D7F6-B498-43B3-948B-1728B52AA6E4}">
                <adec:decorative xmlns:adec="http://schemas.microsoft.com/office/drawing/2017/decorative" val="0"/>
              </a:ext>
            </a:extLst>
          </p:cNvPr>
          <p:cNvPicPr/>
          <p:nvPr userDrawn="1"/>
        </p:nvPicPr>
        <p:blipFill>
          <a:blip r:embed="rId2"/>
          <a:stretch>
            <a:fillRect/>
          </a:stretch>
        </p:blipFill>
        <p:spPr>
          <a:xfrm>
            <a:off x="9463383" y="5738784"/>
            <a:ext cx="2544024" cy="941017"/>
          </a:xfrm>
          <a:prstGeom prst="rect">
            <a:avLst/>
          </a:prstGeom>
          <a:noFill/>
        </p:spPr>
      </p:pic>
    </p:spTree>
    <p:extLst>
      <p:ext uri="{BB962C8B-B14F-4D97-AF65-F5344CB8AC3E}">
        <p14:creationId xmlns:p14="http://schemas.microsoft.com/office/powerpoint/2010/main" val="956932738"/>
      </p:ext>
    </p:extLst>
  </p:cSld>
  <p:clrMapOvr>
    <a:masterClrMapping/>
  </p:clrMapOvr>
  <p:extLst>
    <p:ext uri="{DCECCB84-F9BA-43D5-87BE-67443E8EF086}">
      <p15:sldGuideLst xmlns:p15="http://schemas.microsoft.com/office/powerpoint/2012/main">
        <p15:guide id="3" orient="horz" pos="2160">
          <p15:clr>
            <a:srgbClr val="FBAE40"/>
          </p15:clr>
        </p15:guide>
        <p15:guide id="4" pos="3840">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cover page option 2">
    <p:spTree>
      <p:nvGrpSpPr>
        <p:cNvPr id="1" name=""/>
        <p:cNvGrpSpPr/>
        <p:nvPr/>
      </p:nvGrpSpPr>
      <p:grpSpPr>
        <a:xfrm>
          <a:off x="0" y="0"/>
          <a:ext cx="0" cy="0"/>
          <a:chOff x="0" y="0"/>
          <a:chExt cx="0" cy="0"/>
        </a:xfrm>
      </p:grpSpPr>
      <p:sp>
        <p:nvSpPr>
          <p:cNvPr id="4" name="Google Shape;75;p31">
            <a:extLst>
              <a:ext uri="{FF2B5EF4-FFF2-40B4-BE49-F238E27FC236}">
                <a16:creationId xmlns:a16="http://schemas.microsoft.com/office/drawing/2014/main" id="{D3CADB7B-43FA-62FF-A4B3-5E073752114C}"/>
              </a:ext>
            </a:extLst>
          </p:cNvPr>
          <p:cNvSpPr>
            <a:spLocks noGrp="1"/>
          </p:cNvSpPr>
          <p:nvPr>
            <p:ph type="pic" idx="2"/>
          </p:nvPr>
        </p:nvSpPr>
        <p:spPr>
          <a:xfrm>
            <a:off x="0" y="1981200"/>
            <a:ext cx="12192000" cy="4876799"/>
          </a:xfrm>
          <a:prstGeom prst="rect">
            <a:avLst/>
          </a:prstGeom>
          <a:solidFill>
            <a:schemeClr val="lt2"/>
          </a:solidFill>
          <a:ln>
            <a:noFill/>
          </a:ln>
        </p:spPr>
        <p:txBody>
          <a:bodyPr/>
          <a:lstStyle>
            <a:lvl1pPr marL="0" indent="0">
              <a:buNone/>
              <a:defRPr>
                <a:solidFill>
                  <a:schemeClr val="tx2"/>
                </a:solidFill>
              </a:defRPr>
            </a:lvl1pPr>
          </a:lstStyle>
          <a:p>
            <a:r>
              <a:rPr lang="en-US" dirty="0"/>
              <a:t>Click icon to add picture</a:t>
            </a:r>
            <a:endParaRPr lang="en-IE" dirty="0"/>
          </a:p>
        </p:txBody>
      </p:sp>
      <p:sp>
        <p:nvSpPr>
          <p:cNvPr id="2" name="Title 1">
            <a:extLst>
              <a:ext uri="{FF2B5EF4-FFF2-40B4-BE49-F238E27FC236}">
                <a16:creationId xmlns:a16="http://schemas.microsoft.com/office/drawing/2014/main" id="{2910E61F-C8F9-4190-1EE4-9217CF0F1D1D}"/>
              </a:ext>
            </a:extLst>
          </p:cNvPr>
          <p:cNvSpPr>
            <a:spLocks noGrp="1"/>
          </p:cNvSpPr>
          <p:nvPr>
            <p:ph type="title" hasCustomPrompt="1"/>
          </p:nvPr>
        </p:nvSpPr>
        <p:spPr>
          <a:xfrm>
            <a:off x="838200" y="1594518"/>
            <a:ext cx="10515600" cy="1068400"/>
          </a:xfrm>
          <a:solidFill>
            <a:schemeClr val="bg1"/>
          </a:solidFill>
        </p:spPr>
        <p:txBody>
          <a:bodyPr lIns="144000" tIns="144000" rIns="144000" bIns="144000" anchor="b">
            <a:noAutofit/>
          </a:bodyPr>
          <a:lstStyle>
            <a:lvl1pPr>
              <a:defRPr sz="8800"/>
            </a:lvl1pPr>
          </a:lstStyle>
          <a:p>
            <a:r>
              <a:rPr lang="en-US" dirty="0"/>
              <a:t>Click to add a title</a:t>
            </a:r>
            <a:endParaRPr lang="en-IE" dirty="0"/>
          </a:p>
        </p:txBody>
      </p:sp>
      <p:sp>
        <p:nvSpPr>
          <p:cNvPr id="6" name="Content Placeholder 14">
            <a:extLst>
              <a:ext uri="{FF2B5EF4-FFF2-40B4-BE49-F238E27FC236}">
                <a16:creationId xmlns:a16="http://schemas.microsoft.com/office/drawing/2014/main" id="{F041A8C2-E23F-3F85-E8AE-2AEEB496419A}"/>
              </a:ext>
            </a:extLst>
          </p:cNvPr>
          <p:cNvSpPr>
            <a:spLocks noGrp="1"/>
          </p:cNvSpPr>
          <p:nvPr>
            <p:ph sz="quarter" idx="11"/>
          </p:nvPr>
        </p:nvSpPr>
        <p:spPr>
          <a:xfrm>
            <a:off x="838200" y="2942564"/>
            <a:ext cx="4929188" cy="611188"/>
          </a:xfrm>
        </p:spPr>
        <p:txBody>
          <a:bodyPr/>
          <a:lstStyle>
            <a:lvl1pPr marL="0" indent="0">
              <a:buNone/>
              <a:defRPr>
                <a:solidFill>
                  <a:schemeClr val="tx2"/>
                </a:solidFill>
              </a:defRPr>
            </a:lvl1pPr>
          </a:lstStyle>
          <a:p>
            <a:pPr lvl="0"/>
            <a:r>
              <a:rPr lang="en-US" dirty="0"/>
              <a:t>Click to edit Master text styles</a:t>
            </a:r>
          </a:p>
        </p:txBody>
      </p:sp>
      <p:pic>
        <p:nvPicPr>
          <p:cNvPr id="8" name="Picture 7" descr="A red dotted line with a couple of people&#10;&#10;Description automatically generated with medium confidence" hidden="1">
            <a:extLst>
              <a:ext uri="{FF2B5EF4-FFF2-40B4-BE49-F238E27FC236}">
                <a16:creationId xmlns:a16="http://schemas.microsoft.com/office/drawing/2014/main" id="{95398073-E69B-2867-360F-504F7007FD00}"/>
              </a:ext>
            </a:extLst>
          </p:cNvPr>
          <p:cNvPicPr>
            <a:picLocks noGrp="1" noRot="1" noChangeAspect="1" noMove="1" noResize="1" noEditPoints="1" noAdjustHandles="1" noChangeArrowheads="1" noChangeShapeType="1" noCrop="1"/>
          </p:cNvPicPr>
          <p:nvPr/>
        </p:nvPicPr>
        <p:blipFill>
          <a:blip r:embed="rId2">
            <a:alphaModFix amt="20000"/>
          </a:blip>
          <a:stretch>
            <a:fillRect/>
          </a:stretch>
        </p:blipFill>
        <p:spPr>
          <a:xfrm>
            <a:off x="0" y="0"/>
            <a:ext cx="12192000" cy="6858000"/>
          </a:xfrm>
          <a:prstGeom prst="rect">
            <a:avLst/>
          </a:prstGeom>
        </p:spPr>
      </p:pic>
      <p:pic>
        <p:nvPicPr>
          <p:cNvPr id="3" name="Picture 2" descr="A red dotted line with a couple of people&#10;&#10;Description automatically generated with medium confidence" hidden="1">
            <a:extLst>
              <a:ext uri="{FF2B5EF4-FFF2-40B4-BE49-F238E27FC236}">
                <a16:creationId xmlns:a16="http://schemas.microsoft.com/office/drawing/2014/main" id="{6437CF6F-3079-899D-F025-61C0BCD596A4}"/>
              </a:ext>
            </a:extLst>
          </p:cNvPr>
          <p:cNvPicPr/>
          <p:nvPr userDrawn="1"/>
        </p:nvPicPr>
        <p:blipFill>
          <a:blip r:embed="rId2">
            <a:alphaModFix amt="20000"/>
          </a:blip>
          <a:stretch>
            <a:fillRect/>
          </a:stretch>
        </p:blipFill>
        <p:spPr>
          <a:xfrm>
            <a:off x="0" y="0"/>
            <a:ext cx="12192000" cy="6858000"/>
          </a:xfrm>
          <a:prstGeom prst="rect">
            <a:avLst/>
          </a:prstGeom>
        </p:spPr>
      </p:pic>
      <p:pic>
        <p:nvPicPr>
          <p:cNvPr id="5" name="Picture 4" descr="European Commission">
            <a:extLst>
              <a:ext uri="{FF2B5EF4-FFF2-40B4-BE49-F238E27FC236}">
                <a16:creationId xmlns:a16="http://schemas.microsoft.com/office/drawing/2014/main" id="{97034CB8-2B4A-3519-77AF-1512D68F2797}"/>
              </a:ext>
            </a:extLst>
          </p:cNvPr>
          <p:cNvPicPr/>
          <p:nvPr userDrawn="1"/>
        </p:nvPicPr>
        <p:blipFill>
          <a:blip r:embed="rId3"/>
          <a:srcRect/>
          <a:stretch/>
        </p:blipFill>
        <p:spPr>
          <a:xfrm>
            <a:off x="170664" y="174518"/>
            <a:ext cx="2544024" cy="915848"/>
          </a:xfrm>
          <a:prstGeom prst="rect">
            <a:avLst/>
          </a:prstGeom>
          <a:noFill/>
        </p:spPr>
      </p:pic>
    </p:spTree>
    <p:extLst>
      <p:ext uri="{BB962C8B-B14F-4D97-AF65-F5344CB8AC3E}">
        <p14:creationId xmlns:p14="http://schemas.microsoft.com/office/powerpoint/2010/main" val="14582576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Chapter page option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78779EA-6394-AAE5-959A-6BB82A7D90AE}"/>
              </a:ext>
            </a:extLst>
          </p:cNvPr>
          <p:cNvSpPr/>
          <p:nvPr/>
        </p:nvSpPr>
        <p:spPr>
          <a:xfrm>
            <a:off x="0" y="0"/>
            <a:ext cx="12192000" cy="3810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Google Shape;75;p31">
            <a:extLst>
              <a:ext uri="{FF2B5EF4-FFF2-40B4-BE49-F238E27FC236}">
                <a16:creationId xmlns:a16="http://schemas.microsoft.com/office/drawing/2014/main" id="{66DB0E40-389A-4ADF-E594-6BBAB29E7192}"/>
              </a:ext>
            </a:extLst>
          </p:cNvPr>
          <p:cNvSpPr>
            <a:spLocks noGrp="1"/>
          </p:cNvSpPr>
          <p:nvPr>
            <p:ph type="pic" idx="2"/>
          </p:nvPr>
        </p:nvSpPr>
        <p:spPr>
          <a:xfrm>
            <a:off x="0" y="0"/>
            <a:ext cx="12192000" cy="3810000"/>
          </a:xfrm>
          <a:prstGeom prst="rect">
            <a:avLst/>
          </a:prstGeom>
          <a:solidFill>
            <a:schemeClr val="lt2"/>
          </a:solidFill>
          <a:ln>
            <a:noFill/>
          </a:ln>
        </p:spPr>
        <p:txBody>
          <a:bodyPr/>
          <a:lstStyle>
            <a:lvl1pPr marL="0" indent="0">
              <a:buNone/>
              <a:defRPr>
                <a:solidFill>
                  <a:schemeClr val="tx2"/>
                </a:solidFill>
              </a:defRPr>
            </a:lvl1pPr>
          </a:lstStyle>
          <a:p>
            <a:r>
              <a:rPr lang="en-US" dirty="0"/>
              <a:t>Click icon to add picture</a:t>
            </a:r>
            <a:endParaRPr lang="en-IE" dirty="0"/>
          </a:p>
        </p:txBody>
      </p:sp>
      <p:sp>
        <p:nvSpPr>
          <p:cNvPr id="10" name="Title 1">
            <a:extLst>
              <a:ext uri="{FF2B5EF4-FFF2-40B4-BE49-F238E27FC236}">
                <a16:creationId xmlns:a16="http://schemas.microsoft.com/office/drawing/2014/main" id="{BD6BCEAD-64F8-A9C2-D826-FF1F037B20C7}"/>
              </a:ext>
            </a:extLst>
          </p:cNvPr>
          <p:cNvSpPr>
            <a:spLocks noGrp="1"/>
          </p:cNvSpPr>
          <p:nvPr>
            <p:ph type="title"/>
          </p:nvPr>
        </p:nvSpPr>
        <p:spPr>
          <a:xfrm>
            <a:off x="838200" y="3434898"/>
            <a:ext cx="10515600" cy="816904"/>
          </a:xfrm>
          <a:solidFill>
            <a:schemeClr val="bg1"/>
          </a:solidFill>
        </p:spPr>
        <p:txBody>
          <a:bodyPr lIns="180000"/>
          <a:lstStyle/>
          <a:p>
            <a:r>
              <a:rPr lang="en-US" dirty="0"/>
              <a:t>Click to edit Master title style</a:t>
            </a:r>
            <a:endParaRPr lang="en-IE" dirty="0"/>
          </a:p>
        </p:txBody>
      </p:sp>
      <p:sp>
        <p:nvSpPr>
          <p:cNvPr id="8" name="Content Placeholder 6">
            <a:extLst>
              <a:ext uri="{FF2B5EF4-FFF2-40B4-BE49-F238E27FC236}">
                <a16:creationId xmlns:a16="http://schemas.microsoft.com/office/drawing/2014/main" id="{A59C8E60-AD13-6DDB-15AD-A3F8E3F22A78}"/>
              </a:ext>
            </a:extLst>
          </p:cNvPr>
          <p:cNvSpPr>
            <a:spLocks noGrp="1"/>
          </p:cNvSpPr>
          <p:nvPr>
            <p:ph sz="quarter" idx="11"/>
          </p:nvPr>
        </p:nvSpPr>
        <p:spPr>
          <a:xfrm>
            <a:off x="838200" y="4441825"/>
            <a:ext cx="10515600" cy="587375"/>
          </a:xfrm>
        </p:spPr>
        <p:txBody>
          <a:bodyPr>
            <a:noAutofit/>
          </a:bodyPr>
          <a:lstStyle>
            <a:lvl1pPr marL="0" indent="0">
              <a:buNone/>
              <a:defRPr sz="2000"/>
            </a:lvl1pPr>
          </a:lstStyle>
          <a:p>
            <a:pPr lvl="0"/>
            <a:r>
              <a:rPr lang="en-US" dirty="0"/>
              <a:t>Click to edit Master text styles</a:t>
            </a:r>
          </a:p>
        </p:txBody>
      </p:sp>
      <p:sp>
        <p:nvSpPr>
          <p:cNvPr id="2" name="Slide Number Placeholder 5">
            <a:extLst>
              <a:ext uri="{FF2B5EF4-FFF2-40B4-BE49-F238E27FC236}">
                <a16:creationId xmlns:a16="http://schemas.microsoft.com/office/drawing/2014/main" id="{C239B419-47F7-2FF3-C377-FBB7B2DBA65C}"/>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191213632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Chapter page option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D5B256C-F848-9C9F-2A9C-E218DE9A1995}"/>
              </a:ext>
            </a:extLst>
          </p:cNvPr>
          <p:cNvSpPr/>
          <p:nvPr userDrawn="1"/>
        </p:nvSpPr>
        <p:spPr>
          <a:xfrm>
            <a:off x="0" y="0"/>
            <a:ext cx="12192000" cy="3810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solidFill>
                <a:schemeClr val="bg1"/>
              </a:solidFill>
            </a:endParaRPr>
          </a:p>
        </p:txBody>
      </p:sp>
      <p:sp>
        <p:nvSpPr>
          <p:cNvPr id="3" name="Slide Number Placeholder 2">
            <a:extLst>
              <a:ext uri="{FF2B5EF4-FFF2-40B4-BE49-F238E27FC236}">
                <a16:creationId xmlns:a16="http://schemas.microsoft.com/office/drawing/2014/main" id="{E92597A6-449C-FD56-6361-6B67C1420435}"/>
              </a:ext>
            </a:extLst>
          </p:cNvPr>
          <p:cNvSpPr>
            <a:spLocks noGrp="1"/>
          </p:cNvSpPr>
          <p:nvPr>
            <p:ph type="sldNum" sz="quarter" idx="10"/>
          </p:nvPr>
        </p:nvSpPr>
        <p:spPr/>
        <p:txBody>
          <a:bodyPr/>
          <a:lstStyle/>
          <a:p>
            <a:pPr algn="l"/>
            <a:fld id="{768364BB-9B21-4D29-A19C-C6410F652861}" type="slidenum">
              <a:rPr lang="en-IE" smtClean="0"/>
              <a:pPr algn="l"/>
              <a:t>‹#›</a:t>
            </a:fld>
            <a:endParaRPr lang="en-IE" dirty="0"/>
          </a:p>
        </p:txBody>
      </p:sp>
      <p:sp>
        <p:nvSpPr>
          <p:cNvPr id="4" name="Rectangle 3">
            <a:extLst>
              <a:ext uri="{FF2B5EF4-FFF2-40B4-BE49-F238E27FC236}">
                <a16:creationId xmlns:a16="http://schemas.microsoft.com/office/drawing/2014/main" id="{EE1DFA4B-D09C-D3C7-CF14-10151C0BAF5D}"/>
              </a:ext>
            </a:extLst>
          </p:cNvPr>
          <p:cNvSpPr/>
          <p:nvPr/>
        </p:nvSpPr>
        <p:spPr>
          <a:xfrm>
            <a:off x="0" y="0"/>
            <a:ext cx="12192000" cy="3810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solidFill>
                <a:schemeClr val="bg1"/>
              </a:solidFill>
            </a:endParaRPr>
          </a:p>
        </p:txBody>
      </p:sp>
      <p:sp>
        <p:nvSpPr>
          <p:cNvPr id="2" name="Title 1">
            <a:extLst>
              <a:ext uri="{FF2B5EF4-FFF2-40B4-BE49-F238E27FC236}">
                <a16:creationId xmlns:a16="http://schemas.microsoft.com/office/drawing/2014/main" id="{D922CA66-7408-CA5B-7EAD-6C36A01B53B5}"/>
              </a:ext>
            </a:extLst>
          </p:cNvPr>
          <p:cNvSpPr>
            <a:spLocks noGrp="1"/>
          </p:cNvSpPr>
          <p:nvPr>
            <p:ph type="title"/>
          </p:nvPr>
        </p:nvSpPr>
        <p:spPr>
          <a:xfrm>
            <a:off x="838200" y="3434898"/>
            <a:ext cx="10515600" cy="816904"/>
          </a:xfrm>
          <a:solidFill>
            <a:schemeClr val="bg1"/>
          </a:solidFill>
        </p:spPr>
        <p:txBody>
          <a:bodyPr lIns="180000"/>
          <a:lstStyle/>
          <a:p>
            <a:r>
              <a:rPr lang="en-US" dirty="0"/>
              <a:t>Click to edit Master title style</a:t>
            </a:r>
            <a:endParaRPr lang="en-IE" dirty="0"/>
          </a:p>
        </p:txBody>
      </p:sp>
      <p:sp>
        <p:nvSpPr>
          <p:cNvPr id="7" name="Content Placeholder 6">
            <a:extLst>
              <a:ext uri="{FF2B5EF4-FFF2-40B4-BE49-F238E27FC236}">
                <a16:creationId xmlns:a16="http://schemas.microsoft.com/office/drawing/2014/main" id="{CA90F452-4E6C-2A2B-2B9D-88A3D16A05C1}"/>
              </a:ext>
            </a:extLst>
          </p:cNvPr>
          <p:cNvSpPr>
            <a:spLocks noGrp="1"/>
          </p:cNvSpPr>
          <p:nvPr>
            <p:ph sz="quarter" idx="11"/>
          </p:nvPr>
        </p:nvSpPr>
        <p:spPr>
          <a:xfrm>
            <a:off x="838200" y="4441825"/>
            <a:ext cx="10515600" cy="587375"/>
          </a:xfrm>
        </p:spPr>
        <p:txBody>
          <a:bodyPr>
            <a:noAutofit/>
          </a:bodyPr>
          <a:lstStyle>
            <a:lvl1pPr marL="0" indent="0">
              <a:buNone/>
              <a:defRPr sz="2000"/>
            </a:lvl1pPr>
          </a:lstStyle>
          <a:p>
            <a:pPr lvl="0"/>
            <a:r>
              <a:rPr lang="en-US" dirty="0"/>
              <a:t>Click to edit Master text styles</a:t>
            </a:r>
          </a:p>
        </p:txBody>
      </p:sp>
    </p:spTree>
    <p:extLst>
      <p:ext uri="{BB962C8B-B14F-4D97-AF65-F5344CB8AC3E}">
        <p14:creationId xmlns:p14="http://schemas.microsoft.com/office/powerpoint/2010/main" val="146112418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Chapter page option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8D58619-8012-9B7D-9C59-16671B374575}"/>
              </a:ext>
            </a:extLst>
          </p:cNvPr>
          <p:cNvSpPr/>
          <p:nvPr userDrawn="1"/>
        </p:nvSpPr>
        <p:spPr>
          <a:xfrm>
            <a:off x="0" y="0"/>
            <a:ext cx="12192000" cy="3810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Slide Number Placeholder 2">
            <a:extLst>
              <a:ext uri="{FF2B5EF4-FFF2-40B4-BE49-F238E27FC236}">
                <a16:creationId xmlns:a16="http://schemas.microsoft.com/office/drawing/2014/main" id="{E92597A6-449C-FD56-6361-6B67C1420435}"/>
              </a:ext>
            </a:extLst>
          </p:cNvPr>
          <p:cNvSpPr>
            <a:spLocks noGrp="1"/>
          </p:cNvSpPr>
          <p:nvPr>
            <p:ph type="sldNum" sz="quarter" idx="10"/>
          </p:nvPr>
        </p:nvSpPr>
        <p:spPr/>
        <p:txBody>
          <a:bodyPr/>
          <a:lstStyle/>
          <a:p>
            <a:pPr algn="l"/>
            <a:fld id="{768364BB-9B21-4D29-A19C-C6410F652861}" type="slidenum">
              <a:rPr lang="en-IE" smtClean="0"/>
              <a:pPr algn="l"/>
              <a:t>‹#›</a:t>
            </a:fld>
            <a:endParaRPr lang="en-IE" dirty="0"/>
          </a:p>
        </p:txBody>
      </p:sp>
      <p:sp>
        <p:nvSpPr>
          <p:cNvPr id="4" name="Rectangle 3">
            <a:extLst>
              <a:ext uri="{FF2B5EF4-FFF2-40B4-BE49-F238E27FC236}">
                <a16:creationId xmlns:a16="http://schemas.microsoft.com/office/drawing/2014/main" id="{EE1DFA4B-D09C-D3C7-CF14-10151C0BAF5D}"/>
              </a:ext>
            </a:extLst>
          </p:cNvPr>
          <p:cNvSpPr/>
          <p:nvPr/>
        </p:nvSpPr>
        <p:spPr>
          <a:xfrm>
            <a:off x="0" y="0"/>
            <a:ext cx="12192000" cy="3810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itle 1">
            <a:extLst>
              <a:ext uri="{FF2B5EF4-FFF2-40B4-BE49-F238E27FC236}">
                <a16:creationId xmlns:a16="http://schemas.microsoft.com/office/drawing/2014/main" id="{D922CA66-7408-CA5B-7EAD-6C36A01B53B5}"/>
              </a:ext>
            </a:extLst>
          </p:cNvPr>
          <p:cNvSpPr>
            <a:spLocks noGrp="1"/>
          </p:cNvSpPr>
          <p:nvPr>
            <p:ph type="title"/>
          </p:nvPr>
        </p:nvSpPr>
        <p:spPr>
          <a:xfrm>
            <a:off x="838200" y="3434898"/>
            <a:ext cx="10515600" cy="816904"/>
          </a:xfrm>
          <a:solidFill>
            <a:schemeClr val="bg1"/>
          </a:solidFill>
        </p:spPr>
        <p:txBody>
          <a:bodyPr lIns="180000"/>
          <a:lstStyle/>
          <a:p>
            <a:r>
              <a:rPr lang="en-US" dirty="0"/>
              <a:t>Click to edit Master title style</a:t>
            </a:r>
            <a:endParaRPr lang="en-IE" dirty="0"/>
          </a:p>
        </p:txBody>
      </p:sp>
      <p:sp>
        <p:nvSpPr>
          <p:cNvPr id="7" name="Content Placeholder 6">
            <a:extLst>
              <a:ext uri="{FF2B5EF4-FFF2-40B4-BE49-F238E27FC236}">
                <a16:creationId xmlns:a16="http://schemas.microsoft.com/office/drawing/2014/main" id="{CA90F452-4E6C-2A2B-2B9D-88A3D16A05C1}"/>
              </a:ext>
            </a:extLst>
          </p:cNvPr>
          <p:cNvSpPr>
            <a:spLocks noGrp="1"/>
          </p:cNvSpPr>
          <p:nvPr>
            <p:ph sz="quarter" idx="11"/>
          </p:nvPr>
        </p:nvSpPr>
        <p:spPr>
          <a:xfrm>
            <a:off x="838200" y="4441825"/>
            <a:ext cx="10515600" cy="587375"/>
          </a:xfrm>
        </p:spPr>
        <p:txBody>
          <a:bodyPr>
            <a:noAutofit/>
          </a:bodyPr>
          <a:lstStyle>
            <a:lvl1pPr marL="0" indent="0">
              <a:buNone/>
              <a:defRPr sz="2000"/>
            </a:lvl1pPr>
          </a:lstStyle>
          <a:p>
            <a:pPr lvl="0"/>
            <a:r>
              <a:rPr lang="en-US" dirty="0"/>
              <a:t>Click to edit Master text styles</a:t>
            </a:r>
          </a:p>
        </p:txBody>
      </p:sp>
    </p:spTree>
    <p:extLst>
      <p:ext uri="{BB962C8B-B14F-4D97-AF65-F5344CB8AC3E}">
        <p14:creationId xmlns:p14="http://schemas.microsoft.com/office/powerpoint/2010/main" val="76772473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Chapter page option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145A3C0-5810-CECB-04D1-E370BADB2EE8}"/>
              </a:ext>
            </a:extLst>
          </p:cNvPr>
          <p:cNvSpPr/>
          <p:nvPr userDrawn="1"/>
        </p:nvSpPr>
        <p:spPr>
          <a:xfrm flipV="1">
            <a:off x="0" y="1861457"/>
            <a:ext cx="12192000" cy="499654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Rectangle 3">
            <a:extLst>
              <a:ext uri="{FF2B5EF4-FFF2-40B4-BE49-F238E27FC236}">
                <a16:creationId xmlns:a16="http://schemas.microsoft.com/office/drawing/2014/main" id="{EE1DFA4B-D09C-D3C7-CF14-10151C0BAF5D}"/>
              </a:ext>
            </a:extLst>
          </p:cNvPr>
          <p:cNvSpPr/>
          <p:nvPr/>
        </p:nvSpPr>
        <p:spPr>
          <a:xfrm flipV="1">
            <a:off x="0" y="1861457"/>
            <a:ext cx="12192000" cy="499654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Slide Number Placeholder 2">
            <a:extLst>
              <a:ext uri="{FF2B5EF4-FFF2-40B4-BE49-F238E27FC236}">
                <a16:creationId xmlns:a16="http://schemas.microsoft.com/office/drawing/2014/main" id="{E92597A6-449C-FD56-6361-6B67C1420435}"/>
              </a:ext>
            </a:extLst>
          </p:cNvPr>
          <p:cNvSpPr>
            <a:spLocks noGrp="1"/>
          </p:cNvSpPr>
          <p:nvPr>
            <p:ph type="sldNum" sz="quarter" idx="10"/>
          </p:nvPr>
        </p:nvSpPr>
        <p:spPr/>
        <p:txBody>
          <a:bodyPr/>
          <a:lstStyle>
            <a:lvl1pPr>
              <a:defRPr>
                <a:solidFill>
                  <a:schemeClr val="bg1"/>
                </a:solidFill>
              </a:defRPr>
            </a:lvl1pPr>
          </a:lstStyle>
          <a:p>
            <a:pPr algn="l"/>
            <a:fld id="{768364BB-9B21-4D29-A19C-C6410F652861}" type="slidenum">
              <a:rPr lang="en-IE" smtClean="0"/>
              <a:pPr algn="l"/>
              <a:t>‹#›</a:t>
            </a:fld>
            <a:endParaRPr lang="en-IE" dirty="0"/>
          </a:p>
        </p:txBody>
      </p:sp>
      <p:sp>
        <p:nvSpPr>
          <p:cNvPr id="2" name="Title 1">
            <a:extLst>
              <a:ext uri="{FF2B5EF4-FFF2-40B4-BE49-F238E27FC236}">
                <a16:creationId xmlns:a16="http://schemas.microsoft.com/office/drawing/2014/main" id="{D922CA66-7408-CA5B-7EAD-6C36A01B53B5}"/>
              </a:ext>
            </a:extLst>
          </p:cNvPr>
          <p:cNvSpPr>
            <a:spLocks noGrp="1"/>
          </p:cNvSpPr>
          <p:nvPr>
            <p:ph type="title"/>
          </p:nvPr>
        </p:nvSpPr>
        <p:spPr>
          <a:xfrm>
            <a:off x="838200" y="1410155"/>
            <a:ext cx="10515600" cy="816904"/>
          </a:xfrm>
          <a:solidFill>
            <a:schemeClr val="bg1"/>
          </a:solidFill>
        </p:spPr>
        <p:txBody>
          <a:bodyPr lIns="180000" tIns="144000" rIns="144000" bIns="144000" anchor="ctr"/>
          <a:lstStyle/>
          <a:p>
            <a:r>
              <a:rPr lang="en-US" dirty="0"/>
              <a:t>Click to edit Master title style</a:t>
            </a:r>
            <a:endParaRPr lang="en-IE" dirty="0"/>
          </a:p>
        </p:txBody>
      </p:sp>
      <p:sp>
        <p:nvSpPr>
          <p:cNvPr id="7" name="Content Placeholder 6">
            <a:extLst>
              <a:ext uri="{FF2B5EF4-FFF2-40B4-BE49-F238E27FC236}">
                <a16:creationId xmlns:a16="http://schemas.microsoft.com/office/drawing/2014/main" id="{CA90F452-4E6C-2A2B-2B9D-88A3D16A05C1}"/>
              </a:ext>
            </a:extLst>
          </p:cNvPr>
          <p:cNvSpPr>
            <a:spLocks noGrp="1"/>
          </p:cNvSpPr>
          <p:nvPr>
            <p:ph sz="quarter" idx="11"/>
          </p:nvPr>
        </p:nvSpPr>
        <p:spPr>
          <a:xfrm>
            <a:off x="838200" y="2482397"/>
            <a:ext cx="10515600" cy="587375"/>
          </a:xfrm>
        </p:spPr>
        <p:txBody>
          <a:bodyPr>
            <a:noAutofit/>
          </a:bodyPr>
          <a:lstStyle>
            <a:lvl1pPr marL="0" indent="0">
              <a:buNone/>
              <a:defRPr sz="2000">
                <a:solidFill>
                  <a:schemeClr val="bg1"/>
                </a:solidFill>
              </a:defRPr>
            </a:lvl1pPr>
          </a:lstStyle>
          <a:p>
            <a:pPr lvl="0"/>
            <a:r>
              <a:rPr lang="en-US" dirty="0"/>
              <a:t>Click to edit Master text styles</a:t>
            </a:r>
          </a:p>
        </p:txBody>
      </p:sp>
      <p:pic>
        <p:nvPicPr>
          <p:cNvPr id="9" name="Picture 8" descr="A blue flag with yellow stars and stripes&#10;&#10;Description automatically generated">
            <a:extLst>
              <a:ext uri="{FF2B5EF4-FFF2-40B4-BE49-F238E27FC236}">
                <a16:creationId xmlns:a16="http://schemas.microsoft.com/office/drawing/2014/main" id="{9BD178DF-B2B3-E383-43AA-D54BBF22737D}"/>
              </a:ext>
            </a:extLst>
          </p:cNvPr>
          <p:cNvPicPr>
            <a:picLocks noChangeAspect="1"/>
          </p:cNvPicPr>
          <p:nvPr/>
        </p:nvPicPr>
        <p:blipFill>
          <a:blip r:embed="rId2"/>
          <a:stretch>
            <a:fillRect/>
          </a:stretch>
        </p:blipFill>
        <p:spPr>
          <a:xfrm>
            <a:off x="10725768" y="5901016"/>
            <a:ext cx="1257867" cy="763200"/>
          </a:xfrm>
          <a:prstGeom prst="rect">
            <a:avLst/>
          </a:prstGeom>
        </p:spPr>
      </p:pic>
      <p:pic>
        <p:nvPicPr>
          <p:cNvPr id="6" name="Picture 5" descr="A blue flag with yellow stars and stripes&#10;&#10;Description automatically generated">
            <a:extLst>
              <a:ext uri="{FF2B5EF4-FFF2-40B4-BE49-F238E27FC236}">
                <a16:creationId xmlns:a16="http://schemas.microsoft.com/office/drawing/2014/main" id="{9C194F48-423C-93CB-1A61-CE12CAB5B444}"/>
              </a:ext>
            </a:extLst>
          </p:cNvPr>
          <p:cNvPicPr>
            <a:picLocks noChangeAspect="1"/>
          </p:cNvPicPr>
          <p:nvPr userDrawn="1"/>
        </p:nvPicPr>
        <p:blipFill>
          <a:blip r:embed="rId2"/>
          <a:stretch>
            <a:fillRect/>
          </a:stretch>
        </p:blipFill>
        <p:spPr>
          <a:xfrm>
            <a:off x="10725768" y="5901016"/>
            <a:ext cx="1257867" cy="763200"/>
          </a:xfrm>
          <a:prstGeom prst="rect">
            <a:avLst/>
          </a:prstGeom>
        </p:spPr>
      </p:pic>
    </p:spTree>
    <p:extLst>
      <p:ext uri="{BB962C8B-B14F-4D97-AF65-F5344CB8AC3E}">
        <p14:creationId xmlns:p14="http://schemas.microsoft.com/office/powerpoint/2010/main" val="193703838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Chapter page option 5">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526B31-D383-5ABA-08B1-8097743DECE0}"/>
              </a:ext>
            </a:extLst>
          </p:cNvPr>
          <p:cNvSpPr/>
          <p:nvPr userDrawn="1"/>
        </p:nvSpPr>
        <p:spPr>
          <a:xfrm flipV="1">
            <a:off x="0" y="1861457"/>
            <a:ext cx="12192000" cy="4996543"/>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Rectangle 3">
            <a:extLst>
              <a:ext uri="{FF2B5EF4-FFF2-40B4-BE49-F238E27FC236}">
                <a16:creationId xmlns:a16="http://schemas.microsoft.com/office/drawing/2014/main" id="{EE1DFA4B-D09C-D3C7-CF14-10151C0BAF5D}"/>
              </a:ext>
            </a:extLst>
          </p:cNvPr>
          <p:cNvSpPr/>
          <p:nvPr/>
        </p:nvSpPr>
        <p:spPr>
          <a:xfrm flipV="1">
            <a:off x="0" y="1861457"/>
            <a:ext cx="12192000" cy="4996543"/>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Slide Number Placeholder 2">
            <a:extLst>
              <a:ext uri="{FF2B5EF4-FFF2-40B4-BE49-F238E27FC236}">
                <a16:creationId xmlns:a16="http://schemas.microsoft.com/office/drawing/2014/main" id="{E92597A6-449C-FD56-6361-6B67C1420435}"/>
              </a:ext>
            </a:extLst>
          </p:cNvPr>
          <p:cNvSpPr>
            <a:spLocks noGrp="1"/>
          </p:cNvSpPr>
          <p:nvPr>
            <p:ph type="sldNum" sz="quarter" idx="10"/>
          </p:nvPr>
        </p:nvSpPr>
        <p:spPr/>
        <p:txBody>
          <a:bodyPr/>
          <a:lstStyle>
            <a:lvl1pPr>
              <a:defRPr>
                <a:solidFill>
                  <a:schemeClr val="tx1"/>
                </a:solidFill>
              </a:defRPr>
            </a:lvl1pPr>
          </a:lstStyle>
          <a:p>
            <a:pPr algn="l"/>
            <a:fld id="{768364BB-9B21-4D29-A19C-C6410F652861}" type="slidenum">
              <a:rPr lang="en-IE" smtClean="0"/>
              <a:pPr algn="l"/>
              <a:t>‹#›</a:t>
            </a:fld>
            <a:endParaRPr lang="en-IE" dirty="0"/>
          </a:p>
        </p:txBody>
      </p:sp>
      <p:sp>
        <p:nvSpPr>
          <p:cNvPr id="2" name="Title 1">
            <a:extLst>
              <a:ext uri="{FF2B5EF4-FFF2-40B4-BE49-F238E27FC236}">
                <a16:creationId xmlns:a16="http://schemas.microsoft.com/office/drawing/2014/main" id="{D922CA66-7408-CA5B-7EAD-6C36A01B53B5}"/>
              </a:ext>
            </a:extLst>
          </p:cNvPr>
          <p:cNvSpPr>
            <a:spLocks noGrp="1"/>
          </p:cNvSpPr>
          <p:nvPr>
            <p:ph type="title"/>
          </p:nvPr>
        </p:nvSpPr>
        <p:spPr>
          <a:xfrm>
            <a:off x="838200" y="1410155"/>
            <a:ext cx="10515600" cy="816904"/>
          </a:xfrm>
          <a:solidFill>
            <a:schemeClr val="bg1"/>
          </a:solidFill>
        </p:spPr>
        <p:txBody>
          <a:bodyPr lIns="180000"/>
          <a:lstStyle/>
          <a:p>
            <a:r>
              <a:rPr lang="en-US" dirty="0"/>
              <a:t>Click to edit Master title style</a:t>
            </a:r>
            <a:endParaRPr lang="en-IE" dirty="0"/>
          </a:p>
        </p:txBody>
      </p:sp>
      <p:sp>
        <p:nvSpPr>
          <p:cNvPr id="7" name="Content Placeholder 6">
            <a:extLst>
              <a:ext uri="{FF2B5EF4-FFF2-40B4-BE49-F238E27FC236}">
                <a16:creationId xmlns:a16="http://schemas.microsoft.com/office/drawing/2014/main" id="{CA90F452-4E6C-2A2B-2B9D-88A3D16A05C1}"/>
              </a:ext>
            </a:extLst>
          </p:cNvPr>
          <p:cNvSpPr>
            <a:spLocks noGrp="1"/>
          </p:cNvSpPr>
          <p:nvPr>
            <p:ph sz="quarter" idx="11"/>
          </p:nvPr>
        </p:nvSpPr>
        <p:spPr>
          <a:xfrm>
            <a:off x="838200" y="2482397"/>
            <a:ext cx="10515600" cy="587375"/>
          </a:xfrm>
        </p:spPr>
        <p:txBody>
          <a:bodyPr>
            <a:noAutofit/>
          </a:bodyPr>
          <a:lstStyle>
            <a:lvl1pPr marL="0" indent="0">
              <a:buNone/>
              <a:defRPr sz="2000">
                <a:solidFill>
                  <a:schemeClr val="tx2"/>
                </a:solidFill>
              </a:defRPr>
            </a:lvl1pPr>
          </a:lstStyle>
          <a:p>
            <a:pPr lvl="0"/>
            <a:r>
              <a:rPr lang="en-US" dirty="0"/>
              <a:t>Click to edit Master text styles</a:t>
            </a:r>
          </a:p>
        </p:txBody>
      </p:sp>
      <p:pic>
        <p:nvPicPr>
          <p:cNvPr id="5" name="Picture 4" descr="A blue flag with yellow stars&#10;&#10;Description automatically generated">
            <a:extLst>
              <a:ext uri="{FF2B5EF4-FFF2-40B4-BE49-F238E27FC236}">
                <a16:creationId xmlns:a16="http://schemas.microsoft.com/office/drawing/2014/main" id="{D7151F52-9DDF-CEC4-58EC-587B7A1D7791}"/>
              </a:ext>
            </a:extLst>
          </p:cNvPr>
          <p:cNvPicPr>
            <a:picLocks noChangeAspect="1"/>
          </p:cNvPicPr>
          <p:nvPr/>
        </p:nvPicPr>
        <p:blipFill>
          <a:blip r:embed="rId2"/>
          <a:stretch>
            <a:fillRect/>
          </a:stretch>
        </p:blipFill>
        <p:spPr>
          <a:xfrm>
            <a:off x="10725768" y="5901016"/>
            <a:ext cx="1256063" cy="762106"/>
          </a:xfrm>
          <a:prstGeom prst="rect">
            <a:avLst/>
          </a:prstGeom>
        </p:spPr>
      </p:pic>
      <p:pic>
        <p:nvPicPr>
          <p:cNvPr id="8" name="Picture 7" descr="A blue flag with yellow stars&#10;&#10;Description automatically generated">
            <a:extLst>
              <a:ext uri="{FF2B5EF4-FFF2-40B4-BE49-F238E27FC236}">
                <a16:creationId xmlns:a16="http://schemas.microsoft.com/office/drawing/2014/main" id="{8B94F84F-1590-9DE6-C3AC-9FBA58E40EFC}"/>
              </a:ext>
            </a:extLst>
          </p:cNvPr>
          <p:cNvPicPr>
            <a:picLocks noChangeAspect="1"/>
          </p:cNvPicPr>
          <p:nvPr userDrawn="1"/>
        </p:nvPicPr>
        <p:blipFill>
          <a:blip r:embed="rId2"/>
          <a:stretch>
            <a:fillRect/>
          </a:stretch>
        </p:blipFill>
        <p:spPr>
          <a:xfrm>
            <a:off x="10725768" y="5901016"/>
            <a:ext cx="1256063" cy="762106"/>
          </a:xfrm>
          <a:prstGeom prst="rect">
            <a:avLst/>
          </a:prstGeom>
        </p:spPr>
      </p:pic>
    </p:spTree>
    <p:extLst>
      <p:ext uri="{BB962C8B-B14F-4D97-AF65-F5344CB8AC3E}">
        <p14:creationId xmlns:p14="http://schemas.microsoft.com/office/powerpoint/2010/main" val="128688294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Title and body text 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solidFill>
            <a:schemeClr val="bg1"/>
          </a:solidFill>
        </p:spPr>
        <p:txBody>
          <a:bodyPr/>
          <a:lstStyle/>
          <a:p>
            <a:r>
              <a:rPr lang="en-US" dirty="0"/>
              <a:t>Click to edit Master title style</a:t>
            </a:r>
            <a:endParaRPr lang="en-IE" dirty="0"/>
          </a:p>
        </p:txBody>
      </p:sp>
      <p:sp>
        <p:nvSpPr>
          <p:cNvPr id="7" name="Text Placeholder 2">
            <a:extLst>
              <a:ext uri="{FF2B5EF4-FFF2-40B4-BE49-F238E27FC236}">
                <a16:creationId xmlns:a16="http://schemas.microsoft.com/office/drawing/2014/main" id="{ABBD8A8F-01F7-069C-2D69-AFCA2F78DFC9}"/>
              </a:ext>
            </a:extLst>
          </p:cNvPr>
          <p:cNvSpPr>
            <a:spLocks noGrp="1"/>
          </p:cNvSpPr>
          <p:nvPr>
            <p:ph idx="1"/>
          </p:nvPr>
        </p:nvSpPr>
        <p:spPr>
          <a:xfrm>
            <a:off x="838200" y="1825625"/>
            <a:ext cx="10515600" cy="3638473"/>
          </a:xfrm>
          <a:prstGeom prst="rect">
            <a:avLst/>
          </a:prstGeom>
        </p:spPr>
        <p:txBody>
          <a:bodyPr vert="horz" lIns="144000" tIns="144000" rIns="144000" bIns="144000" rtlCol="0">
            <a:noAutofit/>
          </a:bodyPr>
          <a:lstStyle>
            <a:lvl1pPr marL="0" indent="0">
              <a:buNone/>
              <a:defRPr sz="2000"/>
            </a:lvl1pPr>
          </a:lstStyle>
          <a:p>
            <a:pPr lvl="0"/>
            <a:r>
              <a:rPr lang="en-US" dirty="0"/>
              <a:t>Click to edit Master text styles</a:t>
            </a:r>
          </a:p>
        </p:txBody>
      </p:sp>
      <p:sp>
        <p:nvSpPr>
          <p:cNvPr id="3" name="Slide Number Placeholder 5">
            <a:extLst>
              <a:ext uri="{FF2B5EF4-FFF2-40B4-BE49-F238E27FC236}">
                <a16:creationId xmlns:a16="http://schemas.microsoft.com/office/drawing/2014/main" id="{487499CD-21D1-84C4-7FD1-F33A396395B0}"/>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2941493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20710101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Title and body text and bullet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p:txBody>
          <a:bodyPr/>
          <a:lstStyle/>
          <a:p>
            <a:r>
              <a:rPr lang="en-US" dirty="0"/>
              <a:t>Click to edit Master title style</a:t>
            </a:r>
            <a:endParaRPr lang="en-IE" dirty="0"/>
          </a:p>
        </p:txBody>
      </p:sp>
      <p:sp>
        <p:nvSpPr>
          <p:cNvPr id="6" name="Text Placeholder 2">
            <a:extLst>
              <a:ext uri="{FF2B5EF4-FFF2-40B4-BE49-F238E27FC236}">
                <a16:creationId xmlns:a16="http://schemas.microsoft.com/office/drawing/2014/main" id="{509BE7C2-2602-0313-8D83-EAB1C755A713}"/>
              </a:ext>
            </a:extLst>
          </p:cNvPr>
          <p:cNvSpPr>
            <a:spLocks noGrp="1"/>
          </p:cNvSpPr>
          <p:nvPr>
            <p:ph idx="1"/>
          </p:nvPr>
        </p:nvSpPr>
        <p:spPr>
          <a:xfrm>
            <a:off x="838200" y="1825625"/>
            <a:ext cx="10515600" cy="3638473"/>
          </a:xfrm>
          <a:prstGeom prst="rect">
            <a:avLst/>
          </a:prstGeom>
        </p:spPr>
        <p:txBody>
          <a:bodyPr vert="horz" lIns="144000" tIns="144000" rIns="144000" bIns="144000" rtlCol="0">
            <a:noAutofit/>
          </a:bodyPr>
          <a:lstStyle>
            <a:lvl1pPr marL="342900" indent="-342900">
              <a:buClr>
                <a:schemeClr val="tx2"/>
              </a:buClr>
              <a:buSzPct val="150000"/>
              <a:buFont typeface="Arial" panose="020B0604020202020204" pitchFamily="34" charset="0"/>
              <a:buChar char="•"/>
              <a:defRPr sz="2000"/>
            </a:lvl1pPr>
            <a:lvl2pPr>
              <a:buClr>
                <a:schemeClr val="tx2"/>
              </a:buClr>
              <a:buSzPct val="100000"/>
              <a:defRPr sz="1800"/>
            </a:lvl2pPr>
            <a:lvl3pPr>
              <a:buClr>
                <a:schemeClr val="tx2"/>
              </a:buClr>
              <a:defRPr sz="1600"/>
            </a:lvl3pPr>
            <a:lvl4pPr>
              <a:buClr>
                <a:schemeClr val="tx2"/>
              </a:buClr>
              <a:defRPr sz="1400"/>
            </a:lvl4pPr>
          </a:lstStyle>
          <a:p>
            <a:pPr lvl="0"/>
            <a:r>
              <a:rPr lang="en-US" dirty="0"/>
              <a:t>Click to edit Master text styles</a:t>
            </a:r>
          </a:p>
          <a:p>
            <a:pPr lvl="3"/>
            <a:endParaRPr lang="en-US" dirty="0"/>
          </a:p>
          <a:p>
            <a:pPr lvl="3"/>
            <a:endParaRPr lang="en-US" dirty="0"/>
          </a:p>
        </p:txBody>
      </p:sp>
      <p:sp>
        <p:nvSpPr>
          <p:cNvPr id="3" name="Slide Number Placeholder 5">
            <a:extLst>
              <a:ext uri="{FF2B5EF4-FFF2-40B4-BE49-F238E27FC236}">
                <a16:creationId xmlns:a16="http://schemas.microsoft.com/office/drawing/2014/main" id="{5D43C2E6-DFE0-78B7-AEF2-E94F28383CAA}"/>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144816764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Title and body text two columns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833F6E74-65E4-088E-A627-F5CBCB9E0FAA}"/>
              </a:ext>
            </a:extLst>
          </p:cNvPr>
          <p:cNvSpPr>
            <a:spLocks noGrp="1"/>
          </p:cNvSpPr>
          <p:nvPr>
            <p:ph sz="half" idx="1"/>
          </p:nvPr>
        </p:nvSpPr>
        <p:spPr>
          <a:xfrm>
            <a:off x="838199" y="1989056"/>
            <a:ext cx="5019675" cy="3271102"/>
          </a:xfrm>
          <a:noFill/>
        </p:spPr>
        <p:txBody>
          <a:bodyPr lIns="144000" tIns="144000" rIns="144000" bIns="144000">
            <a:noAutofit/>
          </a:bodyPr>
          <a:lstStyle>
            <a:lvl1pPr marL="0" indent="0">
              <a:buNone/>
              <a:defRPr sz="2000">
                <a:solidFill>
                  <a:schemeClr val="tx1"/>
                </a:solidFill>
              </a:defRPr>
            </a:lvl1pPr>
          </a:lstStyle>
          <a:p>
            <a:pPr lvl="0"/>
            <a:r>
              <a:rPr lang="en-US" dirty="0"/>
              <a:t>Click to edit Master text styles</a:t>
            </a:r>
          </a:p>
        </p:txBody>
      </p:sp>
      <p:sp>
        <p:nvSpPr>
          <p:cNvPr id="6" name="Content Placeholder 2">
            <a:extLst>
              <a:ext uri="{FF2B5EF4-FFF2-40B4-BE49-F238E27FC236}">
                <a16:creationId xmlns:a16="http://schemas.microsoft.com/office/drawing/2014/main" id="{5F39DED1-43B7-A54B-D3D7-54792E535D26}"/>
              </a:ext>
            </a:extLst>
          </p:cNvPr>
          <p:cNvSpPr>
            <a:spLocks noGrp="1"/>
          </p:cNvSpPr>
          <p:nvPr>
            <p:ph sz="half" idx="10"/>
          </p:nvPr>
        </p:nvSpPr>
        <p:spPr>
          <a:xfrm>
            <a:off x="6334125" y="1989056"/>
            <a:ext cx="5019675" cy="3271102"/>
          </a:xfrm>
          <a:noFill/>
        </p:spPr>
        <p:txBody>
          <a:bodyPr lIns="144000" tIns="144000" rIns="144000" bIns="144000">
            <a:noAutofit/>
          </a:bodyPr>
          <a:lstStyle>
            <a:lvl1pPr marL="0" indent="0">
              <a:buNone/>
              <a:defRPr sz="2000">
                <a:solidFill>
                  <a:schemeClr val="tx1"/>
                </a:solidFill>
              </a:defRPr>
            </a:lvl1pPr>
          </a:lstStyle>
          <a:p>
            <a:pPr lvl="0"/>
            <a:r>
              <a:rPr lang="en-US" dirty="0"/>
              <a:t>Click to edit Master text styles</a:t>
            </a:r>
          </a:p>
        </p:txBody>
      </p:sp>
      <p:sp>
        <p:nvSpPr>
          <p:cNvPr id="4" name="Slide Number Placeholder 5">
            <a:extLst>
              <a:ext uri="{FF2B5EF4-FFF2-40B4-BE49-F238E27FC236}">
                <a16:creationId xmlns:a16="http://schemas.microsoft.com/office/drawing/2014/main" id="{B9416748-3994-A02A-B7BD-AC8272883D95}"/>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216925644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Title and body text two columns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833F6E74-65E4-088E-A627-F5CBCB9E0FAA}"/>
              </a:ext>
            </a:extLst>
          </p:cNvPr>
          <p:cNvSpPr>
            <a:spLocks noGrp="1"/>
          </p:cNvSpPr>
          <p:nvPr>
            <p:ph sz="half" idx="1"/>
          </p:nvPr>
        </p:nvSpPr>
        <p:spPr>
          <a:xfrm>
            <a:off x="838199" y="1989056"/>
            <a:ext cx="5019675" cy="3271102"/>
          </a:xfrm>
          <a:solidFill>
            <a:schemeClr val="tx2"/>
          </a:solidFill>
        </p:spPr>
        <p:txBody>
          <a:bodyPr lIns="144000" tIns="144000" rIns="144000" bIns="144000">
            <a:noAutofit/>
          </a:bodyPr>
          <a:lstStyle>
            <a:lvl1pPr marL="0" indent="0">
              <a:buNone/>
              <a:defRPr sz="2000">
                <a:solidFill>
                  <a:schemeClr val="bg1"/>
                </a:solidFill>
              </a:defRPr>
            </a:lvl1pPr>
          </a:lstStyle>
          <a:p>
            <a:pPr lvl="0"/>
            <a:r>
              <a:rPr lang="en-US" dirty="0"/>
              <a:t>Click to edit Master text styles</a:t>
            </a:r>
          </a:p>
        </p:txBody>
      </p:sp>
      <p:sp>
        <p:nvSpPr>
          <p:cNvPr id="5" name="Content Placeholder 2">
            <a:extLst>
              <a:ext uri="{FF2B5EF4-FFF2-40B4-BE49-F238E27FC236}">
                <a16:creationId xmlns:a16="http://schemas.microsoft.com/office/drawing/2014/main" id="{DC0E4D59-AF6A-8993-094A-5A4FED57EA37}"/>
              </a:ext>
            </a:extLst>
          </p:cNvPr>
          <p:cNvSpPr>
            <a:spLocks noGrp="1"/>
          </p:cNvSpPr>
          <p:nvPr>
            <p:ph sz="half" idx="10"/>
          </p:nvPr>
        </p:nvSpPr>
        <p:spPr>
          <a:xfrm>
            <a:off x="6334125" y="1989056"/>
            <a:ext cx="5019675" cy="3271102"/>
          </a:xfrm>
          <a:solidFill>
            <a:schemeClr val="tx2"/>
          </a:solidFill>
        </p:spPr>
        <p:txBody>
          <a:bodyPr lIns="144000" tIns="144000" rIns="144000" bIns="144000">
            <a:noAutofit/>
          </a:bodyPr>
          <a:lstStyle>
            <a:lvl1pPr marL="0" indent="0">
              <a:buNone/>
              <a:defRPr sz="2000">
                <a:solidFill>
                  <a:schemeClr val="bg1"/>
                </a:solidFill>
              </a:defRPr>
            </a:lvl1pPr>
          </a:lstStyle>
          <a:p>
            <a:pPr lvl="0"/>
            <a:r>
              <a:rPr lang="en-US" dirty="0"/>
              <a:t>Click to edit Master text styles</a:t>
            </a:r>
          </a:p>
        </p:txBody>
      </p:sp>
      <p:sp>
        <p:nvSpPr>
          <p:cNvPr id="4" name="Slide Number Placeholder 5">
            <a:extLst>
              <a:ext uri="{FF2B5EF4-FFF2-40B4-BE49-F238E27FC236}">
                <a16:creationId xmlns:a16="http://schemas.microsoft.com/office/drawing/2014/main" id="{8C3588F2-1E00-50BC-0820-CB663EE9719E}"/>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59041701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Title and body text two columns with 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lstStyle/>
          <a:p>
            <a:r>
              <a:rPr lang="en-US" dirty="0"/>
              <a:t>Click to edit Master title style</a:t>
            </a:r>
            <a:endParaRPr lang="en-IE" dirty="0"/>
          </a:p>
        </p:txBody>
      </p:sp>
      <p:sp>
        <p:nvSpPr>
          <p:cNvPr id="4" name="Content Placeholder 2">
            <a:extLst>
              <a:ext uri="{FF2B5EF4-FFF2-40B4-BE49-F238E27FC236}">
                <a16:creationId xmlns:a16="http://schemas.microsoft.com/office/drawing/2014/main" id="{E0920A60-FD35-93DC-D952-15BAEF0C0BB5}"/>
              </a:ext>
            </a:extLst>
          </p:cNvPr>
          <p:cNvSpPr>
            <a:spLocks noGrp="1"/>
          </p:cNvSpPr>
          <p:nvPr>
            <p:ph sz="half" idx="15" hasCustomPrompt="1"/>
          </p:nvPr>
        </p:nvSpPr>
        <p:spPr>
          <a:xfrm>
            <a:off x="838200" y="2029022"/>
            <a:ext cx="5019674" cy="460375"/>
          </a:xfrm>
          <a:solidFill>
            <a:schemeClr val="tx2"/>
          </a:solidFill>
          <a:ln w="12700" cap="rnd">
            <a:noFill/>
            <a:round/>
          </a:ln>
        </p:spPr>
        <p:style>
          <a:lnRef idx="2">
            <a:schemeClr val="accent1"/>
          </a:lnRef>
          <a:fillRef idx="1">
            <a:schemeClr val="lt1"/>
          </a:fillRef>
          <a:effectRef idx="0">
            <a:schemeClr val="accent1"/>
          </a:effectRef>
          <a:fontRef idx="minor">
            <a:schemeClr val="dk1"/>
          </a:fontRef>
        </p:style>
        <p:txBody>
          <a:bodyPr lIns="72000" tIns="72000" rIns="72000" bIns="72000">
            <a:noAutofit/>
          </a:bodyPr>
          <a:lstStyle>
            <a:lvl1pPr marL="0" indent="0">
              <a:buNone/>
              <a:defRPr sz="2400" b="1">
                <a:solidFill>
                  <a:schemeClr val="bg1"/>
                </a:solidFill>
              </a:defRPr>
            </a:lvl1pPr>
          </a:lstStyle>
          <a:p>
            <a:pPr lvl="0"/>
            <a:r>
              <a:rPr lang="en-US" dirty="0"/>
              <a:t>Click to add subtitle</a:t>
            </a:r>
          </a:p>
        </p:txBody>
      </p:sp>
      <p:sp>
        <p:nvSpPr>
          <p:cNvPr id="3" name="Content Placeholder 2">
            <a:extLst>
              <a:ext uri="{FF2B5EF4-FFF2-40B4-BE49-F238E27FC236}">
                <a16:creationId xmlns:a16="http://schemas.microsoft.com/office/drawing/2014/main" id="{833F6E74-65E4-088E-A627-F5CBCB9E0FAA}"/>
              </a:ext>
            </a:extLst>
          </p:cNvPr>
          <p:cNvSpPr>
            <a:spLocks noGrp="1"/>
          </p:cNvSpPr>
          <p:nvPr>
            <p:ph sz="half" idx="1"/>
          </p:nvPr>
        </p:nvSpPr>
        <p:spPr>
          <a:xfrm>
            <a:off x="838199" y="2724150"/>
            <a:ext cx="5019675" cy="2536008"/>
          </a:xfrm>
          <a:noFill/>
        </p:spPr>
        <p:txBody>
          <a:bodyPr lIns="144000" tIns="144000" rIns="144000" bIns="144000">
            <a:noAutofit/>
          </a:bodyPr>
          <a:lstStyle>
            <a:lvl1pPr marL="0" indent="0">
              <a:buNone/>
              <a:defRPr sz="2000">
                <a:solidFill>
                  <a:schemeClr val="tx1"/>
                </a:solidFill>
              </a:defRPr>
            </a:lvl1pPr>
          </a:lstStyle>
          <a:p>
            <a:pPr lvl="0"/>
            <a:r>
              <a:rPr lang="en-US" dirty="0"/>
              <a:t>Click to edit Master text styles</a:t>
            </a:r>
          </a:p>
        </p:txBody>
      </p:sp>
      <p:sp>
        <p:nvSpPr>
          <p:cNvPr id="7" name="Content Placeholder 2">
            <a:extLst>
              <a:ext uri="{FF2B5EF4-FFF2-40B4-BE49-F238E27FC236}">
                <a16:creationId xmlns:a16="http://schemas.microsoft.com/office/drawing/2014/main" id="{26B8E071-31DF-2C06-04A9-3BC538CDA6CD}"/>
              </a:ext>
            </a:extLst>
          </p:cNvPr>
          <p:cNvSpPr>
            <a:spLocks noGrp="1"/>
          </p:cNvSpPr>
          <p:nvPr>
            <p:ph sz="half" idx="17" hasCustomPrompt="1"/>
          </p:nvPr>
        </p:nvSpPr>
        <p:spPr>
          <a:xfrm>
            <a:off x="6334126" y="2029022"/>
            <a:ext cx="5019674" cy="460375"/>
          </a:xfrm>
          <a:solidFill>
            <a:schemeClr val="tx2"/>
          </a:solidFill>
          <a:ln w="12700" cap="rnd">
            <a:noFill/>
            <a:round/>
          </a:ln>
        </p:spPr>
        <p:style>
          <a:lnRef idx="2">
            <a:schemeClr val="accent1"/>
          </a:lnRef>
          <a:fillRef idx="1">
            <a:schemeClr val="lt1"/>
          </a:fillRef>
          <a:effectRef idx="0">
            <a:schemeClr val="accent1"/>
          </a:effectRef>
          <a:fontRef idx="minor">
            <a:schemeClr val="dk1"/>
          </a:fontRef>
        </p:style>
        <p:txBody>
          <a:bodyPr lIns="72000" tIns="72000" rIns="72000" bIns="72000">
            <a:noAutofit/>
          </a:bodyPr>
          <a:lstStyle>
            <a:lvl1pPr marL="0" indent="0">
              <a:buNone/>
              <a:defRPr sz="2400" b="1">
                <a:solidFill>
                  <a:schemeClr val="bg1"/>
                </a:solidFill>
              </a:defRPr>
            </a:lvl1pPr>
          </a:lstStyle>
          <a:p>
            <a:pPr lvl="0"/>
            <a:r>
              <a:rPr lang="en-US" dirty="0"/>
              <a:t>Click to add subtitle</a:t>
            </a:r>
          </a:p>
        </p:txBody>
      </p:sp>
      <p:sp>
        <p:nvSpPr>
          <p:cNvPr id="5" name="Content Placeholder 2">
            <a:extLst>
              <a:ext uri="{FF2B5EF4-FFF2-40B4-BE49-F238E27FC236}">
                <a16:creationId xmlns:a16="http://schemas.microsoft.com/office/drawing/2014/main" id="{118A63BF-772E-9151-C37F-6751BC1781DA}"/>
              </a:ext>
            </a:extLst>
          </p:cNvPr>
          <p:cNvSpPr>
            <a:spLocks noGrp="1"/>
          </p:cNvSpPr>
          <p:nvPr>
            <p:ph sz="half" idx="16"/>
          </p:nvPr>
        </p:nvSpPr>
        <p:spPr>
          <a:xfrm>
            <a:off x="6334125" y="2724150"/>
            <a:ext cx="5019675" cy="2536008"/>
          </a:xfrm>
          <a:noFill/>
        </p:spPr>
        <p:txBody>
          <a:bodyPr lIns="144000" tIns="144000" rIns="144000" bIns="144000">
            <a:noAutofit/>
          </a:bodyPr>
          <a:lstStyle>
            <a:lvl1pPr marL="0" indent="0">
              <a:buNone/>
              <a:defRPr sz="2000">
                <a:solidFill>
                  <a:schemeClr val="tx1"/>
                </a:solidFill>
              </a:defRPr>
            </a:lvl1pPr>
          </a:lstStyle>
          <a:p>
            <a:pPr lvl="0"/>
            <a:r>
              <a:rPr lang="en-US" dirty="0"/>
              <a:t>Click to edit Master text styles</a:t>
            </a:r>
          </a:p>
        </p:txBody>
      </p:sp>
      <p:sp>
        <p:nvSpPr>
          <p:cNvPr id="6" name="Slide Number Placeholder 5">
            <a:extLst>
              <a:ext uri="{FF2B5EF4-FFF2-40B4-BE49-F238E27FC236}">
                <a16:creationId xmlns:a16="http://schemas.microsoft.com/office/drawing/2014/main" id="{A10AA9BB-29EC-79EA-02CA-8452ADF649A1}"/>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358984193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Title and body text two columns with subtitles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B8270BF-EE76-A46D-95E0-FB617042099B}"/>
              </a:ext>
            </a:extLst>
          </p:cNvPr>
          <p:cNvSpPr>
            <a:spLocks/>
          </p:cNvSpPr>
          <p:nvPr/>
        </p:nvSpPr>
        <p:spPr>
          <a:xfrm>
            <a:off x="0" y="1487978"/>
            <a:ext cx="12192000" cy="537002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solidFill>
                <a:schemeClr val="tx2"/>
              </a:solidFill>
            </a:endParaRPr>
          </a:p>
        </p:txBody>
      </p:sp>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lstStyle/>
          <a:p>
            <a:r>
              <a:rPr lang="en-US" dirty="0"/>
              <a:t>Click to edit Master title style</a:t>
            </a:r>
            <a:endParaRPr lang="en-IE" dirty="0"/>
          </a:p>
        </p:txBody>
      </p:sp>
      <p:sp>
        <p:nvSpPr>
          <p:cNvPr id="4" name="Content Placeholder 2">
            <a:extLst>
              <a:ext uri="{FF2B5EF4-FFF2-40B4-BE49-F238E27FC236}">
                <a16:creationId xmlns:a16="http://schemas.microsoft.com/office/drawing/2014/main" id="{E0920A60-FD35-93DC-D952-15BAEF0C0BB5}"/>
              </a:ext>
            </a:extLst>
          </p:cNvPr>
          <p:cNvSpPr>
            <a:spLocks noGrp="1"/>
          </p:cNvSpPr>
          <p:nvPr>
            <p:ph sz="half" idx="15" hasCustomPrompt="1"/>
          </p:nvPr>
        </p:nvSpPr>
        <p:spPr>
          <a:xfrm>
            <a:off x="838200" y="2029022"/>
            <a:ext cx="5019674" cy="460375"/>
          </a:xfrm>
          <a:solidFill>
            <a:schemeClr val="accent5"/>
          </a:solidFill>
          <a:ln w="12700" cap="rnd">
            <a:noFill/>
            <a:round/>
          </a:ln>
        </p:spPr>
        <p:style>
          <a:lnRef idx="2">
            <a:schemeClr val="accent1"/>
          </a:lnRef>
          <a:fillRef idx="1">
            <a:schemeClr val="lt1"/>
          </a:fillRef>
          <a:effectRef idx="0">
            <a:schemeClr val="accent1"/>
          </a:effectRef>
          <a:fontRef idx="minor">
            <a:schemeClr val="dk1"/>
          </a:fontRef>
        </p:style>
        <p:txBody>
          <a:bodyPr lIns="72000" tIns="72000" rIns="72000" bIns="72000">
            <a:noAutofit/>
          </a:bodyPr>
          <a:lstStyle>
            <a:lvl1pPr marL="0" indent="0">
              <a:buNone/>
              <a:defRPr sz="2400" b="1">
                <a:solidFill>
                  <a:schemeClr val="tx2"/>
                </a:solidFill>
              </a:defRPr>
            </a:lvl1pPr>
          </a:lstStyle>
          <a:p>
            <a:pPr lvl="0"/>
            <a:r>
              <a:rPr lang="en-US" dirty="0"/>
              <a:t>Click to add subtitle</a:t>
            </a:r>
          </a:p>
        </p:txBody>
      </p:sp>
      <p:sp>
        <p:nvSpPr>
          <p:cNvPr id="3" name="Content Placeholder 2">
            <a:extLst>
              <a:ext uri="{FF2B5EF4-FFF2-40B4-BE49-F238E27FC236}">
                <a16:creationId xmlns:a16="http://schemas.microsoft.com/office/drawing/2014/main" id="{833F6E74-65E4-088E-A627-F5CBCB9E0FAA}"/>
              </a:ext>
            </a:extLst>
          </p:cNvPr>
          <p:cNvSpPr>
            <a:spLocks noGrp="1"/>
          </p:cNvSpPr>
          <p:nvPr>
            <p:ph sz="half" idx="1"/>
          </p:nvPr>
        </p:nvSpPr>
        <p:spPr>
          <a:xfrm>
            <a:off x="838199" y="2724150"/>
            <a:ext cx="5019675" cy="2536008"/>
          </a:xfrm>
          <a:noFill/>
        </p:spPr>
        <p:txBody>
          <a:bodyPr lIns="144000" tIns="144000" rIns="144000" bIns="144000">
            <a:noAutofit/>
          </a:bodyPr>
          <a:lstStyle>
            <a:lvl1pPr marL="0" indent="0">
              <a:buNone/>
              <a:defRPr sz="2000">
                <a:solidFill>
                  <a:schemeClr val="bg1"/>
                </a:solidFill>
              </a:defRPr>
            </a:lvl1pPr>
          </a:lstStyle>
          <a:p>
            <a:pPr lvl="0"/>
            <a:r>
              <a:rPr lang="en-US" dirty="0"/>
              <a:t>Click to edit Master text styles</a:t>
            </a:r>
          </a:p>
        </p:txBody>
      </p:sp>
      <p:sp>
        <p:nvSpPr>
          <p:cNvPr id="7" name="Content Placeholder 2">
            <a:extLst>
              <a:ext uri="{FF2B5EF4-FFF2-40B4-BE49-F238E27FC236}">
                <a16:creationId xmlns:a16="http://schemas.microsoft.com/office/drawing/2014/main" id="{26B8E071-31DF-2C06-04A9-3BC538CDA6CD}"/>
              </a:ext>
            </a:extLst>
          </p:cNvPr>
          <p:cNvSpPr>
            <a:spLocks noGrp="1"/>
          </p:cNvSpPr>
          <p:nvPr>
            <p:ph sz="half" idx="17" hasCustomPrompt="1"/>
          </p:nvPr>
        </p:nvSpPr>
        <p:spPr>
          <a:xfrm>
            <a:off x="6334126" y="2029022"/>
            <a:ext cx="5019674" cy="460375"/>
          </a:xfrm>
          <a:solidFill>
            <a:schemeClr val="accent5"/>
          </a:solidFill>
          <a:ln w="12700" cap="rnd">
            <a:noFill/>
            <a:round/>
          </a:ln>
        </p:spPr>
        <p:style>
          <a:lnRef idx="2">
            <a:schemeClr val="accent1"/>
          </a:lnRef>
          <a:fillRef idx="1">
            <a:schemeClr val="lt1"/>
          </a:fillRef>
          <a:effectRef idx="0">
            <a:schemeClr val="accent1"/>
          </a:effectRef>
          <a:fontRef idx="minor">
            <a:schemeClr val="dk1"/>
          </a:fontRef>
        </p:style>
        <p:txBody>
          <a:bodyPr lIns="72000" tIns="72000" rIns="72000" bIns="72000">
            <a:noAutofit/>
          </a:bodyPr>
          <a:lstStyle>
            <a:lvl1pPr marL="0" indent="0">
              <a:buNone/>
              <a:defRPr sz="2400" b="1">
                <a:solidFill>
                  <a:schemeClr val="tx2"/>
                </a:solidFill>
              </a:defRPr>
            </a:lvl1pPr>
          </a:lstStyle>
          <a:p>
            <a:pPr lvl="0"/>
            <a:r>
              <a:rPr lang="en-US" dirty="0"/>
              <a:t>Click to add subtitle</a:t>
            </a:r>
          </a:p>
        </p:txBody>
      </p:sp>
      <p:sp>
        <p:nvSpPr>
          <p:cNvPr id="5" name="Content Placeholder 2">
            <a:extLst>
              <a:ext uri="{FF2B5EF4-FFF2-40B4-BE49-F238E27FC236}">
                <a16:creationId xmlns:a16="http://schemas.microsoft.com/office/drawing/2014/main" id="{118A63BF-772E-9151-C37F-6751BC1781DA}"/>
              </a:ext>
            </a:extLst>
          </p:cNvPr>
          <p:cNvSpPr>
            <a:spLocks noGrp="1"/>
          </p:cNvSpPr>
          <p:nvPr>
            <p:ph sz="half" idx="16"/>
          </p:nvPr>
        </p:nvSpPr>
        <p:spPr>
          <a:xfrm>
            <a:off x="6334125" y="2724150"/>
            <a:ext cx="5019675" cy="2536008"/>
          </a:xfrm>
          <a:noFill/>
        </p:spPr>
        <p:txBody>
          <a:bodyPr lIns="144000" tIns="144000" rIns="144000" bIns="144000">
            <a:noAutofit/>
          </a:bodyPr>
          <a:lstStyle>
            <a:lvl1pPr marL="0" indent="0">
              <a:buNone/>
              <a:defRPr sz="2000">
                <a:solidFill>
                  <a:schemeClr val="bg1"/>
                </a:solidFill>
              </a:defRPr>
            </a:lvl1pPr>
          </a:lstStyle>
          <a:p>
            <a:pPr lvl="0"/>
            <a:r>
              <a:rPr lang="en-US" dirty="0"/>
              <a:t>Click to edit Master text styles</a:t>
            </a:r>
          </a:p>
        </p:txBody>
      </p:sp>
      <p:pic>
        <p:nvPicPr>
          <p:cNvPr id="10" name="Picture 9" descr="A blue flag with yellow stars and stripes&#10;&#10;Description automatically generated">
            <a:extLst>
              <a:ext uri="{FF2B5EF4-FFF2-40B4-BE49-F238E27FC236}">
                <a16:creationId xmlns:a16="http://schemas.microsoft.com/office/drawing/2014/main" id="{7262511B-BA2E-7984-66D6-B5152DA09D7B}"/>
              </a:ext>
            </a:extLst>
          </p:cNvPr>
          <p:cNvPicPr>
            <a:picLocks noChangeAspect="1"/>
          </p:cNvPicPr>
          <p:nvPr/>
        </p:nvPicPr>
        <p:blipFill>
          <a:blip r:embed="rId2"/>
          <a:stretch>
            <a:fillRect/>
          </a:stretch>
        </p:blipFill>
        <p:spPr>
          <a:xfrm>
            <a:off x="10725768" y="5901016"/>
            <a:ext cx="1257867" cy="763200"/>
          </a:xfrm>
          <a:prstGeom prst="rect">
            <a:avLst/>
          </a:prstGeom>
        </p:spPr>
      </p:pic>
      <p:pic>
        <p:nvPicPr>
          <p:cNvPr id="11" name="Picture 10" descr="A blue flag with yellow stars and stripes&#10;&#10;Description automatically generated">
            <a:extLst>
              <a:ext uri="{FF2B5EF4-FFF2-40B4-BE49-F238E27FC236}">
                <a16:creationId xmlns:a16="http://schemas.microsoft.com/office/drawing/2014/main" id="{DB557BE9-B8DC-E601-A0F8-16CD84F91810}"/>
              </a:ext>
            </a:extLst>
          </p:cNvPr>
          <p:cNvPicPr>
            <a:picLocks noChangeAspect="1"/>
          </p:cNvPicPr>
          <p:nvPr userDrawn="1"/>
        </p:nvPicPr>
        <p:blipFill>
          <a:blip r:embed="rId2"/>
          <a:stretch>
            <a:fillRect/>
          </a:stretch>
        </p:blipFill>
        <p:spPr>
          <a:xfrm>
            <a:off x="10725768" y="5901016"/>
            <a:ext cx="1257867" cy="763200"/>
          </a:xfrm>
          <a:prstGeom prst="rect">
            <a:avLst/>
          </a:prstGeom>
        </p:spPr>
      </p:pic>
      <p:sp>
        <p:nvSpPr>
          <p:cNvPr id="9" name="Slide Number Placeholder 5">
            <a:extLst>
              <a:ext uri="{FF2B5EF4-FFF2-40B4-BE49-F238E27FC236}">
                <a16:creationId xmlns:a16="http://schemas.microsoft.com/office/drawing/2014/main" id="{BEFAC7B2-2467-A72A-9F8B-CBD0FB0D8C42}"/>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bg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347653423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Title and body text two columns colured backgroun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ECCFB38-4E5F-126B-A212-3CBD911F9836}"/>
              </a:ext>
            </a:extLst>
          </p:cNvPr>
          <p:cNvSpPr>
            <a:spLocks noGrp="1" noRot="1" noMove="1" noResize="1" noEditPoints="1" noAdjustHandles="1" noChangeArrowheads="1" noChangeShapeType="1"/>
          </p:cNvSpPr>
          <p:nvPr/>
        </p:nvSpPr>
        <p:spPr>
          <a:xfrm>
            <a:off x="0" y="1487978"/>
            <a:ext cx="12192000" cy="537002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833F6E74-65E4-088E-A627-F5CBCB9E0FAA}"/>
              </a:ext>
            </a:extLst>
          </p:cNvPr>
          <p:cNvSpPr>
            <a:spLocks noGrp="1"/>
          </p:cNvSpPr>
          <p:nvPr>
            <p:ph sz="half" idx="1"/>
          </p:nvPr>
        </p:nvSpPr>
        <p:spPr>
          <a:xfrm>
            <a:off x="838200" y="2587083"/>
            <a:ext cx="4670502" cy="2899317"/>
          </a:xfrm>
          <a:noFill/>
        </p:spPr>
        <p:txBody>
          <a:bodyPr>
            <a:noAutofit/>
          </a:bodyPr>
          <a:lstStyle>
            <a:lvl1pPr marL="0" indent="0">
              <a:buNone/>
              <a:defRPr sz="2000">
                <a:solidFill>
                  <a:schemeClr val="bg1"/>
                </a:solidFill>
              </a:defRPr>
            </a:lvl1pPr>
          </a:lstStyle>
          <a:p>
            <a:pPr lvl="0"/>
            <a:r>
              <a:rPr lang="en-US" dirty="0"/>
              <a:t>Click to edit Master text styles</a:t>
            </a:r>
          </a:p>
        </p:txBody>
      </p:sp>
      <p:sp>
        <p:nvSpPr>
          <p:cNvPr id="4" name="Content Placeholder 3">
            <a:extLst>
              <a:ext uri="{FF2B5EF4-FFF2-40B4-BE49-F238E27FC236}">
                <a16:creationId xmlns:a16="http://schemas.microsoft.com/office/drawing/2014/main" id="{AE36259F-C7F8-D963-3DFD-92239B4D3FA2}"/>
              </a:ext>
            </a:extLst>
          </p:cNvPr>
          <p:cNvSpPr>
            <a:spLocks noGrp="1"/>
          </p:cNvSpPr>
          <p:nvPr>
            <p:ph sz="half" idx="2"/>
          </p:nvPr>
        </p:nvSpPr>
        <p:spPr>
          <a:xfrm>
            <a:off x="6172200" y="2587083"/>
            <a:ext cx="5181600" cy="2899317"/>
          </a:xfrm>
          <a:noFill/>
        </p:spPr>
        <p:txBody>
          <a:bodyPr>
            <a:noAutofit/>
          </a:bodyPr>
          <a:lstStyle>
            <a:lvl1pPr marL="0" indent="0">
              <a:buNone/>
              <a:defRPr sz="2000">
                <a:solidFill>
                  <a:schemeClr val="bg1"/>
                </a:solidFill>
              </a:defRPr>
            </a:lvl1pPr>
          </a:lstStyle>
          <a:p>
            <a:pPr lvl="0"/>
            <a:r>
              <a:rPr lang="en-US" dirty="0"/>
              <a:t>Click to edit Master text styles</a:t>
            </a:r>
          </a:p>
        </p:txBody>
      </p:sp>
      <p:pic>
        <p:nvPicPr>
          <p:cNvPr id="8" name="Picture 7" descr="A blue flag with yellow stars and stripes&#10;&#10;Description automatically generated">
            <a:extLst>
              <a:ext uri="{FF2B5EF4-FFF2-40B4-BE49-F238E27FC236}">
                <a16:creationId xmlns:a16="http://schemas.microsoft.com/office/drawing/2014/main" id="{02BBC44B-821F-21ED-8464-03E521698175}"/>
              </a:ext>
            </a:extLst>
          </p:cNvPr>
          <p:cNvPicPr>
            <a:picLocks noChangeAspect="1"/>
          </p:cNvPicPr>
          <p:nvPr/>
        </p:nvPicPr>
        <p:blipFill>
          <a:blip r:embed="rId2"/>
          <a:stretch>
            <a:fillRect/>
          </a:stretch>
        </p:blipFill>
        <p:spPr>
          <a:xfrm>
            <a:off x="10725768" y="5901016"/>
            <a:ext cx="1257867" cy="763200"/>
          </a:xfrm>
          <a:prstGeom prst="rect">
            <a:avLst/>
          </a:prstGeom>
        </p:spPr>
      </p:pic>
      <p:pic>
        <p:nvPicPr>
          <p:cNvPr id="9" name="Picture 8" descr="A blue flag with yellow stars and stripes&#10;&#10;Description automatically generated">
            <a:extLst>
              <a:ext uri="{FF2B5EF4-FFF2-40B4-BE49-F238E27FC236}">
                <a16:creationId xmlns:a16="http://schemas.microsoft.com/office/drawing/2014/main" id="{22B46DA4-CDDE-5119-2E5E-AD549E681C9C}"/>
              </a:ext>
            </a:extLst>
          </p:cNvPr>
          <p:cNvPicPr>
            <a:picLocks noChangeAspect="1"/>
          </p:cNvPicPr>
          <p:nvPr userDrawn="1"/>
        </p:nvPicPr>
        <p:blipFill>
          <a:blip r:embed="rId2"/>
          <a:stretch>
            <a:fillRect/>
          </a:stretch>
        </p:blipFill>
        <p:spPr>
          <a:xfrm>
            <a:off x="10725768" y="5901016"/>
            <a:ext cx="1257867" cy="763200"/>
          </a:xfrm>
          <a:prstGeom prst="rect">
            <a:avLst/>
          </a:prstGeom>
        </p:spPr>
      </p:pic>
      <p:sp>
        <p:nvSpPr>
          <p:cNvPr id="5" name="Slide Number Placeholder 5">
            <a:extLst>
              <a:ext uri="{FF2B5EF4-FFF2-40B4-BE49-F238E27FC236}">
                <a16:creationId xmlns:a16="http://schemas.microsoft.com/office/drawing/2014/main" id="{4A321162-C08B-5D98-4E1F-FE50C321D819}"/>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bg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89784657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Title and body text three columns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noAutofit/>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833F6E74-65E4-088E-A627-F5CBCB9E0FAA}"/>
              </a:ext>
            </a:extLst>
          </p:cNvPr>
          <p:cNvSpPr>
            <a:spLocks noGrp="1"/>
          </p:cNvSpPr>
          <p:nvPr>
            <p:ph sz="half" idx="1"/>
          </p:nvPr>
        </p:nvSpPr>
        <p:spPr>
          <a:xfrm>
            <a:off x="838200" y="1989056"/>
            <a:ext cx="3055070" cy="3299381"/>
          </a:xfrm>
          <a:solidFill>
            <a:schemeClr val="tx2"/>
          </a:solidFill>
        </p:spPr>
        <p:txBody>
          <a:bodyPr>
            <a:noAutofit/>
          </a:bodyPr>
          <a:lstStyle>
            <a:lvl1pPr marL="0" indent="0">
              <a:buNone/>
              <a:defRPr sz="2000">
                <a:solidFill>
                  <a:schemeClr val="bg1"/>
                </a:solidFill>
              </a:defRPr>
            </a:lvl1pPr>
          </a:lstStyle>
          <a:p>
            <a:pPr lvl="0"/>
            <a:r>
              <a:rPr lang="en-US" dirty="0"/>
              <a:t>Click to edit Master text styles</a:t>
            </a:r>
          </a:p>
        </p:txBody>
      </p:sp>
      <p:sp>
        <p:nvSpPr>
          <p:cNvPr id="7" name="Content Placeholder 2">
            <a:extLst>
              <a:ext uri="{FF2B5EF4-FFF2-40B4-BE49-F238E27FC236}">
                <a16:creationId xmlns:a16="http://schemas.microsoft.com/office/drawing/2014/main" id="{11A8786C-FCBD-3783-706E-0CBF5B0343E3}"/>
              </a:ext>
            </a:extLst>
          </p:cNvPr>
          <p:cNvSpPr>
            <a:spLocks noGrp="1"/>
          </p:cNvSpPr>
          <p:nvPr>
            <p:ph sz="half" idx="10"/>
          </p:nvPr>
        </p:nvSpPr>
        <p:spPr>
          <a:xfrm>
            <a:off x="4629467" y="1989056"/>
            <a:ext cx="3056400" cy="3299381"/>
          </a:xfrm>
          <a:solidFill>
            <a:schemeClr val="tx2"/>
          </a:solidFill>
        </p:spPr>
        <p:txBody>
          <a:bodyPr>
            <a:noAutofit/>
          </a:bodyPr>
          <a:lstStyle>
            <a:lvl1pPr marL="0" indent="0">
              <a:buNone/>
              <a:defRPr sz="2000">
                <a:solidFill>
                  <a:schemeClr val="bg1"/>
                </a:solidFill>
              </a:defRPr>
            </a:lvl1pPr>
          </a:lstStyle>
          <a:p>
            <a:pPr lvl="0"/>
            <a:r>
              <a:rPr lang="en-US" dirty="0"/>
              <a:t>Click to edit Master text styles</a:t>
            </a:r>
          </a:p>
        </p:txBody>
      </p:sp>
      <p:sp>
        <p:nvSpPr>
          <p:cNvPr id="12" name="Content Placeholder 2">
            <a:extLst>
              <a:ext uri="{FF2B5EF4-FFF2-40B4-BE49-F238E27FC236}">
                <a16:creationId xmlns:a16="http://schemas.microsoft.com/office/drawing/2014/main" id="{F4DC31AC-D39C-A8A3-ED76-D3399E224DE3}"/>
              </a:ext>
            </a:extLst>
          </p:cNvPr>
          <p:cNvSpPr>
            <a:spLocks noGrp="1"/>
          </p:cNvSpPr>
          <p:nvPr>
            <p:ph sz="half" idx="11"/>
          </p:nvPr>
        </p:nvSpPr>
        <p:spPr>
          <a:xfrm>
            <a:off x="8297400" y="1989056"/>
            <a:ext cx="3056400" cy="3299381"/>
          </a:xfrm>
          <a:solidFill>
            <a:schemeClr val="tx2"/>
          </a:solidFill>
        </p:spPr>
        <p:txBody>
          <a:bodyPr>
            <a:noAutofit/>
          </a:bodyPr>
          <a:lstStyle>
            <a:lvl1pPr marL="0" indent="0">
              <a:buNone/>
              <a:defRPr sz="2000">
                <a:solidFill>
                  <a:schemeClr val="bg1"/>
                </a:solidFill>
              </a:defRPr>
            </a:lvl1pPr>
          </a:lstStyle>
          <a:p>
            <a:pPr lvl="0"/>
            <a:r>
              <a:rPr lang="en-US" dirty="0"/>
              <a:t>Click to edit Master text styles</a:t>
            </a:r>
          </a:p>
        </p:txBody>
      </p:sp>
      <p:sp>
        <p:nvSpPr>
          <p:cNvPr id="5" name="Slide Number Placeholder 5">
            <a:extLst>
              <a:ext uri="{FF2B5EF4-FFF2-40B4-BE49-F238E27FC236}">
                <a16:creationId xmlns:a16="http://schemas.microsoft.com/office/drawing/2014/main" id="{6D635DEE-A882-2487-2337-D6BB66A7AF82}"/>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115514194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tle and body text three columns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noAutofit/>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833F6E74-65E4-088E-A627-F5CBCB9E0FAA}"/>
              </a:ext>
            </a:extLst>
          </p:cNvPr>
          <p:cNvSpPr>
            <a:spLocks noGrp="1"/>
          </p:cNvSpPr>
          <p:nvPr>
            <p:ph sz="half" idx="1"/>
          </p:nvPr>
        </p:nvSpPr>
        <p:spPr>
          <a:xfrm>
            <a:off x="838200" y="1989056"/>
            <a:ext cx="3055070" cy="3299381"/>
          </a:xfrm>
        </p:spPr>
        <p:txBody>
          <a:bodyPr>
            <a:noAutofit/>
          </a:bodyPr>
          <a:lstStyle>
            <a:lvl1pPr marL="0" indent="0">
              <a:buClr>
                <a:schemeClr val="tx2"/>
              </a:buClr>
              <a:buSzPct val="150000"/>
              <a:buFont typeface="Arial" panose="020B0604020202020204" pitchFamily="34" charset="0"/>
              <a:buNone/>
              <a:defRPr sz="2000">
                <a:solidFill>
                  <a:schemeClr val="tx1"/>
                </a:solidFill>
              </a:defRPr>
            </a:lvl1pPr>
          </a:lstStyle>
          <a:p>
            <a:pPr lvl="0"/>
            <a:r>
              <a:rPr lang="en-US" dirty="0"/>
              <a:t>Click to edit Master text styles</a:t>
            </a:r>
          </a:p>
        </p:txBody>
      </p:sp>
      <p:sp>
        <p:nvSpPr>
          <p:cNvPr id="4" name="Content Placeholder 2">
            <a:extLst>
              <a:ext uri="{FF2B5EF4-FFF2-40B4-BE49-F238E27FC236}">
                <a16:creationId xmlns:a16="http://schemas.microsoft.com/office/drawing/2014/main" id="{AFF39438-760E-ED2B-8243-319A5EF04778}"/>
              </a:ext>
            </a:extLst>
          </p:cNvPr>
          <p:cNvSpPr>
            <a:spLocks noGrp="1"/>
          </p:cNvSpPr>
          <p:nvPr>
            <p:ph sz="half" idx="10"/>
          </p:nvPr>
        </p:nvSpPr>
        <p:spPr>
          <a:xfrm>
            <a:off x="4568465" y="1989055"/>
            <a:ext cx="3055070" cy="3299381"/>
          </a:xfrm>
        </p:spPr>
        <p:txBody>
          <a:bodyPr>
            <a:noAutofit/>
          </a:bodyPr>
          <a:lstStyle>
            <a:lvl1pPr marL="0" indent="0">
              <a:buClr>
                <a:schemeClr val="tx2"/>
              </a:buClr>
              <a:buSzPct val="150000"/>
              <a:buFont typeface="Arial" panose="020B0604020202020204" pitchFamily="34" charset="0"/>
              <a:buNone/>
              <a:defRPr sz="2000">
                <a:solidFill>
                  <a:schemeClr val="tx1"/>
                </a:solidFill>
              </a:defRPr>
            </a:lvl1pPr>
          </a:lstStyle>
          <a:p>
            <a:pPr lvl="0"/>
            <a:r>
              <a:rPr lang="en-US" dirty="0"/>
              <a:t>Click to edit Master text styles</a:t>
            </a:r>
          </a:p>
        </p:txBody>
      </p:sp>
      <p:sp>
        <p:nvSpPr>
          <p:cNvPr id="6" name="Slide Number Placeholder 5">
            <a:extLst>
              <a:ext uri="{FF2B5EF4-FFF2-40B4-BE49-F238E27FC236}">
                <a16:creationId xmlns:a16="http://schemas.microsoft.com/office/drawing/2014/main" id="{B6FA7DAD-79FF-9241-7523-B9F28613FBC3}"/>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
        <p:nvSpPr>
          <p:cNvPr id="5" name="Content Placeholder 2">
            <a:extLst>
              <a:ext uri="{FF2B5EF4-FFF2-40B4-BE49-F238E27FC236}">
                <a16:creationId xmlns:a16="http://schemas.microsoft.com/office/drawing/2014/main" id="{C2284C9D-0459-8584-A6B3-FFE83837141D}"/>
              </a:ext>
            </a:extLst>
          </p:cNvPr>
          <p:cNvSpPr>
            <a:spLocks noGrp="1"/>
          </p:cNvSpPr>
          <p:nvPr>
            <p:ph sz="half" idx="11"/>
          </p:nvPr>
        </p:nvSpPr>
        <p:spPr>
          <a:xfrm>
            <a:off x="8298730" y="1989055"/>
            <a:ext cx="3055070" cy="3299381"/>
          </a:xfrm>
        </p:spPr>
        <p:txBody>
          <a:bodyPr>
            <a:noAutofit/>
          </a:bodyPr>
          <a:lstStyle>
            <a:lvl1pPr marL="0" indent="0">
              <a:buClr>
                <a:schemeClr val="tx2"/>
              </a:buClr>
              <a:buSzPct val="150000"/>
              <a:buFont typeface="Arial" panose="020B0604020202020204" pitchFamily="34" charset="0"/>
              <a:buNone/>
              <a:defRPr sz="2000">
                <a:solidFill>
                  <a:schemeClr val="tx1"/>
                </a:solidFill>
              </a:defRPr>
            </a:lvl1pPr>
          </a:lstStyle>
          <a:p>
            <a:pPr lvl="0"/>
            <a:r>
              <a:rPr lang="en-US" dirty="0"/>
              <a:t>Click to edit Master text styles</a:t>
            </a:r>
          </a:p>
        </p:txBody>
      </p:sp>
    </p:spTree>
    <p:extLst>
      <p:ext uri="{BB962C8B-B14F-4D97-AF65-F5344CB8AC3E}">
        <p14:creationId xmlns:p14="http://schemas.microsoft.com/office/powerpoint/2010/main" val="361562850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Title and body text three columns with 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noAutofit/>
          </a:bodyPr>
          <a:lstStyle/>
          <a:p>
            <a:r>
              <a:rPr lang="en-US" dirty="0"/>
              <a:t>Click to edit Master title style</a:t>
            </a:r>
            <a:endParaRPr lang="en-IE" dirty="0"/>
          </a:p>
        </p:txBody>
      </p:sp>
      <p:sp>
        <p:nvSpPr>
          <p:cNvPr id="3" name="Content Placeholder 2">
            <a:extLst>
              <a:ext uri="{FF2B5EF4-FFF2-40B4-BE49-F238E27FC236}">
                <a16:creationId xmlns:a16="http://schemas.microsoft.com/office/drawing/2014/main" id="{389E2655-E9DF-246B-F4FD-D62B2B37A4B3}"/>
              </a:ext>
            </a:extLst>
          </p:cNvPr>
          <p:cNvSpPr>
            <a:spLocks noGrp="1"/>
          </p:cNvSpPr>
          <p:nvPr>
            <p:ph sz="half" idx="15" hasCustomPrompt="1"/>
          </p:nvPr>
        </p:nvSpPr>
        <p:spPr>
          <a:xfrm>
            <a:off x="838200" y="2029022"/>
            <a:ext cx="3045644" cy="460375"/>
          </a:xfrm>
          <a:solidFill>
            <a:schemeClr val="tx2"/>
          </a:solidFill>
          <a:ln w="12700" cap="rnd">
            <a:noFill/>
            <a:round/>
          </a:ln>
        </p:spPr>
        <p:style>
          <a:lnRef idx="2">
            <a:schemeClr val="accent1"/>
          </a:lnRef>
          <a:fillRef idx="1">
            <a:schemeClr val="lt1"/>
          </a:fillRef>
          <a:effectRef idx="0">
            <a:schemeClr val="accent1"/>
          </a:effectRef>
          <a:fontRef idx="minor">
            <a:schemeClr val="dk1"/>
          </a:fontRef>
        </p:style>
        <p:txBody>
          <a:bodyPr lIns="72000" tIns="72000" rIns="72000" bIns="72000">
            <a:noAutofit/>
          </a:bodyPr>
          <a:lstStyle>
            <a:lvl1pPr marL="0" indent="0">
              <a:buNone/>
              <a:defRPr sz="2400" b="1">
                <a:solidFill>
                  <a:schemeClr val="bg1"/>
                </a:solidFill>
              </a:defRPr>
            </a:lvl1pPr>
          </a:lstStyle>
          <a:p>
            <a:pPr lvl="0"/>
            <a:r>
              <a:rPr lang="en-US" dirty="0"/>
              <a:t>Click to add subtitle</a:t>
            </a:r>
          </a:p>
        </p:txBody>
      </p:sp>
      <p:sp>
        <p:nvSpPr>
          <p:cNvPr id="14" name="Content Placeholder 2">
            <a:extLst>
              <a:ext uri="{FF2B5EF4-FFF2-40B4-BE49-F238E27FC236}">
                <a16:creationId xmlns:a16="http://schemas.microsoft.com/office/drawing/2014/main" id="{A1C7A71E-B4AA-350C-C619-6CD926C5FB05}"/>
              </a:ext>
            </a:extLst>
          </p:cNvPr>
          <p:cNvSpPr>
            <a:spLocks noGrp="1"/>
          </p:cNvSpPr>
          <p:nvPr>
            <p:ph sz="half" idx="1"/>
          </p:nvPr>
        </p:nvSpPr>
        <p:spPr>
          <a:xfrm>
            <a:off x="838200" y="2690199"/>
            <a:ext cx="3045644" cy="2598238"/>
          </a:xfrm>
        </p:spPr>
        <p:txBody>
          <a:bodyPr>
            <a:noAutofit/>
          </a:bodyPr>
          <a:lstStyle>
            <a:lvl1pPr marL="0" indent="0">
              <a:buNone/>
              <a:defRPr sz="2000">
                <a:solidFill>
                  <a:schemeClr val="tx1"/>
                </a:solidFill>
              </a:defRPr>
            </a:lvl1pPr>
          </a:lstStyle>
          <a:p>
            <a:pPr lvl="0"/>
            <a:r>
              <a:rPr lang="en-US" dirty="0"/>
              <a:t>Click to edit Master text styles</a:t>
            </a:r>
          </a:p>
        </p:txBody>
      </p:sp>
      <p:sp>
        <p:nvSpPr>
          <p:cNvPr id="4" name="Content Placeholder 2">
            <a:extLst>
              <a:ext uri="{FF2B5EF4-FFF2-40B4-BE49-F238E27FC236}">
                <a16:creationId xmlns:a16="http://schemas.microsoft.com/office/drawing/2014/main" id="{0B64B145-4048-55E1-B2E9-6B27CC0E5870}"/>
              </a:ext>
            </a:extLst>
          </p:cNvPr>
          <p:cNvSpPr>
            <a:spLocks noGrp="1"/>
          </p:cNvSpPr>
          <p:nvPr>
            <p:ph sz="half" idx="16" hasCustomPrompt="1"/>
          </p:nvPr>
        </p:nvSpPr>
        <p:spPr>
          <a:xfrm>
            <a:off x="4586925" y="2010169"/>
            <a:ext cx="3132055" cy="460375"/>
          </a:xfrm>
          <a:solidFill>
            <a:schemeClr val="tx2"/>
          </a:solidFill>
          <a:ln w="12700" cap="rnd">
            <a:noFill/>
            <a:round/>
          </a:ln>
        </p:spPr>
        <p:style>
          <a:lnRef idx="2">
            <a:schemeClr val="accent1"/>
          </a:lnRef>
          <a:fillRef idx="1">
            <a:schemeClr val="lt1"/>
          </a:fillRef>
          <a:effectRef idx="0">
            <a:schemeClr val="accent1"/>
          </a:effectRef>
          <a:fontRef idx="minor">
            <a:schemeClr val="dk1"/>
          </a:fontRef>
        </p:style>
        <p:txBody>
          <a:bodyPr lIns="72000" tIns="72000" rIns="72000" bIns="72000">
            <a:noAutofit/>
          </a:bodyPr>
          <a:lstStyle>
            <a:lvl1pPr marL="0" indent="0">
              <a:buNone/>
              <a:defRPr sz="2400" b="1">
                <a:solidFill>
                  <a:schemeClr val="bg1"/>
                </a:solidFill>
              </a:defRPr>
            </a:lvl1pPr>
          </a:lstStyle>
          <a:p>
            <a:pPr lvl="0"/>
            <a:r>
              <a:rPr lang="en-US" dirty="0"/>
              <a:t>Click to add subtitle</a:t>
            </a:r>
          </a:p>
        </p:txBody>
      </p:sp>
      <p:sp>
        <p:nvSpPr>
          <p:cNvPr id="16" name="Content Placeholder 2">
            <a:extLst>
              <a:ext uri="{FF2B5EF4-FFF2-40B4-BE49-F238E27FC236}">
                <a16:creationId xmlns:a16="http://schemas.microsoft.com/office/drawing/2014/main" id="{56044468-6F92-BCD9-357B-E33281665606}"/>
              </a:ext>
            </a:extLst>
          </p:cNvPr>
          <p:cNvSpPr>
            <a:spLocks noGrp="1"/>
          </p:cNvSpPr>
          <p:nvPr>
            <p:ph sz="half" idx="10"/>
          </p:nvPr>
        </p:nvSpPr>
        <p:spPr>
          <a:xfrm>
            <a:off x="4586926" y="2690199"/>
            <a:ext cx="3132055" cy="2598238"/>
          </a:xfrm>
        </p:spPr>
        <p:txBody>
          <a:bodyPr>
            <a:noAutofit/>
          </a:bodyPr>
          <a:lstStyle>
            <a:lvl1pPr marL="0" indent="0">
              <a:buNone/>
              <a:defRPr sz="2000">
                <a:solidFill>
                  <a:schemeClr val="tx1"/>
                </a:solidFill>
              </a:defRPr>
            </a:lvl1pPr>
          </a:lstStyle>
          <a:p>
            <a:pPr lvl="0"/>
            <a:r>
              <a:rPr lang="en-US" dirty="0"/>
              <a:t>Click to edit Master text styles</a:t>
            </a:r>
          </a:p>
        </p:txBody>
      </p:sp>
      <p:sp>
        <p:nvSpPr>
          <p:cNvPr id="5" name="Content Placeholder 2">
            <a:extLst>
              <a:ext uri="{FF2B5EF4-FFF2-40B4-BE49-F238E27FC236}">
                <a16:creationId xmlns:a16="http://schemas.microsoft.com/office/drawing/2014/main" id="{AE2839C1-28EB-C84A-8FE0-1EB86DE1BDEE}"/>
              </a:ext>
            </a:extLst>
          </p:cNvPr>
          <p:cNvSpPr>
            <a:spLocks noGrp="1"/>
          </p:cNvSpPr>
          <p:nvPr>
            <p:ph sz="half" idx="17" hasCustomPrompt="1"/>
          </p:nvPr>
        </p:nvSpPr>
        <p:spPr>
          <a:xfrm>
            <a:off x="8422064" y="2029022"/>
            <a:ext cx="3045644" cy="460375"/>
          </a:xfrm>
          <a:solidFill>
            <a:schemeClr val="tx2"/>
          </a:solidFill>
          <a:ln w="12700" cap="rnd">
            <a:noFill/>
            <a:round/>
          </a:ln>
        </p:spPr>
        <p:style>
          <a:lnRef idx="2">
            <a:schemeClr val="accent1"/>
          </a:lnRef>
          <a:fillRef idx="1">
            <a:schemeClr val="lt1"/>
          </a:fillRef>
          <a:effectRef idx="0">
            <a:schemeClr val="accent1"/>
          </a:effectRef>
          <a:fontRef idx="minor">
            <a:schemeClr val="dk1"/>
          </a:fontRef>
        </p:style>
        <p:txBody>
          <a:bodyPr lIns="72000" tIns="72000" rIns="72000" bIns="72000">
            <a:noAutofit/>
          </a:bodyPr>
          <a:lstStyle>
            <a:lvl1pPr marL="0" indent="0">
              <a:buNone/>
              <a:defRPr sz="2400" b="1">
                <a:solidFill>
                  <a:schemeClr val="bg1"/>
                </a:solidFill>
              </a:defRPr>
            </a:lvl1pPr>
          </a:lstStyle>
          <a:p>
            <a:pPr lvl="0"/>
            <a:r>
              <a:rPr lang="en-US" dirty="0"/>
              <a:t>Click to add subtitle</a:t>
            </a:r>
          </a:p>
        </p:txBody>
      </p:sp>
      <p:sp>
        <p:nvSpPr>
          <p:cNvPr id="18" name="Content Placeholder 2">
            <a:extLst>
              <a:ext uri="{FF2B5EF4-FFF2-40B4-BE49-F238E27FC236}">
                <a16:creationId xmlns:a16="http://schemas.microsoft.com/office/drawing/2014/main" id="{A1E8E11D-2B2A-C5C5-EFFC-16D798510576}"/>
              </a:ext>
            </a:extLst>
          </p:cNvPr>
          <p:cNvSpPr>
            <a:spLocks noGrp="1"/>
          </p:cNvSpPr>
          <p:nvPr>
            <p:ph sz="half" idx="11"/>
          </p:nvPr>
        </p:nvSpPr>
        <p:spPr>
          <a:xfrm>
            <a:off x="8422064" y="2690199"/>
            <a:ext cx="3045644" cy="2598238"/>
          </a:xfrm>
        </p:spPr>
        <p:txBody>
          <a:bodyPr>
            <a:noAutofit/>
          </a:bodyPr>
          <a:lstStyle>
            <a:lvl1pPr>
              <a:defRPr sz="20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Click to edit Master text styles</a:t>
            </a:r>
          </a:p>
        </p:txBody>
      </p:sp>
      <p:sp>
        <p:nvSpPr>
          <p:cNvPr id="7" name="Slide Number Placeholder 5">
            <a:extLst>
              <a:ext uri="{FF2B5EF4-FFF2-40B4-BE49-F238E27FC236}">
                <a16:creationId xmlns:a16="http://schemas.microsoft.com/office/drawing/2014/main" id="{62761D88-1D18-A805-8D96-5BEBFEFE219D}"/>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306021157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Body text and image coloured background">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xfrm>
            <a:off x="838200" y="365126"/>
            <a:ext cx="10515602" cy="816904"/>
          </a:xfrm>
        </p:spPr>
        <p:txBody>
          <a:bodyPr>
            <a:noAutofit/>
          </a:bodyPr>
          <a:lstStyle>
            <a:lvl1pPr>
              <a:defRPr>
                <a:solidFill>
                  <a:schemeClr val="tx1"/>
                </a:solidFill>
              </a:defRPr>
            </a:lvl1pPr>
          </a:lstStyle>
          <a:p>
            <a:r>
              <a:rPr lang="en-US" dirty="0"/>
              <a:t>Click to edit Master title style</a:t>
            </a:r>
            <a:endParaRPr lang="en-IE" dirty="0"/>
          </a:p>
        </p:txBody>
      </p:sp>
      <p:sp>
        <p:nvSpPr>
          <p:cNvPr id="7" name="Content Placeholder 2">
            <a:extLst>
              <a:ext uri="{FF2B5EF4-FFF2-40B4-BE49-F238E27FC236}">
                <a16:creationId xmlns:a16="http://schemas.microsoft.com/office/drawing/2014/main" id="{4F9DE773-46A1-EE6A-D3DF-FC96DCA4C7CB}"/>
              </a:ext>
            </a:extLst>
          </p:cNvPr>
          <p:cNvSpPr>
            <a:spLocks noGrp="1"/>
          </p:cNvSpPr>
          <p:nvPr>
            <p:ph sz="half" idx="1"/>
          </p:nvPr>
        </p:nvSpPr>
        <p:spPr>
          <a:xfrm>
            <a:off x="838200" y="1847851"/>
            <a:ext cx="4670502" cy="3638549"/>
          </a:xfrm>
          <a:noFill/>
        </p:spPr>
        <p:txBody>
          <a:bodyPr>
            <a:noAutofit/>
          </a:bodyPr>
          <a:lstStyle>
            <a:lvl1pPr marL="0" indent="0">
              <a:buNone/>
              <a:defRPr sz="2000">
                <a:solidFill>
                  <a:schemeClr val="tx1"/>
                </a:solidFill>
              </a:defRPr>
            </a:lvl1pPr>
          </a:lstStyle>
          <a:p>
            <a:pPr lvl="0"/>
            <a:r>
              <a:rPr lang="en-US" dirty="0"/>
              <a:t>Click to edit Master text styles</a:t>
            </a:r>
          </a:p>
        </p:txBody>
      </p:sp>
      <p:sp>
        <p:nvSpPr>
          <p:cNvPr id="4" name="Picture Placeholder 3">
            <a:extLst>
              <a:ext uri="{FF2B5EF4-FFF2-40B4-BE49-F238E27FC236}">
                <a16:creationId xmlns:a16="http://schemas.microsoft.com/office/drawing/2014/main" id="{36CC71E5-FBEB-2751-9FF1-D81B32C5D665}"/>
              </a:ext>
            </a:extLst>
          </p:cNvPr>
          <p:cNvSpPr>
            <a:spLocks noGrp="1"/>
          </p:cNvSpPr>
          <p:nvPr>
            <p:ph type="pic" sz="quarter" idx="10"/>
          </p:nvPr>
        </p:nvSpPr>
        <p:spPr>
          <a:xfrm>
            <a:off x="6350002" y="1825625"/>
            <a:ext cx="5003800" cy="3638550"/>
          </a:xfrm>
          <a:solidFill>
            <a:schemeClr val="tx2"/>
          </a:solidFill>
          <a:ln w="76200">
            <a:noFill/>
          </a:ln>
          <a:effectLst/>
        </p:spPr>
        <p:txBody>
          <a:bodyPr/>
          <a:lstStyle>
            <a:lvl1pPr marL="0" indent="0">
              <a:buNone/>
              <a:defRPr>
                <a:solidFill>
                  <a:schemeClr val="bg2"/>
                </a:solidFill>
              </a:defRPr>
            </a:lvl1pPr>
          </a:lstStyle>
          <a:p>
            <a:r>
              <a:rPr lang="en-US" dirty="0"/>
              <a:t>Click icon to add picture</a:t>
            </a:r>
            <a:endParaRPr lang="en-IE" dirty="0"/>
          </a:p>
        </p:txBody>
      </p:sp>
      <p:pic>
        <p:nvPicPr>
          <p:cNvPr id="6" name="Picture 5" descr="A blue flag with yellow stars and stripes&#10;&#10;Description automatically generated">
            <a:extLst>
              <a:ext uri="{FF2B5EF4-FFF2-40B4-BE49-F238E27FC236}">
                <a16:creationId xmlns:a16="http://schemas.microsoft.com/office/drawing/2014/main" id="{93834467-B58A-08E2-AA0A-DB1D50F360BB}"/>
              </a:ext>
            </a:extLst>
          </p:cNvPr>
          <p:cNvPicPr>
            <a:picLocks noChangeAspect="1"/>
          </p:cNvPicPr>
          <p:nvPr/>
        </p:nvPicPr>
        <p:blipFill>
          <a:blip r:embed="rId2"/>
          <a:stretch>
            <a:fillRect/>
          </a:stretch>
        </p:blipFill>
        <p:spPr>
          <a:xfrm>
            <a:off x="10725768" y="5901016"/>
            <a:ext cx="1257867" cy="763200"/>
          </a:xfrm>
          <a:prstGeom prst="rect">
            <a:avLst/>
          </a:prstGeom>
        </p:spPr>
      </p:pic>
      <p:pic>
        <p:nvPicPr>
          <p:cNvPr id="5" name="Picture 4" descr="A blue flag with yellow stars and stripes&#10;&#10;Description automatically generated">
            <a:extLst>
              <a:ext uri="{FF2B5EF4-FFF2-40B4-BE49-F238E27FC236}">
                <a16:creationId xmlns:a16="http://schemas.microsoft.com/office/drawing/2014/main" id="{570F0233-3DB4-DD9F-5F0F-396910702D84}"/>
              </a:ext>
            </a:extLst>
          </p:cNvPr>
          <p:cNvPicPr>
            <a:picLocks noChangeAspect="1"/>
          </p:cNvPicPr>
          <p:nvPr userDrawn="1"/>
        </p:nvPicPr>
        <p:blipFill>
          <a:blip r:embed="rId2"/>
          <a:stretch>
            <a:fillRect/>
          </a:stretch>
        </p:blipFill>
        <p:spPr>
          <a:xfrm>
            <a:off x="10725768" y="5901016"/>
            <a:ext cx="1257867" cy="763200"/>
          </a:xfrm>
          <a:prstGeom prst="rect">
            <a:avLst/>
          </a:prstGeom>
        </p:spPr>
      </p:pic>
      <p:sp>
        <p:nvSpPr>
          <p:cNvPr id="8" name="Slide Number Placeholder 5">
            <a:extLst>
              <a:ext uri="{FF2B5EF4-FFF2-40B4-BE49-F238E27FC236}">
                <a16:creationId xmlns:a16="http://schemas.microsoft.com/office/drawing/2014/main" id="{4A4DF5A1-9706-DCB7-1601-51D0F26AEF16}"/>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1313746552"/>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74269419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Body text and image ">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xfrm>
            <a:off x="838200" y="365126"/>
            <a:ext cx="10515602" cy="816904"/>
          </a:xfrm>
        </p:spPr>
        <p:txBody>
          <a:bodyPr>
            <a:noAutofit/>
          </a:bodyPr>
          <a:lstStyle>
            <a:lvl1pPr>
              <a:defRPr>
                <a:solidFill>
                  <a:schemeClr val="bg2"/>
                </a:solidFill>
              </a:defRPr>
            </a:lvl1pPr>
          </a:lstStyle>
          <a:p>
            <a:r>
              <a:rPr lang="en-US" dirty="0"/>
              <a:t>Click to edit Master title style</a:t>
            </a:r>
            <a:endParaRPr lang="en-IE" dirty="0"/>
          </a:p>
        </p:txBody>
      </p:sp>
      <p:sp>
        <p:nvSpPr>
          <p:cNvPr id="5" name="Content Placeholder 2">
            <a:extLst>
              <a:ext uri="{FF2B5EF4-FFF2-40B4-BE49-F238E27FC236}">
                <a16:creationId xmlns:a16="http://schemas.microsoft.com/office/drawing/2014/main" id="{CA9BD169-F6A4-2E23-F2D4-B7DED1FC9941}"/>
              </a:ext>
            </a:extLst>
          </p:cNvPr>
          <p:cNvSpPr>
            <a:spLocks noGrp="1"/>
          </p:cNvSpPr>
          <p:nvPr>
            <p:ph sz="half" idx="1"/>
          </p:nvPr>
        </p:nvSpPr>
        <p:spPr>
          <a:xfrm>
            <a:off x="838200" y="1847851"/>
            <a:ext cx="4670502" cy="3638549"/>
          </a:xfrm>
          <a:noFill/>
        </p:spPr>
        <p:txBody>
          <a:bodyPr>
            <a:noAutofit/>
          </a:bodyPr>
          <a:lstStyle>
            <a:lvl1pPr marL="0" indent="0">
              <a:buNone/>
              <a:defRPr sz="2000">
                <a:solidFill>
                  <a:schemeClr val="bg1"/>
                </a:solidFill>
              </a:defRPr>
            </a:lvl1pPr>
          </a:lstStyle>
          <a:p>
            <a:pPr lvl="0"/>
            <a:r>
              <a:rPr lang="en-US" dirty="0"/>
              <a:t>Click to edit Master text styles</a:t>
            </a:r>
          </a:p>
        </p:txBody>
      </p:sp>
      <p:sp>
        <p:nvSpPr>
          <p:cNvPr id="4" name="Picture Placeholder 3">
            <a:extLst>
              <a:ext uri="{FF2B5EF4-FFF2-40B4-BE49-F238E27FC236}">
                <a16:creationId xmlns:a16="http://schemas.microsoft.com/office/drawing/2014/main" id="{36CC71E5-FBEB-2751-9FF1-D81B32C5D665}"/>
              </a:ext>
            </a:extLst>
          </p:cNvPr>
          <p:cNvSpPr>
            <a:spLocks noGrp="1"/>
          </p:cNvSpPr>
          <p:nvPr>
            <p:ph type="pic" sz="quarter" idx="10"/>
          </p:nvPr>
        </p:nvSpPr>
        <p:spPr>
          <a:xfrm>
            <a:off x="6350002" y="1825625"/>
            <a:ext cx="5003800" cy="3638550"/>
          </a:xfrm>
          <a:solidFill>
            <a:schemeClr val="tx2"/>
          </a:solidFill>
          <a:ln w="76200">
            <a:noFill/>
          </a:ln>
          <a:effectLst/>
        </p:spPr>
        <p:txBody>
          <a:bodyPr/>
          <a:lstStyle>
            <a:lvl1pPr marL="0" indent="0">
              <a:buNone/>
              <a:defRPr>
                <a:solidFill>
                  <a:schemeClr val="bg2"/>
                </a:solidFill>
              </a:defRPr>
            </a:lvl1pPr>
          </a:lstStyle>
          <a:p>
            <a:r>
              <a:rPr lang="en-US" dirty="0"/>
              <a:t>Click icon to add picture</a:t>
            </a:r>
            <a:endParaRPr lang="en-IE" dirty="0"/>
          </a:p>
        </p:txBody>
      </p:sp>
      <p:sp>
        <p:nvSpPr>
          <p:cNvPr id="6" name="Slide Number Placeholder 5">
            <a:extLst>
              <a:ext uri="{FF2B5EF4-FFF2-40B4-BE49-F238E27FC236}">
                <a16:creationId xmlns:a16="http://schemas.microsoft.com/office/drawing/2014/main" id="{880C2FD4-3B80-FE70-83EA-C9956AF116F3}"/>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bg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297027178"/>
      </p:ext>
    </p:extLst>
  </p:cSld>
  <p:clrMapOvr>
    <a:overrideClrMapping bg1="dk1" tx1="lt1" bg2="dk2" tx2="lt2" accent1="accent1" accent2="accent2" accent3="accent3" accent4="accent4" accent5="accent5" accent6="accent6" hlink="hlink" folHlink="folHlink"/>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Body text and 4 images ">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xfrm>
            <a:off x="838200" y="365126"/>
            <a:ext cx="10515602" cy="816904"/>
          </a:xfrm>
        </p:spPr>
        <p:txBody>
          <a:bodyPr/>
          <a:lstStyle>
            <a:lvl1pPr>
              <a:defRPr>
                <a:solidFill>
                  <a:schemeClr val="bg2"/>
                </a:solidFill>
              </a:defRPr>
            </a:lvl1pPr>
          </a:lstStyle>
          <a:p>
            <a:r>
              <a:rPr lang="en-US" dirty="0"/>
              <a:t>Click to edit Master title style</a:t>
            </a:r>
            <a:endParaRPr lang="en-IE" dirty="0"/>
          </a:p>
        </p:txBody>
      </p:sp>
      <p:sp>
        <p:nvSpPr>
          <p:cNvPr id="3" name="Google Shape;91;p33">
            <a:extLst>
              <a:ext uri="{FF2B5EF4-FFF2-40B4-BE49-F238E27FC236}">
                <a16:creationId xmlns:a16="http://schemas.microsoft.com/office/drawing/2014/main" id="{A9F38C94-2545-ED67-4909-C5A475FCF803}"/>
              </a:ext>
            </a:extLst>
          </p:cNvPr>
          <p:cNvSpPr>
            <a:spLocks noGrp="1"/>
          </p:cNvSpPr>
          <p:nvPr>
            <p:ph type="pic" idx="2"/>
          </p:nvPr>
        </p:nvSpPr>
        <p:spPr>
          <a:xfrm>
            <a:off x="3538332" y="2197664"/>
            <a:ext cx="2461591" cy="1638158"/>
          </a:xfrm>
          <a:prstGeom prst="rect">
            <a:avLst/>
          </a:prstGeom>
          <a:solidFill>
            <a:schemeClr val="lt2"/>
          </a:solidFill>
          <a:ln>
            <a:noFill/>
          </a:ln>
        </p:spPr>
        <p:txBody>
          <a:bodyPr/>
          <a:lstStyle>
            <a:lvl1pPr marL="0" indent="0">
              <a:buNone/>
              <a:defRPr>
                <a:solidFill>
                  <a:schemeClr val="bg2"/>
                </a:solidFill>
              </a:defRPr>
            </a:lvl1pPr>
          </a:lstStyle>
          <a:p>
            <a:r>
              <a:rPr lang="en-US" dirty="0"/>
              <a:t>Click icon to add picture</a:t>
            </a:r>
            <a:endParaRPr lang="en-IE" dirty="0"/>
          </a:p>
        </p:txBody>
      </p:sp>
      <p:sp>
        <p:nvSpPr>
          <p:cNvPr id="10" name="Google Shape;95;p33">
            <a:extLst>
              <a:ext uri="{FF2B5EF4-FFF2-40B4-BE49-F238E27FC236}">
                <a16:creationId xmlns:a16="http://schemas.microsoft.com/office/drawing/2014/main" id="{45EC68E1-18F5-04CB-00B3-F8948F3B4F18}"/>
              </a:ext>
            </a:extLst>
          </p:cNvPr>
          <p:cNvSpPr>
            <a:spLocks noGrp="1"/>
          </p:cNvSpPr>
          <p:nvPr>
            <p:ph type="pic" idx="5"/>
          </p:nvPr>
        </p:nvSpPr>
        <p:spPr>
          <a:xfrm>
            <a:off x="6161035" y="2197663"/>
            <a:ext cx="2461593" cy="1638159"/>
          </a:xfrm>
          <a:prstGeom prst="rect">
            <a:avLst/>
          </a:prstGeom>
          <a:solidFill>
            <a:schemeClr val="lt2"/>
          </a:solidFill>
          <a:ln>
            <a:noFill/>
          </a:ln>
        </p:spPr>
        <p:txBody>
          <a:bodyPr/>
          <a:lstStyle>
            <a:lvl1pPr marL="0" indent="0">
              <a:buNone/>
              <a:defRPr>
                <a:solidFill>
                  <a:schemeClr val="bg2"/>
                </a:solidFill>
              </a:defRPr>
            </a:lvl1pPr>
          </a:lstStyle>
          <a:p>
            <a:r>
              <a:rPr lang="en-US" dirty="0"/>
              <a:t>Click icon to add picture</a:t>
            </a:r>
            <a:endParaRPr lang="en-IE" dirty="0"/>
          </a:p>
        </p:txBody>
      </p:sp>
      <p:sp>
        <p:nvSpPr>
          <p:cNvPr id="13" name="Text Placeholder 12">
            <a:extLst>
              <a:ext uri="{FF2B5EF4-FFF2-40B4-BE49-F238E27FC236}">
                <a16:creationId xmlns:a16="http://schemas.microsoft.com/office/drawing/2014/main" id="{00A4763F-1C9A-B628-1609-DA5C75C90FC9}"/>
              </a:ext>
            </a:extLst>
          </p:cNvPr>
          <p:cNvSpPr>
            <a:spLocks noGrp="1"/>
          </p:cNvSpPr>
          <p:nvPr>
            <p:ph type="body" sz="quarter" idx="10"/>
          </p:nvPr>
        </p:nvSpPr>
        <p:spPr>
          <a:xfrm>
            <a:off x="8802758" y="2197100"/>
            <a:ext cx="2519363" cy="1638300"/>
          </a:xfrm>
        </p:spPr>
        <p:txBody>
          <a:bodyPr/>
          <a:lstStyle>
            <a:lvl1pPr marL="0" indent="0">
              <a:buNone/>
              <a:defRPr>
                <a:solidFill>
                  <a:schemeClr val="bg1"/>
                </a:solidFill>
              </a:defRPr>
            </a:lvl1pPr>
            <a:lvl2pPr marL="457200" indent="0">
              <a:buNone/>
              <a:defRPr/>
            </a:lvl2pPr>
          </a:lstStyle>
          <a:p>
            <a:pPr lvl="0"/>
            <a:r>
              <a:rPr lang="en-US" dirty="0"/>
              <a:t>Click to edit Master text styles</a:t>
            </a:r>
          </a:p>
          <a:p>
            <a:pPr lvl="1"/>
            <a:r>
              <a:rPr lang="en-US" dirty="0" err="1"/>
              <a:t>cond</a:t>
            </a:r>
            <a:r>
              <a:rPr lang="en-US" dirty="0"/>
              <a:t> level</a:t>
            </a:r>
          </a:p>
        </p:txBody>
      </p:sp>
      <p:sp>
        <p:nvSpPr>
          <p:cNvPr id="15" name="Google Shape;91;p33">
            <a:extLst>
              <a:ext uri="{FF2B5EF4-FFF2-40B4-BE49-F238E27FC236}">
                <a16:creationId xmlns:a16="http://schemas.microsoft.com/office/drawing/2014/main" id="{0AB5F208-A96D-CEBC-874F-7B719FD86FEB}"/>
              </a:ext>
            </a:extLst>
          </p:cNvPr>
          <p:cNvSpPr>
            <a:spLocks noGrp="1"/>
          </p:cNvSpPr>
          <p:nvPr>
            <p:ph type="pic" idx="11"/>
          </p:nvPr>
        </p:nvSpPr>
        <p:spPr>
          <a:xfrm>
            <a:off x="3538332" y="4031391"/>
            <a:ext cx="2461591" cy="1638158"/>
          </a:xfrm>
          <a:prstGeom prst="rect">
            <a:avLst/>
          </a:prstGeom>
          <a:solidFill>
            <a:schemeClr val="lt2"/>
          </a:solidFill>
          <a:ln>
            <a:noFill/>
          </a:ln>
        </p:spPr>
        <p:txBody>
          <a:bodyPr/>
          <a:lstStyle>
            <a:lvl1pPr marL="0" indent="0">
              <a:buNone/>
              <a:defRPr>
                <a:solidFill>
                  <a:schemeClr val="bg2"/>
                </a:solidFill>
              </a:defRPr>
            </a:lvl1pPr>
          </a:lstStyle>
          <a:p>
            <a:r>
              <a:rPr lang="en-US" dirty="0"/>
              <a:t>Click icon to add picture</a:t>
            </a:r>
            <a:endParaRPr lang="en-IE" dirty="0"/>
          </a:p>
        </p:txBody>
      </p:sp>
      <p:sp>
        <p:nvSpPr>
          <p:cNvPr id="17" name="Google Shape;95;p33">
            <a:extLst>
              <a:ext uri="{FF2B5EF4-FFF2-40B4-BE49-F238E27FC236}">
                <a16:creationId xmlns:a16="http://schemas.microsoft.com/office/drawing/2014/main" id="{0AC28D44-5B34-89F9-D8AB-62E99E380E36}"/>
              </a:ext>
            </a:extLst>
          </p:cNvPr>
          <p:cNvSpPr>
            <a:spLocks noGrp="1"/>
          </p:cNvSpPr>
          <p:nvPr>
            <p:ph type="pic" idx="13"/>
          </p:nvPr>
        </p:nvSpPr>
        <p:spPr>
          <a:xfrm>
            <a:off x="6161035" y="4031390"/>
            <a:ext cx="2461593" cy="1638159"/>
          </a:xfrm>
          <a:prstGeom prst="rect">
            <a:avLst/>
          </a:prstGeom>
          <a:solidFill>
            <a:schemeClr val="lt2"/>
          </a:solidFill>
          <a:ln>
            <a:noFill/>
          </a:ln>
        </p:spPr>
        <p:txBody>
          <a:bodyPr/>
          <a:lstStyle>
            <a:lvl1pPr marL="0" indent="0">
              <a:buNone/>
              <a:defRPr>
                <a:solidFill>
                  <a:schemeClr val="bg2"/>
                </a:solidFill>
              </a:defRPr>
            </a:lvl1pPr>
          </a:lstStyle>
          <a:p>
            <a:r>
              <a:rPr lang="en-US" dirty="0"/>
              <a:t>Click icon to add picture</a:t>
            </a:r>
            <a:endParaRPr lang="en-IE" dirty="0"/>
          </a:p>
        </p:txBody>
      </p:sp>
      <p:sp>
        <p:nvSpPr>
          <p:cNvPr id="18" name="Text Placeholder 12">
            <a:extLst>
              <a:ext uri="{FF2B5EF4-FFF2-40B4-BE49-F238E27FC236}">
                <a16:creationId xmlns:a16="http://schemas.microsoft.com/office/drawing/2014/main" id="{14095A4F-385F-CF4A-5E10-E3628D85F6C8}"/>
              </a:ext>
            </a:extLst>
          </p:cNvPr>
          <p:cNvSpPr>
            <a:spLocks noGrp="1"/>
          </p:cNvSpPr>
          <p:nvPr>
            <p:ph type="body" sz="quarter" idx="14"/>
          </p:nvPr>
        </p:nvSpPr>
        <p:spPr>
          <a:xfrm>
            <a:off x="8802758" y="4030827"/>
            <a:ext cx="2519363" cy="1638300"/>
          </a:xfrm>
        </p:spPr>
        <p:txBody>
          <a:bodyPr/>
          <a:lstStyle>
            <a:lvl1pPr marL="0" indent="0">
              <a:buNone/>
              <a:defRPr>
                <a:solidFill>
                  <a:schemeClr val="bg1"/>
                </a:solidFill>
              </a:defRPr>
            </a:lvl1pPr>
            <a:lvl2pPr marL="457200" indent="0">
              <a:buNone/>
              <a:defRPr/>
            </a:lvl2pPr>
          </a:lstStyle>
          <a:p>
            <a:pPr lvl="0"/>
            <a:r>
              <a:rPr lang="en-US" dirty="0"/>
              <a:t>Click to edit Master text styles</a:t>
            </a:r>
          </a:p>
          <a:p>
            <a:pPr lvl="1"/>
            <a:r>
              <a:rPr lang="en-US" dirty="0"/>
              <a:t>Second level</a:t>
            </a:r>
          </a:p>
        </p:txBody>
      </p:sp>
      <p:sp>
        <p:nvSpPr>
          <p:cNvPr id="4" name="Text Placeholder 12">
            <a:extLst>
              <a:ext uri="{FF2B5EF4-FFF2-40B4-BE49-F238E27FC236}">
                <a16:creationId xmlns:a16="http://schemas.microsoft.com/office/drawing/2014/main" id="{092A6C90-A6CE-C107-4350-7906F5FDD7FC}"/>
              </a:ext>
            </a:extLst>
          </p:cNvPr>
          <p:cNvSpPr>
            <a:spLocks noGrp="1"/>
          </p:cNvSpPr>
          <p:nvPr>
            <p:ph type="body" sz="quarter" idx="15"/>
          </p:nvPr>
        </p:nvSpPr>
        <p:spPr>
          <a:xfrm>
            <a:off x="838839" y="2197100"/>
            <a:ext cx="2519363" cy="1638300"/>
          </a:xfrm>
        </p:spPr>
        <p:txBody>
          <a:bodyPr/>
          <a:lstStyle>
            <a:lvl1pPr marL="0" indent="0">
              <a:buNone/>
              <a:defRPr>
                <a:solidFill>
                  <a:schemeClr val="bg1"/>
                </a:solidFill>
              </a:defRPr>
            </a:lvl1pPr>
            <a:lvl2pPr marL="457200" indent="0">
              <a:buNone/>
              <a:defRPr/>
            </a:lvl2pPr>
          </a:lstStyle>
          <a:p>
            <a:pPr lvl="0"/>
            <a:r>
              <a:rPr lang="en-US" dirty="0"/>
              <a:t>Click to edit Master text styles</a:t>
            </a:r>
          </a:p>
          <a:p>
            <a:pPr lvl="1"/>
            <a:r>
              <a:rPr lang="en-US" dirty="0"/>
              <a:t>Second level</a:t>
            </a:r>
          </a:p>
        </p:txBody>
      </p:sp>
      <p:sp>
        <p:nvSpPr>
          <p:cNvPr id="6" name="Text Placeholder 12">
            <a:extLst>
              <a:ext uri="{FF2B5EF4-FFF2-40B4-BE49-F238E27FC236}">
                <a16:creationId xmlns:a16="http://schemas.microsoft.com/office/drawing/2014/main" id="{FA45C4F8-1803-A72B-10DF-5927ABF6E406}"/>
              </a:ext>
            </a:extLst>
          </p:cNvPr>
          <p:cNvSpPr>
            <a:spLocks noGrp="1"/>
          </p:cNvSpPr>
          <p:nvPr>
            <p:ph type="body" sz="quarter" idx="16"/>
          </p:nvPr>
        </p:nvSpPr>
        <p:spPr>
          <a:xfrm>
            <a:off x="838839" y="4030827"/>
            <a:ext cx="2519363" cy="1638300"/>
          </a:xfrm>
        </p:spPr>
        <p:txBody>
          <a:bodyPr/>
          <a:lstStyle>
            <a:lvl1pPr marL="0" indent="0">
              <a:buNone/>
              <a:defRPr>
                <a:solidFill>
                  <a:schemeClr val="bg1"/>
                </a:solidFill>
              </a:defRPr>
            </a:lvl1pPr>
            <a:lvl2pPr marL="457200" indent="0">
              <a:buNone/>
              <a:defRPr/>
            </a:lvl2pPr>
          </a:lstStyle>
          <a:p>
            <a:pPr lvl="0"/>
            <a:r>
              <a:rPr lang="en-US" dirty="0"/>
              <a:t>Click to edit Master text styles</a:t>
            </a:r>
          </a:p>
          <a:p>
            <a:pPr lvl="1"/>
            <a:r>
              <a:rPr lang="en-US" dirty="0"/>
              <a:t>Second level</a:t>
            </a:r>
          </a:p>
        </p:txBody>
      </p:sp>
      <p:sp>
        <p:nvSpPr>
          <p:cNvPr id="8" name="Slide Number Placeholder 5">
            <a:extLst>
              <a:ext uri="{FF2B5EF4-FFF2-40B4-BE49-F238E27FC236}">
                <a16:creationId xmlns:a16="http://schemas.microsoft.com/office/drawing/2014/main" id="{8F9C7B51-3F16-5ABF-3BE2-AA17BD10DB6C}"/>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bg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4224365407"/>
      </p:ext>
    </p:extLst>
  </p:cSld>
  <p:clrMapOvr>
    <a:overrideClrMapping bg1="dk1" tx1="lt1" bg2="dk2" tx2="lt2" accent1="accent1" accent2="accent2" accent3="accent3" accent4="accent4" accent5="accent5" accent6="accent6" hlink="hlink" folHlink="folHlink"/>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text and big photo">
    <p:spTree>
      <p:nvGrpSpPr>
        <p:cNvPr id="1" name=""/>
        <p:cNvGrpSpPr/>
        <p:nvPr/>
      </p:nvGrpSpPr>
      <p:grpSpPr>
        <a:xfrm>
          <a:off x="0" y="0"/>
          <a:ext cx="0" cy="0"/>
          <a:chOff x="0" y="0"/>
          <a:chExt cx="0" cy="0"/>
        </a:xfrm>
      </p:grpSpPr>
      <p:sp>
        <p:nvSpPr>
          <p:cNvPr id="3" name="Google Shape;72;p30">
            <a:extLst>
              <a:ext uri="{FF2B5EF4-FFF2-40B4-BE49-F238E27FC236}">
                <a16:creationId xmlns:a16="http://schemas.microsoft.com/office/drawing/2014/main" id="{252B282C-4F3C-02C6-86A1-F51B8A650847}"/>
              </a:ext>
            </a:extLst>
          </p:cNvPr>
          <p:cNvSpPr>
            <a:spLocks noGrp="1"/>
          </p:cNvSpPr>
          <p:nvPr>
            <p:ph type="pic" idx="2"/>
          </p:nvPr>
        </p:nvSpPr>
        <p:spPr>
          <a:xfrm>
            <a:off x="0" y="1"/>
            <a:ext cx="5388429" cy="6857999"/>
          </a:xfrm>
          <a:prstGeom prst="rect">
            <a:avLst/>
          </a:prstGeom>
          <a:solidFill>
            <a:schemeClr val="lt2"/>
          </a:solidFill>
          <a:ln w="28575" cap="flat" cmpd="sng">
            <a:noFill/>
            <a:prstDash val="solid"/>
            <a:round/>
            <a:headEnd type="none" w="sm" len="sm"/>
            <a:tailEnd type="none" w="sm" len="sm"/>
          </a:ln>
        </p:spPr>
        <p:txBody>
          <a:bodyPr/>
          <a:lstStyle>
            <a:lvl1pPr marL="0" indent="0">
              <a:buNone/>
              <a:defRPr>
                <a:solidFill>
                  <a:schemeClr val="tx2"/>
                </a:solidFill>
              </a:defRPr>
            </a:lvl1pPr>
          </a:lstStyle>
          <a:p>
            <a:r>
              <a:rPr lang="en-US" dirty="0"/>
              <a:t>Click icon to add picture</a:t>
            </a:r>
            <a:endParaRPr lang="en-IE" dirty="0"/>
          </a:p>
        </p:txBody>
      </p:sp>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xfrm>
            <a:off x="3766457" y="589047"/>
            <a:ext cx="7587343" cy="717240"/>
          </a:xfrm>
          <a:solidFill>
            <a:schemeClr val="bg1"/>
          </a:solidFill>
        </p:spPr>
        <p:txBody>
          <a:bodyPr>
            <a:noAutofit/>
          </a:bodyPr>
          <a:lstStyle>
            <a:lvl1pPr>
              <a:defRPr sz="4400"/>
            </a:lvl1pPr>
          </a:lstStyle>
          <a:p>
            <a:r>
              <a:rPr lang="en-US" dirty="0"/>
              <a:t>Click to edit Master title style</a:t>
            </a:r>
            <a:endParaRPr lang="en-IE" dirty="0"/>
          </a:p>
        </p:txBody>
      </p:sp>
      <p:sp>
        <p:nvSpPr>
          <p:cNvPr id="5" name="Content Placeholder 2">
            <a:extLst>
              <a:ext uri="{FF2B5EF4-FFF2-40B4-BE49-F238E27FC236}">
                <a16:creationId xmlns:a16="http://schemas.microsoft.com/office/drawing/2014/main" id="{303EC882-6BB1-D514-72D9-A7D3FAE8C698}"/>
              </a:ext>
            </a:extLst>
          </p:cNvPr>
          <p:cNvSpPr>
            <a:spLocks noGrp="1"/>
          </p:cNvSpPr>
          <p:nvPr>
            <p:ph sz="half" idx="15"/>
          </p:nvPr>
        </p:nvSpPr>
        <p:spPr>
          <a:xfrm>
            <a:off x="3766457" y="1895333"/>
            <a:ext cx="7587342" cy="3845577"/>
          </a:xfrm>
          <a:solidFill>
            <a:schemeClr val="bg1"/>
          </a:solidFill>
        </p:spPr>
        <p:txBody>
          <a:bodyPr>
            <a:noAutofit/>
          </a:bodyPr>
          <a:lstStyle>
            <a:lvl1pPr>
              <a:defRPr sz="2000"/>
            </a:lvl1pPr>
          </a:lstStyle>
          <a:p>
            <a:pPr lvl="0"/>
            <a:r>
              <a:rPr lang="en-US" dirty="0"/>
              <a:t>Click to edit Master text styles</a:t>
            </a:r>
          </a:p>
        </p:txBody>
      </p:sp>
    </p:spTree>
    <p:extLst>
      <p:ext uri="{BB962C8B-B14F-4D97-AF65-F5344CB8AC3E}">
        <p14:creationId xmlns:p14="http://schemas.microsoft.com/office/powerpoint/2010/main" val="422321358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text and big photo coloured title 1">
    <p:spTree>
      <p:nvGrpSpPr>
        <p:cNvPr id="1" name=""/>
        <p:cNvGrpSpPr/>
        <p:nvPr/>
      </p:nvGrpSpPr>
      <p:grpSpPr>
        <a:xfrm>
          <a:off x="0" y="0"/>
          <a:ext cx="0" cy="0"/>
          <a:chOff x="0" y="0"/>
          <a:chExt cx="0" cy="0"/>
        </a:xfrm>
      </p:grpSpPr>
      <p:sp>
        <p:nvSpPr>
          <p:cNvPr id="3" name="Google Shape;72;p30">
            <a:extLst>
              <a:ext uri="{FF2B5EF4-FFF2-40B4-BE49-F238E27FC236}">
                <a16:creationId xmlns:a16="http://schemas.microsoft.com/office/drawing/2014/main" id="{252B282C-4F3C-02C6-86A1-F51B8A650847}"/>
              </a:ext>
            </a:extLst>
          </p:cNvPr>
          <p:cNvSpPr>
            <a:spLocks noGrp="1"/>
          </p:cNvSpPr>
          <p:nvPr>
            <p:ph type="pic" idx="2"/>
          </p:nvPr>
        </p:nvSpPr>
        <p:spPr>
          <a:xfrm>
            <a:off x="0" y="1"/>
            <a:ext cx="5388429" cy="6857999"/>
          </a:xfrm>
          <a:prstGeom prst="rect">
            <a:avLst/>
          </a:prstGeom>
          <a:solidFill>
            <a:schemeClr val="lt2"/>
          </a:solidFill>
          <a:ln w="28575" cap="flat" cmpd="sng">
            <a:noFill/>
            <a:prstDash val="solid"/>
            <a:round/>
            <a:headEnd type="none" w="sm" len="sm"/>
            <a:tailEnd type="none" w="sm" len="sm"/>
          </a:ln>
        </p:spPr>
        <p:txBody>
          <a:bodyPr/>
          <a:lstStyle>
            <a:lvl1pPr marL="0" indent="0">
              <a:buNone/>
              <a:defRPr>
                <a:solidFill>
                  <a:schemeClr val="tx2"/>
                </a:solidFill>
              </a:defRPr>
            </a:lvl1pPr>
          </a:lstStyle>
          <a:p>
            <a:r>
              <a:rPr lang="en-US" dirty="0"/>
              <a:t>Click icon to add picture</a:t>
            </a:r>
            <a:endParaRPr lang="en-IE" dirty="0"/>
          </a:p>
        </p:txBody>
      </p:sp>
      <p:sp>
        <p:nvSpPr>
          <p:cNvPr id="6" name="Content Placeholder 2">
            <a:extLst>
              <a:ext uri="{FF2B5EF4-FFF2-40B4-BE49-F238E27FC236}">
                <a16:creationId xmlns:a16="http://schemas.microsoft.com/office/drawing/2014/main" id="{E2F83483-47D9-4712-A8D7-6CBF61775821}"/>
              </a:ext>
            </a:extLst>
          </p:cNvPr>
          <p:cNvSpPr>
            <a:spLocks noGrp="1"/>
          </p:cNvSpPr>
          <p:nvPr>
            <p:ph sz="half" idx="16" hasCustomPrompt="1"/>
          </p:nvPr>
        </p:nvSpPr>
        <p:spPr>
          <a:xfrm>
            <a:off x="125185" y="6162533"/>
            <a:ext cx="6090558" cy="390667"/>
          </a:xfrm>
          <a:solidFill>
            <a:schemeClr val="bg1"/>
          </a:solidFill>
        </p:spPr>
        <p:txBody>
          <a:bodyPr anchor="ctr">
            <a:noAutofit/>
          </a:bodyPr>
          <a:lstStyle>
            <a:lvl1pPr marL="0" indent="0">
              <a:buNone/>
              <a:defRPr sz="1800" i="1"/>
            </a:lvl1pPr>
          </a:lstStyle>
          <a:p>
            <a:pPr lvl="0"/>
            <a:r>
              <a:rPr lang="en-US" dirty="0"/>
              <a:t>Click to edit Master text styles (caption)</a:t>
            </a:r>
          </a:p>
        </p:txBody>
      </p:sp>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xfrm>
            <a:off x="6215743" y="589047"/>
            <a:ext cx="5138057" cy="717240"/>
          </a:xfrm>
          <a:solidFill>
            <a:schemeClr val="bg1"/>
          </a:solidFill>
        </p:spPr>
        <p:txBody>
          <a:bodyPr lIns="72000" tIns="72000" rIns="72000" bIns="72000">
            <a:noAutofit/>
          </a:bodyPr>
          <a:lstStyle>
            <a:lvl1pPr>
              <a:defRPr sz="4400">
                <a:solidFill>
                  <a:schemeClr val="bg1"/>
                </a:solidFill>
                <a:highlight>
                  <a:srgbClr val="003399"/>
                </a:highlight>
              </a:defRPr>
            </a:lvl1pPr>
          </a:lstStyle>
          <a:p>
            <a:r>
              <a:rPr lang="en-US" dirty="0"/>
              <a:t>Click to edit Master title style</a:t>
            </a:r>
            <a:endParaRPr lang="en-IE" dirty="0"/>
          </a:p>
        </p:txBody>
      </p:sp>
      <p:sp>
        <p:nvSpPr>
          <p:cNvPr id="5" name="Content Placeholder 2">
            <a:extLst>
              <a:ext uri="{FF2B5EF4-FFF2-40B4-BE49-F238E27FC236}">
                <a16:creationId xmlns:a16="http://schemas.microsoft.com/office/drawing/2014/main" id="{303EC882-6BB1-D514-72D9-A7D3FAE8C698}"/>
              </a:ext>
            </a:extLst>
          </p:cNvPr>
          <p:cNvSpPr>
            <a:spLocks noGrp="1"/>
          </p:cNvSpPr>
          <p:nvPr>
            <p:ph sz="half" idx="15"/>
          </p:nvPr>
        </p:nvSpPr>
        <p:spPr>
          <a:xfrm>
            <a:off x="6215743" y="1895333"/>
            <a:ext cx="5138056" cy="3845577"/>
          </a:xfrm>
          <a:solidFill>
            <a:schemeClr val="bg1"/>
          </a:solidFill>
        </p:spPr>
        <p:txBody>
          <a:bodyPr>
            <a:noAutofit/>
          </a:bodyPr>
          <a:lstStyle>
            <a:lvl1pPr marL="0" indent="0">
              <a:buClr>
                <a:schemeClr val="tx2"/>
              </a:buClr>
              <a:buSzPct val="150000"/>
              <a:buFont typeface="Arial" panose="020B0604020202020204" pitchFamily="34" charset="0"/>
              <a:buNone/>
              <a:defRPr sz="2000">
                <a:solidFill>
                  <a:schemeClr val="tx1"/>
                </a:solidFill>
              </a:defRPr>
            </a:lvl1pPr>
          </a:lstStyle>
          <a:p>
            <a:pPr lvl="0"/>
            <a:r>
              <a:rPr lang="en-US" dirty="0"/>
              <a:t>Click to edit Master text styles</a:t>
            </a:r>
          </a:p>
        </p:txBody>
      </p:sp>
    </p:spTree>
    <p:extLst>
      <p:ext uri="{BB962C8B-B14F-4D97-AF65-F5344CB8AC3E}">
        <p14:creationId xmlns:p14="http://schemas.microsoft.com/office/powerpoint/2010/main" val="173667281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text and big photo coloured titl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2F035CA-6728-7746-C9FC-81382094BF06}"/>
              </a:ext>
            </a:extLst>
          </p:cNvPr>
          <p:cNvSpPr/>
          <p:nvPr/>
        </p:nvSpPr>
        <p:spPr>
          <a:xfrm>
            <a:off x="5388429" y="0"/>
            <a:ext cx="6803571" cy="6857999"/>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Google Shape;72;p30">
            <a:extLst>
              <a:ext uri="{FF2B5EF4-FFF2-40B4-BE49-F238E27FC236}">
                <a16:creationId xmlns:a16="http://schemas.microsoft.com/office/drawing/2014/main" id="{252B282C-4F3C-02C6-86A1-F51B8A650847}"/>
              </a:ext>
            </a:extLst>
          </p:cNvPr>
          <p:cNvSpPr>
            <a:spLocks noGrp="1"/>
          </p:cNvSpPr>
          <p:nvPr>
            <p:ph type="pic" idx="2"/>
          </p:nvPr>
        </p:nvSpPr>
        <p:spPr>
          <a:xfrm>
            <a:off x="0" y="1"/>
            <a:ext cx="5388429" cy="6857999"/>
          </a:xfrm>
          <a:prstGeom prst="rect">
            <a:avLst/>
          </a:prstGeom>
          <a:solidFill>
            <a:schemeClr val="lt2"/>
          </a:solidFill>
          <a:ln w="28575" cap="flat" cmpd="sng">
            <a:noFill/>
            <a:prstDash val="solid"/>
            <a:round/>
            <a:headEnd type="none" w="sm" len="sm"/>
            <a:tailEnd type="none" w="sm" len="sm"/>
          </a:ln>
        </p:spPr>
        <p:txBody>
          <a:bodyPr/>
          <a:lstStyle>
            <a:lvl1pPr marL="0" indent="0">
              <a:buNone/>
              <a:defRPr>
                <a:solidFill>
                  <a:schemeClr val="tx2"/>
                </a:solidFill>
              </a:defRPr>
            </a:lvl1pPr>
          </a:lstStyle>
          <a:p>
            <a:r>
              <a:rPr lang="en-US" dirty="0"/>
              <a:t>Click icon to add picture</a:t>
            </a:r>
            <a:endParaRPr lang="en-IE" dirty="0"/>
          </a:p>
        </p:txBody>
      </p:sp>
      <p:sp>
        <p:nvSpPr>
          <p:cNvPr id="8" name="Content Placeholder 2">
            <a:extLst>
              <a:ext uri="{FF2B5EF4-FFF2-40B4-BE49-F238E27FC236}">
                <a16:creationId xmlns:a16="http://schemas.microsoft.com/office/drawing/2014/main" id="{4DE701F0-97E6-7792-DA18-AD6E08BC874A}"/>
              </a:ext>
            </a:extLst>
          </p:cNvPr>
          <p:cNvSpPr>
            <a:spLocks noGrp="1"/>
          </p:cNvSpPr>
          <p:nvPr>
            <p:ph sz="half" idx="16" hasCustomPrompt="1"/>
          </p:nvPr>
        </p:nvSpPr>
        <p:spPr>
          <a:xfrm>
            <a:off x="125185" y="6162533"/>
            <a:ext cx="6090558" cy="390667"/>
          </a:xfrm>
          <a:solidFill>
            <a:schemeClr val="bg1"/>
          </a:solidFill>
        </p:spPr>
        <p:txBody>
          <a:bodyPr anchor="ctr">
            <a:noAutofit/>
          </a:bodyPr>
          <a:lstStyle>
            <a:lvl1pPr marL="0" indent="0">
              <a:buNone/>
              <a:defRPr sz="1800" i="1"/>
            </a:lvl1pPr>
          </a:lstStyle>
          <a:p>
            <a:pPr lvl="0"/>
            <a:r>
              <a:rPr lang="en-US" dirty="0"/>
              <a:t>Click to edit Master text styles (caption)</a:t>
            </a:r>
          </a:p>
        </p:txBody>
      </p:sp>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xfrm>
            <a:off x="6215743" y="589046"/>
            <a:ext cx="5138057" cy="1000267"/>
          </a:xfrm>
          <a:noFill/>
        </p:spPr>
        <p:txBody>
          <a:bodyPr lIns="72000" tIns="72000" rIns="72000" bIns="72000">
            <a:noAutofit/>
          </a:bodyPr>
          <a:lstStyle>
            <a:lvl1pPr>
              <a:defRPr sz="4400">
                <a:solidFill>
                  <a:schemeClr val="tx2"/>
                </a:solidFill>
                <a:highlight>
                  <a:srgbClr val="FFD34E"/>
                </a:highlight>
              </a:defRPr>
            </a:lvl1pPr>
          </a:lstStyle>
          <a:p>
            <a:r>
              <a:rPr lang="en-US" dirty="0"/>
              <a:t>Click to edit Master title style</a:t>
            </a:r>
            <a:endParaRPr lang="en-IE" dirty="0"/>
          </a:p>
        </p:txBody>
      </p:sp>
      <p:sp>
        <p:nvSpPr>
          <p:cNvPr id="5" name="Content Placeholder 2">
            <a:extLst>
              <a:ext uri="{FF2B5EF4-FFF2-40B4-BE49-F238E27FC236}">
                <a16:creationId xmlns:a16="http://schemas.microsoft.com/office/drawing/2014/main" id="{303EC882-6BB1-D514-72D9-A7D3FAE8C698}"/>
              </a:ext>
            </a:extLst>
          </p:cNvPr>
          <p:cNvSpPr>
            <a:spLocks noGrp="1"/>
          </p:cNvSpPr>
          <p:nvPr>
            <p:ph sz="half" idx="15"/>
          </p:nvPr>
        </p:nvSpPr>
        <p:spPr>
          <a:xfrm>
            <a:off x="6215743" y="1895333"/>
            <a:ext cx="5138056" cy="3845577"/>
          </a:xfrm>
          <a:noFill/>
        </p:spPr>
        <p:txBody>
          <a:bodyPr>
            <a:noAutofit/>
          </a:bodyPr>
          <a:lstStyle>
            <a:lvl1pPr marL="0" indent="0">
              <a:buClr>
                <a:schemeClr val="bg1"/>
              </a:buClr>
              <a:buSzPct val="150000"/>
              <a:buFont typeface="Arial" panose="020B0604020202020204" pitchFamily="34" charset="0"/>
              <a:buNone/>
              <a:defRPr sz="2000">
                <a:solidFill>
                  <a:schemeClr val="bg1"/>
                </a:solidFill>
              </a:defRPr>
            </a:lvl1pPr>
          </a:lstStyle>
          <a:p>
            <a:pPr lvl="0"/>
            <a:r>
              <a:rPr lang="en-US" dirty="0"/>
              <a:t>Click to edit Master text styles</a:t>
            </a:r>
          </a:p>
        </p:txBody>
      </p:sp>
      <p:pic>
        <p:nvPicPr>
          <p:cNvPr id="6" name="Picture 5" descr="A blue flag with yellow stars and stripes&#10;&#10;Description automatically generated">
            <a:extLst>
              <a:ext uri="{FF2B5EF4-FFF2-40B4-BE49-F238E27FC236}">
                <a16:creationId xmlns:a16="http://schemas.microsoft.com/office/drawing/2014/main" id="{F07C9B7E-A9F7-E74E-8B7F-3BB737CA3989}"/>
              </a:ext>
            </a:extLst>
          </p:cNvPr>
          <p:cNvPicPr>
            <a:picLocks noChangeAspect="1"/>
          </p:cNvPicPr>
          <p:nvPr/>
        </p:nvPicPr>
        <p:blipFill>
          <a:blip r:embed="rId2"/>
          <a:stretch>
            <a:fillRect/>
          </a:stretch>
        </p:blipFill>
        <p:spPr>
          <a:xfrm>
            <a:off x="10725768" y="5901016"/>
            <a:ext cx="1257867" cy="763200"/>
          </a:xfrm>
          <a:prstGeom prst="rect">
            <a:avLst/>
          </a:prstGeom>
        </p:spPr>
      </p:pic>
      <p:pic>
        <p:nvPicPr>
          <p:cNvPr id="9" name="Picture 8" descr="A blue flag with yellow stars and stripes&#10;&#10;Description automatically generated">
            <a:extLst>
              <a:ext uri="{FF2B5EF4-FFF2-40B4-BE49-F238E27FC236}">
                <a16:creationId xmlns:a16="http://schemas.microsoft.com/office/drawing/2014/main" id="{B7786630-3DC2-B1C3-65DD-397E44619752}"/>
              </a:ext>
            </a:extLst>
          </p:cNvPr>
          <p:cNvPicPr>
            <a:picLocks noChangeAspect="1"/>
          </p:cNvPicPr>
          <p:nvPr userDrawn="1"/>
        </p:nvPicPr>
        <p:blipFill>
          <a:blip r:embed="rId2"/>
          <a:stretch>
            <a:fillRect/>
          </a:stretch>
        </p:blipFill>
        <p:spPr>
          <a:xfrm>
            <a:off x="10725768" y="5901016"/>
            <a:ext cx="1257867" cy="763200"/>
          </a:xfrm>
          <a:prstGeom prst="rect">
            <a:avLst/>
          </a:prstGeom>
        </p:spPr>
      </p:pic>
    </p:spTree>
    <p:extLst>
      <p:ext uri="{BB962C8B-B14F-4D97-AF65-F5344CB8AC3E}">
        <p14:creationId xmlns:p14="http://schemas.microsoft.com/office/powerpoint/2010/main" val="23310910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text in 2 columns and big photo">
    <p:spTree>
      <p:nvGrpSpPr>
        <p:cNvPr id="1" name=""/>
        <p:cNvGrpSpPr/>
        <p:nvPr/>
      </p:nvGrpSpPr>
      <p:grpSpPr>
        <a:xfrm>
          <a:off x="0" y="0"/>
          <a:ext cx="0" cy="0"/>
          <a:chOff x="0" y="0"/>
          <a:chExt cx="0" cy="0"/>
        </a:xfrm>
      </p:grpSpPr>
      <p:sp>
        <p:nvSpPr>
          <p:cNvPr id="3" name="Google Shape;72;p30">
            <a:extLst>
              <a:ext uri="{FF2B5EF4-FFF2-40B4-BE49-F238E27FC236}">
                <a16:creationId xmlns:a16="http://schemas.microsoft.com/office/drawing/2014/main" id="{252B282C-4F3C-02C6-86A1-F51B8A650847}"/>
              </a:ext>
            </a:extLst>
          </p:cNvPr>
          <p:cNvSpPr>
            <a:spLocks noGrp="1"/>
          </p:cNvSpPr>
          <p:nvPr>
            <p:ph type="pic" idx="2"/>
          </p:nvPr>
        </p:nvSpPr>
        <p:spPr>
          <a:xfrm>
            <a:off x="7773642" y="0"/>
            <a:ext cx="4418358" cy="6857999"/>
          </a:xfrm>
          <a:prstGeom prst="rect">
            <a:avLst/>
          </a:prstGeom>
          <a:solidFill>
            <a:schemeClr val="lt2"/>
          </a:solidFill>
          <a:ln w="28575" cap="flat" cmpd="sng">
            <a:noFill/>
            <a:prstDash val="solid"/>
            <a:round/>
            <a:headEnd type="none" w="sm" len="sm"/>
            <a:tailEnd type="none" w="sm" len="sm"/>
          </a:ln>
        </p:spPr>
        <p:txBody>
          <a:bodyPr/>
          <a:lstStyle>
            <a:lvl1pPr marL="0" indent="0">
              <a:buNone/>
              <a:defRPr>
                <a:solidFill>
                  <a:schemeClr val="tx2"/>
                </a:solidFill>
              </a:defRPr>
            </a:lvl1pPr>
          </a:lstStyle>
          <a:p>
            <a:r>
              <a:rPr lang="en-US" dirty="0"/>
              <a:t>Click icon to add picture</a:t>
            </a:r>
            <a:endParaRPr lang="en-IE" dirty="0"/>
          </a:p>
        </p:txBody>
      </p:sp>
      <p:sp>
        <p:nvSpPr>
          <p:cNvPr id="9" name="Title 1">
            <a:extLst>
              <a:ext uri="{FF2B5EF4-FFF2-40B4-BE49-F238E27FC236}">
                <a16:creationId xmlns:a16="http://schemas.microsoft.com/office/drawing/2014/main" id="{278936A4-CDCB-C345-F71F-92F2A35F2AF4}"/>
              </a:ext>
            </a:extLst>
          </p:cNvPr>
          <p:cNvSpPr>
            <a:spLocks noGrp="1"/>
          </p:cNvSpPr>
          <p:nvPr>
            <p:ph type="title"/>
          </p:nvPr>
        </p:nvSpPr>
        <p:spPr>
          <a:xfrm>
            <a:off x="838200" y="461067"/>
            <a:ext cx="7915275" cy="717240"/>
          </a:xfrm>
          <a:solidFill>
            <a:schemeClr val="bg1"/>
          </a:solidFill>
        </p:spPr>
        <p:txBody>
          <a:bodyPr>
            <a:noAutofit/>
          </a:bodyPr>
          <a:lstStyle>
            <a:lvl1pPr>
              <a:defRPr sz="4400"/>
            </a:lvl1pPr>
          </a:lstStyle>
          <a:p>
            <a:r>
              <a:rPr lang="en-US" dirty="0"/>
              <a:t>Click to edit Master title style</a:t>
            </a:r>
            <a:endParaRPr lang="en-IE" dirty="0"/>
          </a:p>
        </p:txBody>
      </p:sp>
      <p:sp>
        <p:nvSpPr>
          <p:cNvPr id="6" name="Content Placeholder 2">
            <a:extLst>
              <a:ext uri="{FF2B5EF4-FFF2-40B4-BE49-F238E27FC236}">
                <a16:creationId xmlns:a16="http://schemas.microsoft.com/office/drawing/2014/main" id="{BFE590DB-1C31-60F0-D6F8-A1706796115D}"/>
              </a:ext>
            </a:extLst>
          </p:cNvPr>
          <p:cNvSpPr>
            <a:spLocks noGrp="1"/>
          </p:cNvSpPr>
          <p:nvPr>
            <p:ph sz="half" idx="13"/>
          </p:nvPr>
        </p:nvSpPr>
        <p:spPr>
          <a:xfrm>
            <a:off x="838200" y="1833753"/>
            <a:ext cx="2974761" cy="3638550"/>
          </a:xfrm>
          <a:noFill/>
        </p:spPr>
        <p:txBody>
          <a:bodyPr>
            <a:noAutofit/>
          </a:bodyPr>
          <a:lstStyle>
            <a:lvl1pPr marL="0" indent="0">
              <a:buNone/>
              <a:defRPr sz="2000">
                <a:solidFill>
                  <a:schemeClr val="tx1"/>
                </a:solidFill>
              </a:defRPr>
            </a:lvl1pPr>
          </a:lstStyle>
          <a:p>
            <a:pPr lvl="0"/>
            <a:r>
              <a:rPr lang="en-US" dirty="0"/>
              <a:t>Click to edit Master text styles</a:t>
            </a:r>
          </a:p>
        </p:txBody>
      </p:sp>
      <p:sp>
        <p:nvSpPr>
          <p:cNvPr id="4" name="Content Placeholder 2">
            <a:extLst>
              <a:ext uri="{FF2B5EF4-FFF2-40B4-BE49-F238E27FC236}">
                <a16:creationId xmlns:a16="http://schemas.microsoft.com/office/drawing/2014/main" id="{094C5D68-6EAE-4A7A-7185-241C6CF3B9BB}"/>
              </a:ext>
            </a:extLst>
          </p:cNvPr>
          <p:cNvSpPr>
            <a:spLocks noGrp="1"/>
          </p:cNvSpPr>
          <p:nvPr>
            <p:ph sz="half" idx="12"/>
          </p:nvPr>
        </p:nvSpPr>
        <p:spPr>
          <a:xfrm>
            <a:off x="4305921" y="1833753"/>
            <a:ext cx="2974761" cy="3638550"/>
          </a:xfrm>
          <a:noFill/>
        </p:spPr>
        <p:txBody>
          <a:bodyPr>
            <a:noAutofit/>
          </a:bodyPr>
          <a:lstStyle>
            <a:lvl1pPr marL="0" indent="0">
              <a:buNone/>
              <a:defRPr sz="2000">
                <a:solidFill>
                  <a:schemeClr val="tx1"/>
                </a:solidFill>
              </a:defRPr>
            </a:lvl1pPr>
          </a:lstStyle>
          <a:p>
            <a:pPr lvl="0"/>
            <a:r>
              <a:rPr lang="en-US" dirty="0"/>
              <a:t>Click to edit Master text styles</a:t>
            </a:r>
          </a:p>
        </p:txBody>
      </p:sp>
      <p:pic>
        <p:nvPicPr>
          <p:cNvPr id="2" name="Picture 1" descr="A blue flag with yellow stars&#10;&#10;Description automatically generated">
            <a:extLst>
              <a:ext uri="{FF2B5EF4-FFF2-40B4-BE49-F238E27FC236}">
                <a16:creationId xmlns:a16="http://schemas.microsoft.com/office/drawing/2014/main" id="{901A7271-B7CF-4C49-1423-D7CA7ECEF27B}"/>
              </a:ext>
            </a:extLst>
          </p:cNvPr>
          <p:cNvPicPr>
            <a:picLocks noChangeAspect="1"/>
          </p:cNvPicPr>
          <p:nvPr/>
        </p:nvPicPr>
        <p:blipFill>
          <a:blip r:embed="rId2"/>
          <a:stretch>
            <a:fillRect/>
          </a:stretch>
        </p:blipFill>
        <p:spPr>
          <a:xfrm>
            <a:off x="10725768" y="5901016"/>
            <a:ext cx="1256063" cy="762106"/>
          </a:xfrm>
          <a:prstGeom prst="rect">
            <a:avLst/>
          </a:prstGeom>
        </p:spPr>
      </p:pic>
      <p:pic>
        <p:nvPicPr>
          <p:cNvPr id="5" name="Picture 4" descr="A blue flag with yellow stars&#10;&#10;Description automatically generated">
            <a:extLst>
              <a:ext uri="{FF2B5EF4-FFF2-40B4-BE49-F238E27FC236}">
                <a16:creationId xmlns:a16="http://schemas.microsoft.com/office/drawing/2014/main" id="{C0DCEE1B-27AC-37B6-7683-71F823E43E96}"/>
              </a:ext>
            </a:extLst>
          </p:cNvPr>
          <p:cNvPicPr>
            <a:picLocks noChangeAspect="1"/>
          </p:cNvPicPr>
          <p:nvPr userDrawn="1"/>
        </p:nvPicPr>
        <p:blipFill>
          <a:blip r:embed="rId2"/>
          <a:stretch>
            <a:fillRect/>
          </a:stretch>
        </p:blipFill>
        <p:spPr>
          <a:xfrm>
            <a:off x="10725768" y="5901016"/>
            <a:ext cx="1256063" cy="762106"/>
          </a:xfrm>
          <a:prstGeom prst="rect">
            <a:avLst/>
          </a:prstGeom>
        </p:spPr>
      </p:pic>
      <p:sp>
        <p:nvSpPr>
          <p:cNvPr id="7" name="Slide Number Placeholder 5">
            <a:extLst>
              <a:ext uri="{FF2B5EF4-FFF2-40B4-BE49-F238E27FC236}">
                <a16:creationId xmlns:a16="http://schemas.microsoft.com/office/drawing/2014/main" id="{6397D846-EECB-7092-C88A-21E2250BDEB7}"/>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144823980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3 photos and three text boxes">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1187F8-6993-4E2B-6622-C25429339D60}"/>
              </a:ext>
            </a:extLst>
          </p:cNvPr>
          <p:cNvSpPr>
            <a:spLocks noGrp="1"/>
          </p:cNvSpPr>
          <p:nvPr>
            <p:ph type="title"/>
          </p:nvPr>
        </p:nvSpPr>
        <p:spPr>
          <a:xfrm>
            <a:off x="838200" y="365126"/>
            <a:ext cx="10515602" cy="816904"/>
          </a:xfrm>
        </p:spPr>
        <p:txBody>
          <a:bodyPr>
            <a:noAutofit/>
          </a:bodyPr>
          <a:lstStyle>
            <a:lvl1pPr algn="l" defTabSz="914400" rtl="0" eaLnBrk="1" latinLnBrk="0" hangingPunct="1">
              <a:lnSpc>
                <a:spcPct val="90000"/>
              </a:lnSpc>
              <a:spcBef>
                <a:spcPct val="0"/>
              </a:spcBef>
              <a:buNone/>
              <a:defRPr lang="en-IE" sz="4400" kern="1200" dirty="0">
                <a:solidFill>
                  <a:schemeClr val="tx2"/>
                </a:solidFill>
                <a:latin typeface="+mj-lt"/>
                <a:ea typeface="+mj-ea"/>
                <a:cs typeface="+mj-cs"/>
              </a:defRPr>
            </a:lvl1pPr>
          </a:lstStyle>
          <a:p>
            <a:r>
              <a:rPr lang="en-US" dirty="0"/>
              <a:t>Click to edit Master title style</a:t>
            </a:r>
            <a:endParaRPr lang="en-IE" dirty="0"/>
          </a:p>
        </p:txBody>
      </p:sp>
      <p:sp>
        <p:nvSpPr>
          <p:cNvPr id="3" name="Google Shape;72;p30">
            <a:extLst>
              <a:ext uri="{FF2B5EF4-FFF2-40B4-BE49-F238E27FC236}">
                <a16:creationId xmlns:a16="http://schemas.microsoft.com/office/drawing/2014/main" id="{252B282C-4F3C-02C6-86A1-F51B8A650847}"/>
              </a:ext>
            </a:extLst>
          </p:cNvPr>
          <p:cNvSpPr>
            <a:spLocks noGrp="1"/>
          </p:cNvSpPr>
          <p:nvPr>
            <p:ph type="pic" idx="2"/>
          </p:nvPr>
        </p:nvSpPr>
        <p:spPr>
          <a:xfrm>
            <a:off x="872591" y="1571394"/>
            <a:ext cx="3008502" cy="2763002"/>
          </a:xfrm>
          <a:prstGeom prst="rect">
            <a:avLst/>
          </a:prstGeom>
          <a:solidFill>
            <a:schemeClr val="lt2"/>
          </a:solidFill>
          <a:ln w="28575" cap="flat" cmpd="sng">
            <a:noFill/>
            <a:prstDash val="solid"/>
            <a:round/>
            <a:headEnd type="none" w="sm" len="sm"/>
            <a:tailEnd type="none" w="sm" len="sm"/>
          </a:ln>
        </p:spPr>
        <p:txBody>
          <a:bodyPr/>
          <a:lstStyle>
            <a:lvl1pPr marL="0" indent="0">
              <a:buNone/>
              <a:defRPr>
                <a:solidFill>
                  <a:schemeClr val="tx2"/>
                </a:solidFill>
              </a:defRPr>
            </a:lvl1pPr>
          </a:lstStyle>
          <a:p>
            <a:r>
              <a:rPr lang="en-US" dirty="0"/>
              <a:t>Click icon to add picture</a:t>
            </a:r>
            <a:endParaRPr lang="en-IE" dirty="0"/>
          </a:p>
        </p:txBody>
      </p:sp>
      <p:sp>
        <p:nvSpPr>
          <p:cNvPr id="5" name="Text Placeholder 4">
            <a:extLst>
              <a:ext uri="{FF2B5EF4-FFF2-40B4-BE49-F238E27FC236}">
                <a16:creationId xmlns:a16="http://schemas.microsoft.com/office/drawing/2014/main" id="{953FA7EE-FB05-1C4E-138A-F50BCF45EECE}"/>
              </a:ext>
            </a:extLst>
          </p:cNvPr>
          <p:cNvSpPr>
            <a:spLocks noGrp="1"/>
          </p:cNvSpPr>
          <p:nvPr>
            <p:ph type="body" sz="quarter" idx="29"/>
          </p:nvPr>
        </p:nvSpPr>
        <p:spPr>
          <a:xfrm>
            <a:off x="873125" y="4591050"/>
            <a:ext cx="3008313" cy="1103313"/>
          </a:xfrm>
        </p:spPr>
        <p:txBody>
          <a:bodyPr>
            <a:noAutofit/>
          </a:bodyPr>
          <a:lstStyle>
            <a:lvl1pPr marL="0" indent="0">
              <a:buNone/>
              <a:defRPr/>
            </a:lvl1pPr>
          </a:lstStyle>
          <a:p>
            <a:pPr lvl="0"/>
            <a:r>
              <a:rPr lang="en-US" dirty="0"/>
              <a:t>Click to edit Master text styles</a:t>
            </a:r>
          </a:p>
        </p:txBody>
      </p:sp>
      <p:sp>
        <p:nvSpPr>
          <p:cNvPr id="7" name="Google Shape;72;p30">
            <a:extLst>
              <a:ext uri="{FF2B5EF4-FFF2-40B4-BE49-F238E27FC236}">
                <a16:creationId xmlns:a16="http://schemas.microsoft.com/office/drawing/2014/main" id="{463AB235-233D-D0DB-E16C-CB9366541FFD}"/>
              </a:ext>
            </a:extLst>
          </p:cNvPr>
          <p:cNvSpPr>
            <a:spLocks noGrp="1"/>
          </p:cNvSpPr>
          <p:nvPr>
            <p:ph type="pic" idx="27"/>
          </p:nvPr>
        </p:nvSpPr>
        <p:spPr>
          <a:xfrm>
            <a:off x="4608944" y="1571394"/>
            <a:ext cx="3008502" cy="2763002"/>
          </a:xfrm>
          <a:prstGeom prst="rect">
            <a:avLst/>
          </a:prstGeom>
          <a:solidFill>
            <a:schemeClr val="lt2"/>
          </a:solidFill>
          <a:ln w="28575" cap="flat" cmpd="sng">
            <a:noFill/>
            <a:prstDash val="solid"/>
            <a:round/>
            <a:headEnd type="none" w="sm" len="sm"/>
            <a:tailEnd type="none" w="sm" len="sm"/>
          </a:ln>
        </p:spPr>
        <p:txBody>
          <a:bodyPr/>
          <a:lstStyle>
            <a:lvl1pPr marL="0" indent="0">
              <a:buNone/>
              <a:defRPr>
                <a:solidFill>
                  <a:schemeClr val="tx2"/>
                </a:solidFill>
              </a:defRPr>
            </a:lvl1pPr>
          </a:lstStyle>
          <a:p>
            <a:r>
              <a:rPr lang="en-US" dirty="0"/>
              <a:t>Click icon to add picture</a:t>
            </a:r>
            <a:endParaRPr lang="en-IE" dirty="0"/>
          </a:p>
        </p:txBody>
      </p:sp>
      <p:sp>
        <p:nvSpPr>
          <p:cNvPr id="9" name="Text Placeholder 4">
            <a:extLst>
              <a:ext uri="{FF2B5EF4-FFF2-40B4-BE49-F238E27FC236}">
                <a16:creationId xmlns:a16="http://schemas.microsoft.com/office/drawing/2014/main" id="{321AD6DD-14BD-E044-8AD7-2881DB891822}"/>
              </a:ext>
            </a:extLst>
          </p:cNvPr>
          <p:cNvSpPr>
            <a:spLocks noGrp="1"/>
          </p:cNvSpPr>
          <p:nvPr>
            <p:ph type="body" sz="quarter" idx="30"/>
          </p:nvPr>
        </p:nvSpPr>
        <p:spPr>
          <a:xfrm>
            <a:off x="4609133" y="4611671"/>
            <a:ext cx="3008313" cy="1103313"/>
          </a:xfrm>
        </p:spPr>
        <p:txBody>
          <a:bodyPr>
            <a:noAutofit/>
          </a:bodyPr>
          <a:lstStyle>
            <a:lvl1pPr marL="0" indent="0">
              <a:buNone/>
              <a:defRPr/>
            </a:lvl1pPr>
          </a:lstStyle>
          <a:p>
            <a:pPr lvl="0"/>
            <a:r>
              <a:rPr lang="en-US" dirty="0"/>
              <a:t>Click to edit Master text styles</a:t>
            </a:r>
          </a:p>
        </p:txBody>
      </p:sp>
      <p:sp>
        <p:nvSpPr>
          <p:cNvPr id="8" name="Google Shape;72;p30">
            <a:extLst>
              <a:ext uri="{FF2B5EF4-FFF2-40B4-BE49-F238E27FC236}">
                <a16:creationId xmlns:a16="http://schemas.microsoft.com/office/drawing/2014/main" id="{18BFCAC6-D624-8622-7879-6E32A21B7DBA}"/>
              </a:ext>
            </a:extLst>
          </p:cNvPr>
          <p:cNvSpPr>
            <a:spLocks noGrp="1"/>
          </p:cNvSpPr>
          <p:nvPr>
            <p:ph type="pic" idx="28"/>
          </p:nvPr>
        </p:nvSpPr>
        <p:spPr>
          <a:xfrm>
            <a:off x="8345298" y="1571394"/>
            <a:ext cx="3008502" cy="2763002"/>
          </a:xfrm>
          <a:prstGeom prst="rect">
            <a:avLst/>
          </a:prstGeom>
          <a:solidFill>
            <a:schemeClr val="lt2"/>
          </a:solidFill>
          <a:ln w="28575" cap="flat" cmpd="sng">
            <a:noFill/>
            <a:prstDash val="solid"/>
            <a:round/>
            <a:headEnd type="none" w="sm" len="sm"/>
            <a:tailEnd type="none" w="sm" len="sm"/>
          </a:ln>
        </p:spPr>
        <p:txBody>
          <a:bodyPr/>
          <a:lstStyle>
            <a:lvl1pPr marL="0" indent="0">
              <a:buNone/>
              <a:defRPr>
                <a:solidFill>
                  <a:schemeClr val="tx2"/>
                </a:solidFill>
              </a:defRPr>
            </a:lvl1pPr>
          </a:lstStyle>
          <a:p>
            <a:r>
              <a:rPr lang="en-US" dirty="0"/>
              <a:t>Click icon to add picture</a:t>
            </a:r>
            <a:endParaRPr lang="en-IE" dirty="0"/>
          </a:p>
        </p:txBody>
      </p:sp>
      <p:sp>
        <p:nvSpPr>
          <p:cNvPr id="10" name="Text Placeholder 4">
            <a:extLst>
              <a:ext uri="{FF2B5EF4-FFF2-40B4-BE49-F238E27FC236}">
                <a16:creationId xmlns:a16="http://schemas.microsoft.com/office/drawing/2014/main" id="{12415A3E-5C31-4007-8208-34FF613FDA4D}"/>
              </a:ext>
            </a:extLst>
          </p:cNvPr>
          <p:cNvSpPr>
            <a:spLocks noGrp="1"/>
          </p:cNvSpPr>
          <p:nvPr>
            <p:ph type="body" sz="quarter" idx="31"/>
          </p:nvPr>
        </p:nvSpPr>
        <p:spPr>
          <a:xfrm>
            <a:off x="8345487" y="4611671"/>
            <a:ext cx="3008313" cy="1103313"/>
          </a:xfrm>
        </p:spPr>
        <p:txBody>
          <a:bodyPr>
            <a:noAutofit/>
          </a:bodyPr>
          <a:lstStyle>
            <a:lvl1pPr marL="0" indent="0">
              <a:buNone/>
              <a:defRPr/>
            </a:lvl1pPr>
          </a:lstStyle>
          <a:p>
            <a:pPr lvl="0"/>
            <a:r>
              <a:rPr lang="en-US" dirty="0"/>
              <a:t>Click to edit Master text styles</a:t>
            </a:r>
          </a:p>
        </p:txBody>
      </p:sp>
      <p:sp>
        <p:nvSpPr>
          <p:cNvPr id="2" name="Slide Number Placeholder 5">
            <a:extLst>
              <a:ext uri="{FF2B5EF4-FFF2-40B4-BE49-F238E27FC236}">
                <a16:creationId xmlns:a16="http://schemas.microsoft.com/office/drawing/2014/main" id="{3314E959-31F1-870D-FAE7-99D8E6333021}"/>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231367932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3 photos and three coloured text boxes">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1187F8-6993-4E2B-6622-C25429339D60}"/>
              </a:ext>
            </a:extLst>
          </p:cNvPr>
          <p:cNvSpPr>
            <a:spLocks noGrp="1"/>
          </p:cNvSpPr>
          <p:nvPr>
            <p:ph type="title"/>
          </p:nvPr>
        </p:nvSpPr>
        <p:spPr>
          <a:xfrm>
            <a:off x="838200" y="365126"/>
            <a:ext cx="10515602" cy="816904"/>
          </a:xfrm>
        </p:spPr>
        <p:txBody>
          <a:bodyPr>
            <a:noAutofit/>
          </a:bodyPr>
          <a:lstStyle>
            <a:lvl1pPr algn="l" defTabSz="914400" rtl="0" eaLnBrk="1" latinLnBrk="0" hangingPunct="1">
              <a:lnSpc>
                <a:spcPct val="90000"/>
              </a:lnSpc>
              <a:spcBef>
                <a:spcPct val="0"/>
              </a:spcBef>
              <a:buNone/>
              <a:defRPr lang="en-IE" sz="4400" kern="1200" dirty="0">
                <a:solidFill>
                  <a:schemeClr val="tx2"/>
                </a:solidFill>
                <a:latin typeface="+mj-lt"/>
                <a:ea typeface="+mj-ea"/>
                <a:cs typeface="+mj-cs"/>
              </a:defRPr>
            </a:lvl1pPr>
          </a:lstStyle>
          <a:p>
            <a:r>
              <a:rPr lang="en-US" dirty="0"/>
              <a:t>Click to edit Master title style</a:t>
            </a:r>
            <a:endParaRPr lang="en-IE" dirty="0"/>
          </a:p>
        </p:txBody>
      </p:sp>
      <p:sp>
        <p:nvSpPr>
          <p:cNvPr id="3" name="Google Shape;72;p30">
            <a:extLst>
              <a:ext uri="{FF2B5EF4-FFF2-40B4-BE49-F238E27FC236}">
                <a16:creationId xmlns:a16="http://schemas.microsoft.com/office/drawing/2014/main" id="{252B282C-4F3C-02C6-86A1-F51B8A650847}"/>
              </a:ext>
            </a:extLst>
          </p:cNvPr>
          <p:cNvSpPr>
            <a:spLocks noGrp="1"/>
          </p:cNvSpPr>
          <p:nvPr>
            <p:ph type="pic" idx="2"/>
          </p:nvPr>
        </p:nvSpPr>
        <p:spPr>
          <a:xfrm>
            <a:off x="872591" y="1571394"/>
            <a:ext cx="3008502" cy="2763002"/>
          </a:xfrm>
          <a:prstGeom prst="rect">
            <a:avLst/>
          </a:prstGeom>
          <a:solidFill>
            <a:schemeClr val="lt2"/>
          </a:solidFill>
          <a:ln w="28575" cap="flat" cmpd="sng">
            <a:noFill/>
            <a:prstDash val="solid"/>
            <a:round/>
            <a:headEnd type="none" w="sm" len="sm"/>
            <a:tailEnd type="none" w="sm" len="sm"/>
          </a:ln>
        </p:spPr>
        <p:txBody>
          <a:bodyPr/>
          <a:lstStyle>
            <a:lvl1pPr marL="0" indent="0">
              <a:buNone/>
              <a:defRPr>
                <a:solidFill>
                  <a:schemeClr val="tx2"/>
                </a:solidFill>
              </a:defRPr>
            </a:lvl1pPr>
          </a:lstStyle>
          <a:p>
            <a:r>
              <a:rPr lang="en-US" dirty="0"/>
              <a:t>Click icon to add picture</a:t>
            </a:r>
            <a:endParaRPr lang="en-IE" dirty="0"/>
          </a:p>
        </p:txBody>
      </p:sp>
      <p:sp>
        <p:nvSpPr>
          <p:cNvPr id="5" name="Text Placeholder 4">
            <a:extLst>
              <a:ext uri="{FF2B5EF4-FFF2-40B4-BE49-F238E27FC236}">
                <a16:creationId xmlns:a16="http://schemas.microsoft.com/office/drawing/2014/main" id="{953FA7EE-FB05-1C4E-138A-F50BCF45EECE}"/>
              </a:ext>
            </a:extLst>
          </p:cNvPr>
          <p:cNvSpPr>
            <a:spLocks noGrp="1"/>
          </p:cNvSpPr>
          <p:nvPr>
            <p:ph type="body" sz="quarter" idx="29"/>
          </p:nvPr>
        </p:nvSpPr>
        <p:spPr>
          <a:xfrm>
            <a:off x="873125" y="4591050"/>
            <a:ext cx="3008313" cy="1103313"/>
          </a:xfrm>
          <a:solidFill>
            <a:schemeClr val="tx2"/>
          </a:solidFill>
        </p:spPr>
        <p:txBody>
          <a:bodyPr>
            <a:noAutofit/>
          </a:bodyPr>
          <a:lstStyle>
            <a:lvl1pPr marL="0" indent="0">
              <a:buNone/>
              <a:defRPr>
                <a:solidFill>
                  <a:schemeClr val="bg1"/>
                </a:solidFill>
              </a:defRPr>
            </a:lvl1pPr>
          </a:lstStyle>
          <a:p>
            <a:pPr lvl="0"/>
            <a:r>
              <a:rPr lang="en-US" dirty="0"/>
              <a:t>Click to edit Master text styles</a:t>
            </a:r>
          </a:p>
        </p:txBody>
      </p:sp>
      <p:sp>
        <p:nvSpPr>
          <p:cNvPr id="7" name="Google Shape;72;p30">
            <a:extLst>
              <a:ext uri="{FF2B5EF4-FFF2-40B4-BE49-F238E27FC236}">
                <a16:creationId xmlns:a16="http://schemas.microsoft.com/office/drawing/2014/main" id="{463AB235-233D-D0DB-E16C-CB9366541FFD}"/>
              </a:ext>
            </a:extLst>
          </p:cNvPr>
          <p:cNvSpPr>
            <a:spLocks noGrp="1"/>
          </p:cNvSpPr>
          <p:nvPr>
            <p:ph type="pic" idx="27"/>
          </p:nvPr>
        </p:nvSpPr>
        <p:spPr>
          <a:xfrm>
            <a:off x="4608944" y="1571394"/>
            <a:ext cx="3008502" cy="2763002"/>
          </a:xfrm>
          <a:prstGeom prst="rect">
            <a:avLst/>
          </a:prstGeom>
          <a:solidFill>
            <a:schemeClr val="lt2"/>
          </a:solidFill>
          <a:ln w="28575" cap="flat" cmpd="sng">
            <a:noFill/>
            <a:prstDash val="solid"/>
            <a:round/>
            <a:headEnd type="none" w="sm" len="sm"/>
            <a:tailEnd type="none" w="sm" len="sm"/>
          </a:ln>
        </p:spPr>
        <p:txBody>
          <a:bodyPr/>
          <a:lstStyle>
            <a:lvl1pPr marL="0" indent="0">
              <a:buNone/>
              <a:defRPr>
                <a:solidFill>
                  <a:schemeClr val="tx2"/>
                </a:solidFill>
              </a:defRPr>
            </a:lvl1pPr>
          </a:lstStyle>
          <a:p>
            <a:r>
              <a:rPr lang="en-US" dirty="0"/>
              <a:t>Click icon to add picture</a:t>
            </a:r>
            <a:endParaRPr lang="en-IE" dirty="0"/>
          </a:p>
        </p:txBody>
      </p:sp>
      <p:sp>
        <p:nvSpPr>
          <p:cNvPr id="9" name="Text Placeholder 4">
            <a:extLst>
              <a:ext uri="{FF2B5EF4-FFF2-40B4-BE49-F238E27FC236}">
                <a16:creationId xmlns:a16="http://schemas.microsoft.com/office/drawing/2014/main" id="{321AD6DD-14BD-E044-8AD7-2881DB891822}"/>
              </a:ext>
            </a:extLst>
          </p:cNvPr>
          <p:cNvSpPr>
            <a:spLocks noGrp="1"/>
          </p:cNvSpPr>
          <p:nvPr>
            <p:ph type="body" sz="quarter" idx="30"/>
          </p:nvPr>
        </p:nvSpPr>
        <p:spPr>
          <a:xfrm>
            <a:off x="4609133" y="4611671"/>
            <a:ext cx="3008313" cy="1103313"/>
          </a:xfrm>
          <a:solidFill>
            <a:schemeClr val="tx2"/>
          </a:solidFill>
        </p:spPr>
        <p:txBody>
          <a:bodyPr>
            <a:noAutofit/>
          </a:bodyPr>
          <a:lstStyle>
            <a:lvl1pPr marL="0" indent="0">
              <a:buNone/>
              <a:defRPr>
                <a:solidFill>
                  <a:schemeClr val="bg1"/>
                </a:solidFill>
              </a:defRPr>
            </a:lvl1pPr>
          </a:lstStyle>
          <a:p>
            <a:pPr lvl="0"/>
            <a:r>
              <a:rPr lang="en-US" dirty="0"/>
              <a:t>Click to edit Master text styles</a:t>
            </a:r>
          </a:p>
        </p:txBody>
      </p:sp>
      <p:sp>
        <p:nvSpPr>
          <p:cNvPr id="8" name="Google Shape;72;p30">
            <a:extLst>
              <a:ext uri="{FF2B5EF4-FFF2-40B4-BE49-F238E27FC236}">
                <a16:creationId xmlns:a16="http://schemas.microsoft.com/office/drawing/2014/main" id="{18BFCAC6-D624-8622-7879-6E32A21B7DBA}"/>
              </a:ext>
            </a:extLst>
          </p:cNvPr>
          <p:cNvSpPr>
            <a:spLocks noGrp="1"/>
          </p:cNvSpPr>
          <p:nvPr>
            <p:ph type="pic" idx="28"/>
          </p:nvPr>
        </p:nvSpPr>
        <p:spPr>
          <a:xfrm>
            <a:off x="8345298" y="1571394"/>
            <a:ext cx="3008502" cy="2763002"/>
          </a:xfrm>
          <a:prstGeom prst="rect">
            <a:avLst/>
          </a:prstGeom>
          <a:solidFill>
            <a:schemeClr val="lt2"/>
          </a:solidFill>
          <a:ln w="28575" cap="flat" cmpd="sng">
            <a:noFill/>
            <a:prstDash val="solid"/>
            <a:round/>
            <a:headEnd type="none" w="sm" len="sm"/>
            <a:tailEnd type="none" w="sm" len="sm"/>
          </a:ln>
        </p:spPr>
        <p:txBody>
          <a:bodyPr/>
          <a:lstStyle>
            <a:lvl1pPr marL="0" indent="0">
              <a:buNone/>
              <a:defRPr>
                <a:solidFill>
                  <a:schemeClr val="tx2"/>
                </a:solidFill>
              </a:defRPr>
            </a:lvl1pPr>
          </a:lstStyle>
          <a:p>
            <a:r>
              <a:rPr lang="en-US" dirty="0"/>
              <a:t>Click icon to add picture</a:t>
            </a:r>
            <a:endParaRPr lang="en-IE" dirty="0"/>
          </a:p>
        </p:txBody>
      </p:sp>
      <p:sp>
        <p:nvSpPr>
          <p:cNvPr id="10" name="Text Placeholder 4">
            <a:extLst>
              <a:ext uri="{FF2B5EF4-FFF2-40B4-BE49-F238E27FC236}">
                <a16:creationId xmlns:a16="http://schemas.microsoft.com/office/drawing/2014/main" id="{12415A3E-5C31-4007-8208-34FF613FDA4D}"/>
              </a:ext>
            </a:extLst>
          </p:cNvPr>
          <p:cNvSpPr>
            <a:spLocks noGrp="1"/>
          </p:cNvSpPr>
          <p:nvPr>
            <p:ph type="body" sz="quarter" idx="31"/>
          </p:nvPr>
        </p:nvSpPr>
        <p:spPr>
          <a:xfrm>
            <a:off x="8345487" y="4611671"/>
            <a:ext cx="3008313" cy="1103313"/>
          </a:xfrm>
          <a:solidFill>
            <a:schemeClr val="tx2"/>
          </a:solidFill>
        </p:spPr>
        <p:txBody>
          <a:bodyPr>
            <a:noAutofit/>
          </a:bodyPr>
          <a:lstStyle>
            <a:lvl1pPr marL="0" indent="0">
              <a:buNone/>
              <a:defRPr>
                <a:solidFill>
                  <a:schemeClr val="bg1"/>
                </a:solidFill>
              </a:defRPr>
            </a:lvl1pPr>
          </a:lstStyle>
          <a:p>
            <a:pPr lvl="0"/>
            <a:r>
              <a:rPr lang="en-US" dirty="0"/>
              <a:t>Click to edit Master text styles</a:t>
            </a:r>
          </a:p>
        </p:txBody>
      </p:sp>
      <p:sp>
        <p:nvSpPr>
          <p:cNvPr id="6" name="Slide Number Placeholder 5">
            <a:extLst>
              <a:ext uri="{FF2B5EF4-FFF2-40B4-BE49-F238E27FC236}">
                <a16:creationId xmlns:a16="http://schemas.microsoft.com/office/drawing/2014/main" id="{0E52517C-B46F-A98F-0643-A97107DEC79E}"/>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283334260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Text and a coloured text box">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30C1291-4A16-4E7F-D6F2-0662C6CCE1C1}"/>
              </a:ext>
            </a:extLst>
          </p:cNvPr>
          <p:cNvSpPr>
            <a:spLocks noGrp="1"/>
          </p:cNvSpPr>
          <p:nvPr>
            <p:ph type="title"/>
          </p:nvPr>
        </p:nvSpPr>
        <p:spPr>
          <a:xfrm>
            <a:off x="838200" y="365126"/>
            <a:ext cx="10515600" cy="816904"/>
          </a:xfrm>
        </p:spPr>
        <p:txBody>
          <a:bodyPr>
            <a:noAutofit/>
          </a:bodyPr>
          <a:lstStyle>
            <a:lvl1pPr>
              <a:defRPr/>
            </a:lvl1pPr>
          </a:lstStyle>
          <a:p>
            <a:r>
              <a:rPr lang="en-US" dirty="0"/>
              <a:t>Click to edit Master title style</a:t>
            </a:r>
            <a:endParaRPr lang="en-IE" dirty="0"/>
          </a:p>
        </p:txBody>
      </p:sp>
      <p:sp>
        <p:nvSpPr>
          <p:cNvPr id="3" name="Google Shape;72;p30">
            <a:extLst>
              <a:ext uri="{FF2B5EF4-FFF2-40B4-BE49-F238E27FC236}">
                <a16:creationId xmlns:a16="http://schemas.microsoft.com/office/drawing/2014/main" id="{252B282C-4F3C-02C6-86A1-F51B8A650847}"/>
              </a:ext>
            </a:extLst>
          </p:cNvPr>
          <p:cNvSpPr>
            <a:spLocks noGrp="1"/>
          </p:cNvSpPr>
          <p:nvPr>
            <p:ph type="pic" idx="2"/>
          </p:nvPr>
        </p:nvSpPr>
        <p:spPr>
          <a:xfrm>
            <a:off x="838200" y="1706136"/>
            <a:ext cx="4840275" cy="3463179"/>
          </a:xfrm>
          <a:prstGeom prst="rect">
            <a:avLst/>
          </a:prstGeom>
          <a:solidFill>
            <a:schemeClr val="lt2"/>
          </a:solidFill>
          <a:ln w="28575" cap="flat" cmpd="sng">
            <a:noFill/>
            <a:prstDash val="solid"/>
            <a:round/>
            <a:headEnd type="none" w="sm" len="sm"/>
            <a:tailEnd type="none" w="sm" len="sm"/>
          </a:ln>
        </p:spPr>
        <p:txBody>
          <a:bodyPr/>
          <a:lstStyle>
            <a:lvl1pPr marL="0" indent="0">
              <a:buNone/>
              <a:defRPr>
                <a:solidFill>
                  <a:schemeClr val="tx2"/>
                </a:solidFill>
              </a:defRPr>
            </a:lvl1pPr>
          </a:lstStyle>
          <a:p>
            <a:r>
              <a:rPr lang="en-US" dirty="0"/>
              <a:t>Click icon to add picture</a:t>
            </a:r>
            <a:endParaRPr lang="en-IE" dirty="0"/>
          </a:p>
        </p:txBody>
      </p:sp>
      <p:sp>
        <p:nvSpPr>
          <p:cNvPr id="8" name="Content Placeholder 2">
            <a:extLst>
              <a:ext uri="{FF2B5EF4-FFF2-40B4-BE49-F238E27FC236}">
                <a16:creationId xmlns:a16="http://schemas.microsoft.com/office/drawing/2014/main" id="{621CCFCC-12CB-E276-21C2-DAA2C8D36EC9}"/>
              </a:ext>
            </a:extLst>
          </p:cNvPr>
          <p:cNvSpPr>
            <a:spLocks noGrp="1"/>
          </p:cNvSpPr>
          <p:nvPr>
            <p:ph sz="half" idx="19"/>
          </p:nvPr>
        </p:nvSpPr>
        <p:spPr>
          <a:xfrm>
            <a:off x="6393779" y="1706137"/>
            <a:ext cx="4960021" cy="3463178"/>
          </a:xfrm>
          <a:solidFill>
            <a:schemeClr val="tx2"/>
          </a:solidFill>
        </p:spPr>
        <p:txBody>
          <a:bodyPr>
            <a:noAutofit/>
          </a:bodyPr>
          <a:lstStyle>
            <a:lvl1pPr marL="0" indent="0">
              <a:buNone/>
              <a:defRPr sz="2000">
                <a:solidFill>
                  <a:schemeClr val="bg1"/>
                </a:solidFill>
              </a:defRPr>
            </a:lvl1pPr>
          </a:lstStyle>
          <a:p>
            <a:pPr lvl="0"/>
            <a:r>
              <a:rPr lang="en-US" dirty="0"/>
              <a:t>Click to edit Master text styles</a:t>
            </a:r>
          </a:p>
        </p:txBody>
      </p:sp>
      <p:sp>
        <p:nvSpPr>
          <p:cNvPr id="2" name="Slide Number Placeholder 5">
            <a:extLst>
              <a:ext uri="{FF2B5EF4-FFF2-40B4-BE49-F238E27FC236}">
                <a16:creationId xmlns:a16="http://schemas.microsoft.com/office/drawing/2014/main" id="{9240A71C-FBDC-ABE7-AF08-221E5E629542}"/>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149873400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p:cSld name="Quote positive logo">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3559404-34AB-2AB1-76B4-CB85000D699F}"/>
              </a:ext>
            </a:extLst>
          </p:cNvPr>
          <p:cNvSpPr>
            <a:spLocks noGrp="1"/>
          </p:cNvSpPr>
          <p:nvPr>
            <p:ph type="title"/>
          </p:nvPr>
        </p:nvSpPr>
        <p:spPr>
          <a:xfrm>
            <a:off x="0" y="-816904"/>
            <a:ext cx="10515600" cy="816904"/>
          </a:xfrm>
        </p:spPr>
        <p:txBody>
          <a:bodyPr/>
          <a:lstStyle>
            <a:lvl1pPr>
              <a:defRPr>
                <a:solidFill>
                  <a:schemeClr val="tx1">
                    <a:lumMod val="65000"/>
                    <a:lumOff val="35000"/>
                  </a:schemeClr>
                </a:solidFill>
              </a:defRPr>
            </a:lvl1pPr>
          </a:lstStyle>
          <a:p>
            <a:r>
              <a:rPr lang="en-US"/>
              <a:t>Click to edit Master title style</a:t>
            </a:r>
            <a:endParaRPr lang="en-IE" dirty="0"/>
          </a:p>
        </p:txBody>
      </p:sp>
      <p:sp>
        <p:nvSpPr>
          <p:cNvPr id="6" name="Picture Placeholder 5">
            <a:extLst>
              <a:ext uri="{FF2B5EF4-FFF2-40B4-BE49-F238E27FC236}">
                <a16:creationId xmlns:a16="http://schemas.microsoft.com/office/drawing/2014/main" id="{A012AF7B-3A7E-8763-817E-DD321C64A6B1}"/>
              </a:ext>
            </a:extLst>
          </p:cNvPr>
          <p:cNvSpPr>
            <a:spLocks noGrp="1"/>
          </p:cNvSpPr>
          <p:nvPr>
            <p:ph type="pic" sz="quarter" idx="11"/>
          </p:nvPr>
        </p:nvSpPr>
        <p:spPr>
          <a:xfrm>
            <a:off x="0" y="0"/>
            <a:ext cx="12238038" cy="6858000"/>
          </a:xfrm>
          <a:solidFill>
            <a:schemeClr val="bg2"/>
          </a:solidFill>
        </p:spPr>
        <p:txBody>
          <a:bodyPr/>
          <a:lstStyle>
            <a:lvl1pPr marL="0" indent="0">
              <a:buNone/>
              <a:defRPr>
                <a:solidFill>
                  <a:schemeClr val="tx2"/>
                </a:solidFill>
              </a:defRPr>
            </a:lvl1pPr>
          </a:lstStyle>
          <a:p>
            <a:r>
              <a:rPr lang="en-US" dirty="0"/>
              <a:t>Click icon to add picture</a:t>
            </a:r>
            <a:endParaRPr lang="en-IE" dirty="0"/>
          </a:p>
        </p:txBody>
      </p:sp>
      <p:sp>
        <p:nvSpPr>
          <p:cNvPr id="8" name="Content Placeholder 7">
            <a:extLst>
              <a:ext uri="{FF2B5EF4-FFF2-40B4-BE49-F238E27FC236}">
                <a16:creationId xmlns:a16="http://schemas.microsoft.com/office/drawing/2014/main" id="{68A2B82B-3461-6DA2-3E41-F3AC81391822}"/>
              </a:ext>
            </a:extLst>
          </p:cNvPr>
          <p:cNvSpPr>
            <a:spLocks noGrp="1"/>
          </p:cNvSpPr>
          <p:nvPr>
            <p:ph sz="quarter" idx="12"/>
          </p:nvPr>
        </p:nvSpPr>
        <p:spPr>
          <a:xfrm>
            <a:off x="0" y="994438"/>
            <a:ext cx="6096000" cy="4521200"/>
          </a:xfrm>
          <a:solidFill>
            <a:schemeClr val="tx2"/>
          </a:solidFill>
        </p:spPr>
        <p:txBody>
          <a:bodyPr lIns="504000" anchor="ctr">
            <a:noAutofit/>
          </a:bodyPr>
          <a:lstStyle>
            <a:lvl1pPr marL="0" indent="0">
              <a:buNone/>
              <a:defRPr/>
            </a:lvl1pPr>
            <a:lvl2pPr marL="457200" indent="0">
              <a:buNone/>
              <a:defRPr lang="en-US" sz="2400" b="1" i="1" kern="1200" dirty="0">
                <a:solidFill>
                  <a:schemeClr val="bg1"/>
                </a:solidFill>
                <a:latin typeface="+mn-lt"/>
                <a:ea typeface="+mn-ea"/>
                <a:cs typeface="+mn-cs"/>
              </a:defRPr>
            </a:lvl2pPr>
          </a:lstStyle>
          <a:p>
            <a:pPr lvl="0"/>
            <a:r>
              <a:rPr lang="en-US" dirty="0"/>
              <a:t>Click to edit Master text styles</a:t>
            </a:r>
          </a:p>
        </p:txBody>
      </p:sp>
      <p:pic>
        <p:nvPicPr>
          <p:cNvPr id="13" name="Google Shape;66;p29" descr="Quote">
            <a:extLst>
              <a:ext uri="{FF2B5EF4-FFF2-40B4-BE49-F238E27FC236}">
                <a16:creationId xmlns:a16="http://schemas.microsoft.com/office/drawing/2014/main" id="{2BA61D73-E039-6C69-A4A9-27D86CB30D1D}"/>
              </a:ext>
            </a:extLst>
          </p:cNvPr>
          <p:cNvPicPr preferRelativeResize="0"/>
          <p:nvPr/>
        </p:nvPicPr>
        <p:blipFill rotWithShape="1">
          <a:blip r:embed="rId2">
            <a:alphaModFix/>
            <a:biLevel thresh="50000"/>
          </a:blip>
          <a:srcRect/>
          <a:stretch/>
        </p:blipFill>
        <p:spPr>
          <a:xfrm rot="10800000">
            <a:off x="5349220" y="5138020"/>
            <a:ext cx="989729" cy="989729"/>
          </a:xfrm>
          <a:prstGeom prst="rect">
            <a:avLst/>
          </a:prstGeom>
          <a:noFill/>
          <a:ln>
            <a:noFill/>
          </a:ln>
        </p:spPr>
      </p:pic>
      <p:pic>
        <p:nvPicPr>
          <p:cNvPr id="3" name="Picture 2" descr="A blue flag with yellow stars&#10;&#10;Description automatically generated">
            <a:extLst>
              <a:ext uri="{FF2B5EF4-FFF2-40B4-BE49-F238E27FC236}">
                <a16:creationId xmlns:a16="http://schemas.microsoft.com/office/drawing/2014/main" id="{BE2FFB7F-6A6F-E203-E2CE-AAC503E40FFA}"/>
              </a:ext>
            </a:extLst>
          </p:cNvPr>
          <p:cNvPicPr>
            <a:picLocks noChangeAspect="1"/>
          </p:cNvPicPr>
          <p:nvPr/>
        </p:nvPicPr>
        <p:blipFill>
          <a:blip r:embed="rId3"/>
          <a:stretch>
            <a:fillRect/>
          </a:stretch>
        </p:blipFill>
        <p:spPr>
          <a:xfrm>
            <a:off x="10725768" y="5901016"/>
            <a:ext cx="1256063" cy="762106"/>
          </a:xfrm>
          <a:prstGeom prst="rect">
            <a:avLst/>
          </a:prstGeom>
        </p:spPr>
      </p:pic>
      <p:pic>
        <p:nvPicPr>
          <p:cNvPr id="5" name="Google Shape;66;p29" descr="Quote">
            <a:extLst>
              <a:ext uri="{FF2B5EF4-FFF2-40B4-BE49-F238E27FC236}">
                <a16:creationId xmlns:a16="http://schemas.microsoft.com/office/drawing/2014/main" id="{D61A7912-F509-F977-C8A3-05B55096DDA4}"/>
              </a:ext>
            </a:extLst>
          </p:cNvPr>
          <p:cNvPicPr preferRelativeResize="0"/>
          <p:nvPr userDrawn="1"/>
        </p:nvPicPr>
        <p:blipFill rotWithShape="1">
          <a:blip r:embed="rId2">
            <a:alphaModFix/>
            <a:biLevel thresh="50000"/>
          </a:blip>
          <a:srcRect/>
          <a:stretch/>
        </p:blipFill>
        <p:spPr>
          <a:xfrm rot="10800000">
            <a:off x="5349220" y="5138020"/>
            <a:ext cx="989729" cy="989729"/>
          </a:xfrm>
          <a:prstGeom prst="rect">
            <a:avLst/>
          </a:prstGeom>
          <a:noFill/>
          <a:ln>
            <a:noFill/>
          </a:ln>
        </p:spPr>
      </p:pic>
      <p:pic>
        <p:nvPicPr>
          <p:cNvPr id="7" name="Picture 6" descr="A blue flag with yellow stars&#10;&#10;Description automatically generated">
            <a:extLst>
              <a:ext uri="{FF2B5EF4-FFF2-40B4-BE49-F238E27FC236}">
                <a16:creationId xmlns:a16="http://schemas.microsoft.com/office/drawing/2014/main" id="{519F3A2E-810F-F3DF-534B-DFE8563EDCFA}"/>
              </a:ext>
            </a:extLst>
          </p:cNvPr>
          <p:cNvPicPr>
            <a:picLocks noChangeAspect="1"/>
          </p:cNvPicPr>
          <p:nvPr userDrawn="1"/>
        </p:nvPicPr>
        <p:blipFill>
          <a:blip r:embed="rId3"/>
          <a:stretch>
            <a:fillRect/>
          </a:stretch>
        </p:blipFill>
        <p:spPr>
          <a:xfrm>
            <a:off x="10725768" y="5901016"/>
            <a:ext cx="1256063" cy="762106"/>
          </a:xfrm>
          <a:prstGeom prst="rect">
            <a:avLst/>
          </a:prstGeom>
        </p:spPr>
      </p:pic>
      <p:sp>
        <p:nvSpPr>
          <p:cNvPr id="9" name="Slide Number Placeholder 5">
            <a:extLst>
              <a:ext uri="{FF2B5EF4-FFF2-40B4-BE49-F238E27FC236}">
                <a16:creationId xmlns:a16="http://schemas.microsoft.com/office/drawing/2014/main" id="{AC0BD146-26A9-B2E3-790A-137432E6994D}"/>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27495265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48430153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Quote negative logo">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16039EEF-B8E6-4383-4827-068F0611752D}"/>
              </a:ext>
            </a:extLst>
          </p:cNvPr>
          <p:cNvSpPr>
            <a:spLocks noGrp="1"/>
          </p:cNvSpPr>
          <p:nvPr>
            <p:ph type="pic" sz="quarter" idx="11"/>
          </p:nvPr>
        </p:nvSpPr>
        <p:spPr>
          <a:xfrm>
            <a:off x="0" y="0"/>
            <a:ext cx="12238038" cy="6858000"/>
          </a:xfrm>
          <a:solidFill>
            <a:schemeClr val="tx2"/>
          </a:solidFill>
        </p:spPr>
        <p:txBody>
          <a:bodyPr/>
          <a:lstStyle>
            <a:lvl1pPr marL="0" indent="0">
              <a:buNone/>
              <a:defRPr>
                <a:solidFill>
                  <a:schemeClr val="bg1"/>
                </a:solidFill>
              </a:defRPr>
            </a:lvl1pPr>
          </a:lstStyle>
          <a:p>
            <a:r>
              <a:rPr lang="en-US" dirty="0"/>
              <a:t>Click icon to add picture</a:t>
            </a:r>
            <a:endParaRPr lang="en-IE" dirty="0"/>
          </a:p>
        </p:txBody>
      </p:sp>
      <p:sp>
        <p:nvSpPr>
          <p:cNvPr id="7" name="Content Placeholder 7">
            <a:extLst>
              <a:ext uri="{FF2B5EF4-FFF2-40B4-BE49-F238E27FC236}">
                <a16:creationId xmlns:a16="http://schemas.microsoft.com/office/drawing/2014/main" id="{1BE876A1-64BE-0A6D-B28E-A01C8883D1FD}"/>
              </a:ext>
            </a:extLst>
          </p:cNvPr>
          <p:cNvSpPr>
            <a:spLocks noGrp="1"/>
          </p:cNvSpPr>
          <p:nvPr>
            <p:ph sz="quarter" idx="12"/>
          </p:nvPr>
        </p:nvSpPr>
        <p:spPr>
          <a:xfrm>
            <a:off x="0" y="994438"/>
            <a:ext cx="6096000" cy="4521200"/>
          </a:xfrm>
          <a:solidFill>
            <a:schemeClr val="bg2"/>
          </a:solidFill>
        </p:spPr>
        <p:txBody>
          <a:bodyPr lIns="504000" anchor="ctr">
            <a:noAutofit/>
          </a:bodyPr>
          <a:lstStyle>
            <a:lvl1pPr marL="0" indent="0">
              <a:buNone/>
              <a:defRPr/>
            </a:lvl1pPr>
            <a:lvl2pPr marL="457200" indent="0">
              <a:buNone/>
              <a:defRPr lang="en-US" sz="2400" b="1" i="1" kern="1200" dirty="0">
                <a:solidFill>
                  <a:schemeClr val="tx2"/>
                </a:solidFill>
                <a:latin typeface="+mn-lt"/>
                <a:ea typeface="+mn-ea"/>
                <a:cs typeface="+mn-cs"/>
              </a:defRPr>
            </a:lvl2pPr>
          </a:lstStyle>
          <a:p>
            <a:pPr lvl="0"/>
            <a:r>
              <a:rPr lang="en-US" dirty="0"/>
              <a:t>Click to edit Master text styles</a:t>
            </a:r>
          </a:p>
        </p:txBody>
      </p:sp>
      <p:pic>
        <p:nvPicPr>
          <p:cNvPr id="8" name="Google Shape;66;p29" descr="Quote">
            <a:extLst>
              <a:ext uri="{FF2B5EF4-FFF2-40B4-BE49-F238E27FC236}">
                <a16:creationId xmlns:a16="http://schemas.microsoft.com/office/drawing/2014/main" id="{E1B4A183-929D-5431-B365-FECE6A72A484}"/>
              </a:ext>
            </a:extLst>
          </p:cNvPr>
          <p:cNvPicPr preferRelativeResize="0"/>
          <p:nvPr/>
        </p:nvPicPr>
        <p:blipFill rotWithShape="1">
          <a:blip r:embed="rId2">
            <a:alphaModFix/>
            <a:biLevel thresh="50000"/>
          </a:blip>
          <a:srcRect/>
          <a:stretch/>
        </p:blipFill>
        <p:spPr>
          <a:xfrm rot="10800000">
            <a:off x="5349220" y="5138020"/>
            <a:ext cx="989729" cy="989729"/>
          </a:xfrm>
          <a:prstGeom prst="rect">
            <a:avLst/>
          </a:prstGeom>
          <a:noFill/>
          <a:ln>
            <a:noFill/>
          </a:ln>
        </p:spPr>
      </p:pic>
      <p:pic>
        <p:nvPicPr>
          <p:cNvPr id="9" name="Picture 8" descr="A blue flag with yellow stars and stripes&#10;&#10;Description automatically generated">
            <a:extLst>
              <a:ext uri="{FF2B5EF4-FFF2-40B4-BE49-F238E27FC236}">
                <a16:creationId xmlns:a16="http://schemas.microsoft.com/office/drawing/2014/main" id="{E6CD1AA0-BE2D-038C-5423-E271CF1636D7}"/>
              </a:ext>
            </a:extLst>
          </p:cNvPr>
          <p:cNvPicPr>
            <a:picLocks noChangeAspect="1"/>
          </p:cNvPicPr>
          <p:nvPr/>
        </p:nvPicPr>
        <p:blipFill>
          <a:blip r:embed="rId3"/>
          <a:stretch>
            <a:fillRect/>
          </a:stretch>
        </p:blipFill>
        <p:spPr>
          <a:xfrm>
            <a:off x="10725768" y="5901016"/>
            <a:ext cx="1257867" cy="763200"/>
          </a:xfrm>
          <a:prstGeom prst="rect">
            <a:avLst/>
          </a:prstGeom>
        </p:spPr>
      </p:pic>
      <p:sp>
        <p:nvSpPr>
          <p:cNvPr id="2" name="Title 1">
            <a:extLst>
              <a:ext uri="{FF2B5EF4-FFF2-40B4-BE49-F238E27FC236}">
                <a16:creationId xmlns:a16="http://schemas.microsoft.com/office/drawing/2014/main" id="{51148383-BBA9-7909-CFDF-60BEA0FE957B}"/>
              </a:ext>
            </a:extLst>
          </p:cNvPr>
          <p:cNvSpPr>
            <a:spLocks noGrp="1"/>
          </p:cNvSpPr>
          <p:nvPr>
            <p:ph type="title"/>
          </p:nvPr>
        </p:nvSpPr>
        <p:spPr>
          <a:xfrm>
            <a:off x="0" y="-803511"/>
            <a:ext cx="10515600" cy="816904"/>
          </a:xfrm>
        </p:spPr>
        <p:txBody>
          <a:bodyPr/>
          <a:lstStyle>
            <a:lvl1pPr>
              <a:defRPr>
                <a:solidFill>
                  <a:schemeClr val="bg1">
                    <a:lumMod val="65000"/>
                  </a:schemeClr>
                </a:solidFill>
              </a:defRPr>
            </a:lvl1pPr>
          </a:lstStyle>
          <a:p>
            <a:r>
              <a:rPr lang="en-US"/>
              <a:t>Click to edit Master title style</a:t>
            </a:r>
            <a:endParaRPr lang="en-IE" dirty="0"/>
          </a:p>
        </p:txBody>
      </p:sp>
      <p:pic>
        <p:nvPicPr>
          <p:cNvPr id="6" name="Google Shape;66;p29" descr="Quote">
            <a:extLst>
              <a:ext uri="{FF2B5EF4-FFF2-40B4-BE49-F238E27FC236}">
                <a16:creationId xmlns:a16="http://schemas.microsoft.com/office/drawing/2014/main" id="{DE2EBF53-76CE-6C8F-0861-C3A5D384E180}"/>
              </a:ext>
            </a:extLst>
          </p:cNvPr>
          <p:cNvPicPr preferRelativeResize="0"/>
          <p:nvPr userDrawn="1"/>
        </p:nvPicPr>
        <p:blipFill rotWithShape="1">
          <a:blip r:embed="rId2">
            <a:alphaModFix/>
            <a:biLevel thresh="50000"/>
          </a:blip>
          <a:srcRect/>
          <a:stretch/>
        </p:blipFill>
        <p:spPr>
          <a:xfrm rot="10800000">
            <a:off x="5349220" y="5138020"/>
            <a:ext cx="989729" cy="989729"/>
          </a:xfrm>
          <a:prstGeom prst="rect">
            <a:avLst/>
          </a:prstGeom>
          <a:noFill/>
          <a:ln>
            <a:noFill/>
          </a:ln>
        </p:spPr>
      </p:pic>
      <p:pic>
        <p:nvPicPr>
          <p:cNvPr id="10" name="Picture 9" descr="A blue flag with yellow stars and stripes&#10;&#10;Description automatically generated">
            <a:extLst>
              <a:ext uri="{FF2B5EF4-FFF2-40B4-BE49-F238E27FC236}">
                <a16:creationId xmlns:a16="http://schemas.microsoft.com/office/drawing/2014/main" id="{AB87E6E1-A561-866F-CE99-26D96476848A}"/>
              </a:ext>
            </a:extLst>
          </p:cNvPr>
          <p:cNvPicPr>
            <a:picLocks noChangeAspect="1"/>
          </p:cNvPicPr>
          <p:nvPr userDrawn="1"/>
        </p:nvPicPr>
        <p:blipFill>
          <a:blip r:embed="rId3"/>
          <a:stretch>
            <a:fillRect/>
          </a:stretch>
        </p:blipFill>
        <p:spPr>
          <a:xfrm>
            <a:off x="10725768" y="5901016"/>
            <a:ext cx="1257867" cy="763200"/>
          </a:xfrm>
          <a:prstGeom prst="rect">
            <a:avLst/>
          </a:prstGeom>
        </p:spPr>
      </p:pic>
      <p:sp>
        <p:nvSpPr>
          <p:cNvPr id="11" name="Slide Number Placeholder 5">
            <a:extLst>
              <a:ext uri="{FF2B5EF4-FFF2-40B4-BE49-F238E27FC236}">
                <a16:creationId xmlns:a16="http://schemas.microsoft.com/office/drawing/2014/main" id="{7765A446-C679-3C21-6DB2-E6E244E9DB91}"/>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bg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167440400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Circle picture coloured background">
    <p:bg>
      <p:bgPr>
        <a:solidFill>
          <a:srgbClr val="00339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noAutofit/>
          </a:bodyPr>
          <a:lstStyle>
            <a:lvl1pPr>
              <a:defRPr>
                <a:solidFill>
                  <a:schemeClr val="bg1"/>
                </a:solidFill>
              </a:defRPr>
            </a:lvl1pPr>
          </a:lstStyle>
          <a:p>
            <a:r>
              <a:rPr lang="en-US" dirty="0"/>
              <a:t>Click to edit Master title style</a:t>
            </a:r>
            <a:endParaRPr lang="en-IE" dirty="0"/>
          </a:p>
        </p:txBody>
      </p:sp>
      <p:sp>
        <p:nvSpPr>
          <p:cNvPr id="5" name="Google Shape;128;p36">
            <a:extLst>
              <a:ext uri="{FF2B5EF4-FFF2-40B4-BE49-F238E27FC236}">
                <a16:creationId xmlns:a16="http://schemas.microsoft.com/office/drawing/2014/main" id="{A266CAEF-D60F-6624-41DB-56608F2B46A5}"/>
              </a:ext>
            </a:extLst>
          </p:cNvPr>
          <p:cNvSpPr>
            <a:spLocks noGrp="1"/>
          </p:cNvSpPr>
          <p:nvPr>
            <p:ph type="pic" idx="10"/>
          </p:nvPr>
        </p:nvSpPr>
        <p:spPr>
          <a:xfrm>
            <a:off x="4152718" y="1683033"/>
            <a:ext cx="3886563" cy="3886563"/>
          </a:xfrm>
          <a:prstGeom prst="ellipse">
            <a:avLst/>
          </a:prstGeom>
          <a:solidFill>
            <a:schemeClr val="lt2"/>
          </a:solidFill>
          <a:ln w="76200">
            <a:noFill/>
          </a:ln>
        </p:spPr>
        <p:txBody>
          <a:bodyPr/>
          <a:lstStyle>
            <a:lvl1pPr marL="0" indent="0">
              <a:buNone/>
              <a:defRPr sz="2000">
                <a:solidFill>
                  <a:schemeClr val="tx2"/>
                </a:solidFill>
              </a:defRPr>
            </a:lvl1pPr>
          </a:lstStyle>
          <a:p>
            <a:r>
              <a:rPr lang="en-US" dirty="0"/>
              <a:t>Click icon to add picture</a:t>
            </a:r>
            <a:endParaRPr lang="en-IE" dirty="0"/>
          </a:p>
        </p:txBody>
      </p:sp>
      <p:pic>
        <p:nvPicPr>
          <p:cNvPr id="6" name="Picture 5" descr="A blue flag with yellow stars and stripes&#10;&#10;Description automatically generated">
            <a:extLst>
              <a:ext uri="{FF2B5EF4-FFF2-40B4-BE49-F238E27FC236}">
                <a16:creationId xmlns:a16="http://schemas.microsoft.com/office/drawing/2014/main" id="{43A5598A-C2EA-5505-BEB5-E80CA68AEDA1}"/>
              </a:ext>
            </a:extLst>
          </p:cNvPr>
          <p:cNvPicPr>
            <a:picLocks noChangeAspect="1"/>
          </p:cNvPicPr>
          <p:nvPr/>
        </p:nvPicPr>
        <p:blipFill>
          <a:blip r:embed="rId2"/>
          <a:stretch>
            <a:fillRect/>
          </a:stretch>
        </p:blipFill>
        <p:spPr>
          <a:xfrm>
            <a:off x="10725768" y="5901016"/>
            <a:ext cx="1257867" cy="763200"/>
          </a:xfrm>
          <a:prstGeom prst="rect">
            <a:avLst/>
          </a:prstGeom>
        </p:spPr>
      </p:pic>
      <p:pic>
        <p:nvPicPr>
          <p:cNvPr id="4" name="Picture 3" descr="A blue flag with yellow stars and stripes&#10;&#10;Description automatically generated">
            <a:extLst>
              <a:ext uri="{FF2B5EF4-FFF2-40B4-BE49-F238E27FC236}">
                <a16:creationId xmlns:a16="http://schemas.microsoft.com/office/drawing/2014/main" id="{3D5D7A7A-28D1-BC55-7F75-53B9E5FBC534}"/>
              </a:ext>
            </a:extLst>
          </p:cNvPr>
          <p:cNvPicPr>
            <a:picLocks noChangeAspect="1"/>
          </p:cNvPicPr>
          <p:nvPr userDrawn="1"/>
        </p:nvPicPr>
        <p:blipFill>
          <a:blip r:embed="rId2"/>
          <a:stretch>
            <a:fillRect/>
          </a:stretch>
        </p:blipFill>
        <p:spPr>
          <a:xfrm>
            <a:off x="10725768" y="5901016"/>
            <a:ext cx="1257867" cy="763200"/>
          </a:xfrm>
          <a:prstGeom prst="rect">
            <a:avLst/>
          </a:prstGeom>
        </p:spPr>
      </p:pic>
      <p:sp>
        <p:nvSpPr>
          <p:cNvPr id="7" name="Slide Number Placeholder 5">
            <a:extLst>
              <a:ext uri="{FF2B5EF4-FFF2-40B4-BE49-F238E27FC236}">
                <a16:creationId xmlns:a16="http://schemas.microsoft.com/office/drawing/2014/main" id="{32B7D111-DE2E-9994-A799-F62F38E83DB4}"/>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bg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1644276636"/>
      </p:ext>
    </p:extLst>
  </p:cSld>
  <p:clrMapOvr>
    <a:overrideClrMapping bg1="lt1" tx1="dk1" bg2="lt2" tx2="dk2" accent1="accent1" accent2="accent2" accent3="accent3" accent4="accent4" accent5="accent5" accent6="accent6" hlink="hlink" folHlink="folHlink"/>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3 Circles pictures coloured background">
    <p:bg>
      <p:bgPr>
        <a:solidFill>
          <a:srgbClr val="00339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noAutofit/>
          </a:bodyPr>
          <a:lstStyle>
            <a:lvl1pPr>
              <a:defRPr>
                <a:solidFill>
                  <a:schemeClr val="bg1"/>
                </a:solidFill>
              </a:defRPr>
            </a:lvl1pPr>
          </a:lstStyle>
          <a:p>
            <a:r>
              <a:rPr lang="en-US" dirty="0"/>
              <a:t>Click to edit Master title style</a:t>
            </a:r>
            <a:endParaRPr lang="en-IE" dirty="0"/>
          </a:p>
        </p:txBody>
      </p:sp>
      <p:sp>
        <p:nvSpPr>
          <p:cNvPr id="5" name="Google Shape;128;p36">
            <a:extLst>
              <a:ext uri="{FF2B5EF4-FFF2-40B4-BE49-F238E27FC236}">
                <a16:creationId xmlns:a16="http://schemas.microsoft.com/office/drawing/2014/main" id="{A266CAEF-D60F-6624-41DB-56608F2B46A5}"/>
              </a:ext>
            </a:extLst>
          </p:cNvPr>
          <p:cNvSpPr>
            <a:spLocks noGrp="1"/>
          </p:cNvSpPr>
          <p:nvPr>
            <p:ph type="pic" idx="10"/>
          </p:nvPr>
        </p:nvSpPr>
        <p:spPr>
          <a:xfrm>
            <a:off x="838200" y="1923896"/>
            <a:ext cx="3010207" cy="3010207"/>
          </a:xfrm>
          <a:prstGeom prst="ellipse">
            <a:avLst/>
          </a:prstGeom>
          <a:solidFill>
            <a:schemeClr val="lt2"/>
          </a:solidFill>
          <a:ln w="76200">
            <a:noFill/>
          </a:ln>
        </p:spPr>
        <p:txBody>
          <a:bodyPr/>
          <a:lstStyle>
            <a:lvl1pPr marL="0" indent="0">
              <a:buNone/>
              <a:defRPr sz="2000">
                <a:solidFill>
                  <a:schemeClr val="tx2"/>
                </a:solidFill>
              </a:defRPr>
            </a:lvl1pPr>
          </a:lstStyle>
          <a:p>
            <a:r>
              <a:rPr lang="en-US" dirty="0"/>
              <a:t>Click icon to add picture</a:t>
            </a:r>
            <a:endParaRPr lang="en-IE" dirty="0"/>
          </a:p>
        </p:txBody>
      </p:sp>
      <p:sp>
        <p:nvSpPr>
          <p:cNvPr id="8" name="Google Shape;128;p36">
            <a:extLst>
              <a:ext uri="{FF2B5EF4-FFF2-40B4-BE49-F238E27FC236}">
                <a16:creationId xmlns:a16="http://schemas.microsoft.com/office/drawing/2014/main" id="{7DC5575C-474B-C81C-6517-E882E9E5246B}"/>
              </a:ext>
            </a:extLst>
          </p:cNvPr>
          <p:cNvSpPr>
            <a:spLocks noGrp="1"/>
          </p:cNvSpPr>
          <p:nvPr>
            <p:ph type="pic" idx="11"/>
          </p:nvPr>
        </p:nvSpPr>
        <p:spPr>
          <a:xfrm>
            <a:off x="4590896" y="1923896"/>
            <a:ext cx="3010207" cy="3010207"/>
          </a:xfrm>
          <a:prstGeom prst="ellipse">
            <a:avLst/>
          </a:prstGeom>
          <a:solidFill>
            <a:schemeClr val="lt2"/>
          </a:solidFill>
          <a:ln w="76200">
            <a:noFill/>
          </a:ln>
        </p:spPr>
        <p:txBody>
          <a:bodyPr/>
          <a:lstStyle>
            <a:lvl1pPr marL="0" indent="0">
              <a:buNone/>
              <a:defRPr sz="2000">
                <a:solidFill>
                  <a:schemeClr val="tx2"/>
                </a:solidFill>
              </a:defRPr>
            </a:lvl1pPr>
          </a:lstStyle>
          <a:p>
            <a:r>
              <a:rPr lang="en-US" dirty="0"/>
              <a:t>Click icon to add picture</a:t>
            </a:r>
            <a:endParaRPr lang="en-IE" dirty="0"/>
          </a:p>
        </p:txBody>
      </p:sp>
      <p:sp>
        <p:nvSpPr>
          <p:cNvPr id="10" name="Google Shape;128;p36">
            <a:extLst>
              <a:ext uri="{FF2B5EF4-FFF2-40B4-BE49-F238E27FC236}">
                <a16:creationId xmlns:a16="http://schemas.microsoft.com/office/drawing/2014/main" id="{948E1B30-A652-44AE-9B5E-AC9365965BF4}"/>
              </a:ext>
            </a:extLst>
          </p:cNvPr>
          <p:cNvSpPr>
            <a:spLocks noGrp="1"/>
          </p:cNvSpPr>
          <p:nvPr>
            <p:ph type="pic" idx="12"/>
          </p:nvPr>
        </p:nvSpPr>
        <p:spPr>
          <a:xfrm>
            <a:off x="8343593" y="1923896"/>
            <a:ext cx="3010207" cy="3010207"/>
          </a:xfrm>
          <a:prstGeom prst="ellipse">
            <a:avLst/>
          </a:prstGeom>
          <a:solidFill>
            <a:schemeClr val="lt2"/>
          </a:solidFill>
          <a:ln w="76200">
            <a:noFill/>
          </a:ln>
        </p:spPr>
        <p:txBody>
          <a:bodyPr/>
          <a:lstStyle>
            <a:lvl1pPr marL="0" indent="0">
              <a:buNone/>
              <a:defRPr sz="2000">
                <a:solidFill>
                  <a:schemeClr val="tx2"/>
                </a:solidFill>
              </a:defRPr>
            </a:lvl1pPr>
          </a:lstStyle>
          <a:p>
            <a:r>
              <a:rPr lang="en-US" dirty="0"/>
              <a:t>Click icon to add picture</a:t>
            </a:r>
            <a:endParaRPr lang="en-IE" dirty="0"/>
          </a:p>
        </p:txBody>
      </p:sp>
      <p:pic>
        <p:nvPicPr>
          <p:cNvPr id="6" name="Picture 5" descr="A blue flag with yellow stars and stripes&#10;&#10;Description automatically generated">
            <a:extLst>
              <a:ext uri="{FF2B5EF4-FFF2-40B4-BE49-F238E27FC236}">
                <a16:creationId xmlns:a16="http://schemas.microsoft.com/office/drawing/2014/main" id="{D4D01C79-8E51-7320-51B2-6B4D1CD158EC}"/>
              </a:ext>
            </a:extLst>
          </p:cNvPr>
          <p:cNvPicPr>
            <a:picLocks noChangeAspect="1"/>
          </p:cNvPicPr>
          <p:nvPr/>
        </p:nvPicPr>
        <p:blipFill>
          <a:blip r:embed="rId2"/>
          <a:stretch>
            <a:fillRect/>
          </a:stretch>
        </p:blipFill>
        <p:spPr>
          <a:xfrm>
            <a:off x="10725768" y="5901016"/>
            <a:ext cx="1257867" cy="763200"/>
          </a:xfrm>
          <a:prstGeom prst="rect">
            <a:avLst/>
          </a:prstGeom>
        </p:spPr>
      </p:pic>
      <p:pic>
        <p:nvPicPr>
          <p:cNvPr id="3" name="Picture 2" descr="A blue flag with yellow stars and stripes&#10;&#10;Description automatically generated">
            <a:extLst>
              <a:ext uri="{FF2B5EF4-FFF2-40B4-BE49-F238E27FC236}">
                <a16:creationId xmlns:a16="http://schemas.microsoft.com/office/drawing/2014/main" id="{D6200794-8F7F-E0F0-3735-90CCC24A8AC7}"/>
              </a:ext>
            </a:extLst>
          </p:cNvPr>
          <p:cNvPicPr>
            <a:picLocks noChangeAspect="1"/>
          </p:cNvPicPr>
          <p:nvPr userDrawn="1"/>
        </p:nvPicPr>
        <p:blipFill>
          <a:blip r:embed="rId2"/>
          <a:stretch>
            <a:fillRect/>
          </a:stretch>
        </p:blipFill>
        <p:spPr>
          <a:xfrm>
            <a:off x="10725768" y="5901016"/>
            <a:ext cx="1257867" cy="763200"/>
          </a:xfrm>
          <a:prstGeom prst="rect">
            <a:avLst/>
          </a:prstGeom>
        </p:spPr>
      </p:pic>
      <p:sp>
        <p:nvSpPr>
          <p:cNvPr id="7" name="Slide Number Placeholder 5">
            <a:extLst>
              <a:ext uri="{FF2B5EF4-FFF2-40B4-BE49-F238E27FC236}">
                <a16:creationId xmlns:a16="http://schemas.microsoft.com/office/drawing/2014/main" id="{C6271D99-21D4-ED76-0E54-1ECA6FD71E4F}"/>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bg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250130586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3 Circles pictures white backgroun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noAutofit/>
          </a:bodyPr>
          <a:lstStyle>
            <a:lvl1pPr>
              <a:defRPr>
                <a:solidFill>
                  <a:srgbClr val="003399"/>
                </a:solidFill>
              </a:defRPr>
            </a:lvl1pPr>
          </a:lstStyle>
          <a:p>
            <a:r>
              <a:rPr lang="en-US" dirty="0"/>
              <a:t>Click to edit Master title style</a:t>
            </a:r>
            <a:endParaRPr lang="en-IE" dirty="0"/>
          </a:p>
        </p:txBody>
      </p:sp>
      <p:sp>
        <p:nvSpPr>
          <p:cNvPr id="5" name="Google Shape;128;p36">
            <a:extLst>
              <a:ext uri="{FF2B5EF4-FFF2-40B4-BE49-F238E27FC236}">
                <a16:creationId xmlns:a16="http://schemas.microsoft.com/office/drawing/2014/main" id="{A266CAEF-D60F-6624-41DB-56608F2B46A5}"/>
              </a:ext>
            </a:extLst>
          </p:cNvPr>
          <p:cNvSpPr>
            <a:spLocks noGrp="1"/>
          </p:cNvSpPr>
          <p:nvPr>
            <p:ph type="pic" idx="10"/>
          </p:nvPr>
        </p:nvSpPr>
        <p:spPr>
          <a:xfrm>
            <a:off x="838200" y="1923896"/>
            <a:ext cx="3010207" cy="3010207"/>
          </a:xfrm>
          <a:prstGeom prst="ellipse">
            <a:avLst/>
          </a:prstGeom>
          <a:solidFill>
            <a:schemeClr val="lt2"/>
          </a:solidFill>
          <a:ln w="76200">
            <a:noFill/>
          </a:ln>
        </p:spPr>
        <p:txBody>
          <a:bodyPr/>
          <a:lstStyle>
            <a:lvl1pPr marL="0" indent="0">
              <a:buNone/>
              <a:defRPr sz="2000">
                <a:solidFill>
                  <a:schemeClr val="tx2"/>
                </a:solidFill>
              </a:defRPr>
            </a:lvl1pPr>
          </a:lstStyle>
          <a:p>
            <a:r>
              <a:rPr lang="en-US" dirty="0"/>
              <a:t>Click icon to add picture</a:t>
            </a:r>
            <a:endParaRPr lang="en-IE" dirty="0"/>
          </a:p>
        </p:txBody>
      </p:sp>
      <p:sp>
        <p:nvSpPr>
          <p:cNvPr id="8" name="Google Shape;128;p36">
            <a:extLst>
              <a:ext uri="{FF2B5EF4-FFF2-40B4-BE49-F238E27FC236}">
                <a16:creationId xmlns:a16="http://schemas.microsoft.com/office/drawing/2014/main" id="{7DC5575C-474B-C81C-6517-E882E9E5246B}"/>
              </a:ext>
            </a:extLst>
          </p:cNvPr>
          <p:cNvSpPr>
            <a:spLocks noGrp="1"/>
          </p:cNvSpPr>
          <p:nvPr>
            <p:ph type="pic" idx="11"/>
          </p:nvPr>
        </p:nvSpPr>
        <p:spPr>
          <a:xfrm>
            <a:off x="4590896" y="1923896"/>
            <a:ext cx="3010207" cy="3010207"/>
          </a:xfrm>
          <a:prstGeom prst="ellipse">
            <a:avLst/>
          </a:prstGeom>
          <a:solidFill>
            <a:schemeClr val="lt2"/>
          </a:solidFill>
          <a:ln w="76200">
            <a:noFill/>
          </a:ln>
        </p:spPr>
        <p:txBody>
          <a:bodyPr/>
          <a:lstStyle>
            <a:lvl1pPr marL="0" indent="0">
              <a:buNone/>
              <a:defRPr sz="2000">
                <a:solidFill>
                  <a:schemeClr val="tx2"/>
                </a:solidFill>
              </a:defRPr>
            </a:lvl1pPr>
          </a:lstStyle>
          <a:p>
            <a:r>
              <a:rPr lang="en-US" dirty="0"/>
              <a:t>Click icon to add picture</a:t>
            </a:r>
            <a:endParaRPr lang="en-IE" dirty="0"/>
          </a:p>
        </p:txBody>
      </p:sp>
      <p:sp>
        <p:nvSpPr>
          <p:cNvPr id="10" name="Google Shape;128;p36">
            <a:extLst>
              <a:ext uri="{FF2B5EF4-FFF2-40B4-BE49-F238E27FC236}">
                <a16:creationId xmlns:a16="http://schemas.microsoft.com/office/drawing/2014/main" id="{948E1B30-A652-44AE-9B5E-AC9365965BF4}"/>
              </a:ext>
            </a:extLst>
          </p:cNvPr>
          <p:cNvSpPr>
            <a:spLocks noGrp="1"/>
          </p:cNvSpPr>
          <p:nvPr>
            <p:ph type="pic" idx="12"/>
          </p:nvPr>
        </p:nvSpPr>
        <p:spPr>
          <a:xfrm>
            <a:off x="8343593" y="1923896"/>
            <a:ext cx="3010207" cy="3010207"/>
          </a:xfrm>
          <a:prstGeom prst="ellipse">
            <a:avLst/>
          </a:prstGeom>
          <a:solidFill>
            <a:schemeClr val="lt2"/>
          </a:solidFill>
          <a:ln w="76200">
            <a:noFill/>
          </a:ln>
        </p:spPr>
        <p:txBody>
          <a:bodyPr/>
          <a:lstStyle>
            <a:lvl1pPr marL="0" indent="0">
              <a:buNone/>
              <a:defRPr sz="2000">
                <a:solidFill>
                  <a:schemeClr val="tx2"/>
                </a:solidFill>
              </a:defRPr>
            </a:lvl1pPr>
          </a:lstStyle>
          <a:p>
            <a:r>
              <a:rPr lang="en-US" dirty="0"/>
              <a:t>Click icon to add picture</a:t>
            </a:r>
            <a:endParaRPr lang="en-IE" dirty="0"/>
          </a:p>
        </p:txBody>
      </p:sp>
      <p:sp>
        <p:nvSpPr>
          <p:cNvPr id="4" name="Slide Number Placeholder 5">
            <a:extLst>
              <a:ext uri="{FF2B5EF4-FFF2-40B4-BE49-F238E27FC236}">
                <a16:creationId xmlns:a16="http://schemas.microsoft.com/office/drawing/2014/main" id="{F37EF38B-E8AF-66F2-44F8-7A5DA7FF345C}"/>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555008970"/>
      </p:ext>
    </p:extLst>
  </p:cSld>
  <p:clrMapOvr>
    <a:overrideClrMapping bg1="lt1" tx1="dk1" bg2="lt2" tx2="dk2" accent1="accent1" accent2="accent2" accent3="accent3" accent4="accent4" accent5="accent5" accent6="accent6" hlink="hlink" folHlink="folHlink"/>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4 Circles pictures white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noAutofit/>
          </a:bodyPr>
          <a:lstStyle/>
          <a:p>
            <a:r>
              <a:rPr lang="en-US" dirty="0"/>
              <a:t>Click to edit Master title style</a:t>
            </a:r>
            <a:endParaRPr lang="en-IE" dirty="0"/>
          </a:p>
        </p:txBody>
      </p:sp>
      <p:sp>
        <p:nvSpPr>
          <p:cNvPr id="4" name="Google Shape;128;p36">
            <a:extLst>
              <a:ext uri="{FF2B5EF4-FFF2-40B4-BE49-F238E27FC236}">
                <a16:creationId xmlns:a16="http://schemas.microsoft.com/office/drawing/2014/main" id="{C6066961-5253-C2E8-C59C-7D3AEA190748}"/>
              </a:ext>
            </a:extLst>
          </p:cNvPr>
          <p:cNvSpPr>
            <a:spLocks noGrp="1"/>
          </p:cNvSpPr>
          <p:nvPr>
            <p:ph type="pic" idx="2"/>
          </p:nvPr>
        </p:nvSpPr>
        <p:spPr>
          <a:xfrm>
            <a:off x="838200" y="1644073"/>
            <a:ext cx="1784927" cy="1784927"/>
          </a:xfrm>
          <a:prstGeom prst="ellipse">
            <a:avLst/>
          </a:prstGeom>
          <a:solidFill>
            <a:schemeClr val="lt2"/>
          </a:solidFill>
          <a:ln w="57150">
            <a:noFill/>
          </a:ln>
        </p:spPr>
        <p:txBody>
          <a:bodyPr/>
          <a:lstStyle>
            <a:lvl1pPr marL="0" indent="0">
              <a:buNone/>
              <a:defRPr sz="2000">
                <a:solidFill>
                  <a:schemeClr val="tx2"/>
                </a:solidFill>
              </a:defRPr>
            </a:lvl1pPr>
          </a:lstStyle>
          <a:p>
            <a:r>
              <a:rPr lang="en-US" dirty="0"/>
              <a:t>Click icon to add picture</a:t>
            </a:r>
            <a:endParaRPr lang="en-IE" dirty="0"/>
          </a:p>
        </p:txBody>
      </p:sp>
      <p:sp>
        <p:nvSpPr>
          <p:cNvPr id="3" name="Content Placeholder 2">
            <a:extLst>
              <a:ext uri="{FF2B5EF4-FFF2-40B4-BE49-F238E27FC236}">
                <a16:creationId xmlns:a16="http://schemas.microsoft.com/office/drawing/2014/main" id="{833F6E74-65E4-088E-A627-F5CBCB9E0FAA}"/>
              </a:ext>
            </a:extLst>
          </p:cNvPr>
          <p:cNvSpPr>
            <a:spLocks noGrp="1"/>
          </p:cNvSpPr>
          <p:nvPr>
            <p:ph sz="half" idx="1"/>
          </p:nvPr>
        </p:nvSpPr>
        <p:spPr>
          <a:xfrm>
            <a:off x="2887354" y="1792421"/>
            <a:ext cx="2881850" cy="1488229"/>
          </a:xfrm>
        </p:spPr>
        <p:txBody>
          <a:bodyPr>
            <a:noAutofit/>
          </a:bodyPr>
          <a:lstStyle>
            <a:lvl1pPr marL="0" indent="0">
              <a:buNone/>
              <a:defRPr sz="2000"/>
            </a:lvl1pPr>
          </a:lstStyle>
          <a:p>
            <a:pPr lvl="0"/>
            <a:r>
              <a:rPr lang="en-US" dirty="0"/>
              <a:t>Click to edit Master text styles</a:t>
            </a:r>
          </a:p>
        </p:txBody>
      </p:sp>
      <p:sp>
        <p:nvSpPr>
          <p:cNvPr id="22" name="Google Shape;128;p36">
            <a:extLst>
              <a:ext uri="{FF2B5EF4-FFF2-40B4-BE49-F238E27FC236}">
                <a16:creationId xmlns:a16="http://schemas.microsoft.com/office/drawing/2014/main" id="{530B519E-B8E9-0851-34A7-4EBCABDB1F24}"/>
              </a:ext>
            </a:extLst>
          </p:cNvPr>
          <p:cNvSpPr>
            <a:spLocks noGrp="1"/>
          </p:cNvSpPr>
          <p:nvPr>
            <p:ph type="pic" idx="19"/>
          </p:nvPr>
        </p:nvSpPr>
        <p:spPr>
          <a:xfrm>
            <a:off x="838198" y="3793520"/>
            <a:ext cx="1784927" cy="1784927"/>
          </a:xfrm>
          <a:prstGeom prst="ellipse">
            <a:avLst/>
          </a:prstGeom>
          <a:solidFill>
            <a:schemeClr val="lt2"/>
          </a:solidFill>
          <a:ln w="57150">
            <a:noFill/>
          </a:ln>
        </p:spPr>
        <p:txBody>
          <a:bodyPr/>
          <a:lstStyle>
            <a:lvl1pPr marL="0" indent="0">
              <a:buNone/>
              <a:defRPr sz="2000">
                <a:solidFill>
                  <a:schemeClr val="tx2"/>
                </a:solidFill>
              </a:defRPr>
            </a:lvl1pPr>
          </a:lstStyle>
          <a:p>
            <a:r>
              <a:rPr lang="en-US" dirty="0"/>
              <a:t>Click icon to add picture</a:t>
            </a:r>
            <a:endParaRPr lang="en-IE" dirty="0"/>
          </a:p>
        </p:txBody>
      </p:sp>
      <p:sp>
        <p:nvSpPr>
          <p:cNvPr id="21" name="Content Placeholder 2">
            <a:extLst>
              <a:ext uri="{FF2B5EF4-FFF2-40B4-BE49-F238E27FC236}">
                <a16:creationId xmlns:a16="http://schemas.microsoft.com/office/drawing/2014/main" id="{B7CC6BA2-60D9-1664-3253-8468AB06B3BA}"/>
              </a:ext>
            </a:extLst>
          </p:cNvPr>
          <p:cNvSpPr>
            <a:spLocks noGrp="1"/>
          </p:cNvSpPr>
          <p:nvPr>
            <p:ph sz="half" idx="18"/>
          </p:nvPr>
        </p:nvSpPr>
        <p:spPr>
          <a:xfrm>
            <a:off x="2887352" y="3941868"/>
            <a:ext cx="2881850" cy="1488229"/>
          </a:xfrm>
        </p:spPr>
        <p:txBody>
          <a:bodyPr>
            <a:noAutofit/>
          </a:bodyPr>
          <a:lstStyle>
            <a:lvl1pPr marL="0" indent="0">
              <a:buNone/>
              <a:defRPr sz="2000"/>
            </a:lvl1pPr>
          </a:lstStyle>
          <a:p>
            <a:pPr lvl="0"/>
            <a:r>
              <a:rPr lang="en-US" dirty="0"/>
              <a:t>Click to edit Master text styles</a:t>
            </a:r>
          </a:p>
        </p:txBody>
      </p:sp>
      <p:sp>
        <p:nvSpPr>
          <p:cNvPr id="6" name="Google Shape;128;p36">
            <a:extLst>
              <a:ext uri="{FF2B5EF4-FFF2-40B4-BE49-F238E27FC236}">
                <a16:creationId xmlns:a16="http://schemas.microsoft.com/office/drawing/2014/main" id="{B0466037-50F3-96B3-1B0E-06D3D18B8BCE}"/>
              </a:ext>
            </a:extLst>
          </p:cNvPr>
          <p:cNvSpPr>
            <a:spLocks noGrp="1"/>
          </p:cNvSpPr>
          <p:nvPr>
            <p:ph type="pic" idx="21"/>
          </p:nvPr>
        </p:nvSpPr>
        <p:spPr>
          <a:xfrm>
            <a:off x="6422796" y="1679603"/>
            <a:ext cx="1784927" cy="1784927"/>
          </a:xfrm>
          <a:prstGeom prst="ellipse">
            <a:avLst/>
          </a:prstGeom>
          <a:solidFill>
            <a:schemeClr val="lt2"/>
          </a:solidFill>
          <a:ln w="57150">
            <a:noFill/>
          </a:ln>
        </p:spPr>
        <p:txBody>
          <a:bodyPr/>
          <a:lstStyle>
            <a:lvl1pPr marL="0" indent="0">
              <a:buNone/>
              <a:defRPr sz="2000">
                <a:solidFill>
                  <a:schemeClr val="tx2"/>
                </a:solidFill>
              </a:defRPr>
            </a:lvl1pPr>
          </a:lstStyle>
          <a:p>
            <a:r>
              <a:rPr lang="en-US" dirty="0"/>
              <a:t>Click icon to add picture</a:t>
            </a:r>
            <a:endParaRPr lang="en-IE" dirty="0"/>
          </a:p>
        </p:txBody>
      </p:sp>
      <p:sp>
        <p:nvSpPr>
          <p:cNvPr id="5" name="Content Placeholder 2">
            <a:extLst>
              <a:ext uri="{FF2B5EF4-FFF2-40B4-BE49-F238E27FC236}">
                <a16:creationId xmlns:a16="http://schemas.microsoft.com/office/drawing/2014/main" id="{6BC1C8BB-B6BF-EFC9-4FB7-FE68ADABF649}"/>
              </a:ext>
            </a:extLst>
          </p:cNvPr>
          <p:cNvSpPr>
            <a:spLocks noGrp="1"/>
          </p:cNvSpPr>
          <p:nvPr>
            <p:ph sz="half" idx="20"/>
          </p:nvPr>
        </p:nvSpPr>
        <p:spPr>
          <a:xfrm>
            <a:off x="8471950" y="1827951"/>
            <a:ext cx="2881850" cy="1488229"/>
          </a:xfrm>
        </p:spPr>
        <p:txBody>
          <a:bodyPr>
            <a:noAutofit/>
          </a:bodyPr>
          <a:lstStyle>
            <a:lvl1pPr marL="0" indent="0">
              <a:buNone/>
              <a:defRPr sz="2000"/>
            </a:lvl1pPr>
          </a:lstStyle>
          <a:p>
            <a:pPr lvl="0"/>
            <a:r>
              <a:rPr lang="en-US" dirty="0"/>
              <a:t>Click to edit Master text styles</a:t>
            </a:r>
          </a:p>
        </p:txBody>
      </p:sp>
      <p:sp>
        <p:nvSpPr>
          <p:cNvPr id="8" name="Google Shape;128;p36">
            <a:extLst>
              <a:ext uri="{FF2B5EF4-FFF2-40B4-BE49-F238E27FC236}">
                <a16:creationId xmlns:a16="http://schemas.microsoft.com/office/drawing/2014/main" id="{2B2D1DEC-353D-0530-46BD-FAC7D81DC42A}"/>
              </a:ext>
            </a:extLst>
          </p:cNvPr>
          <p:cNvSpPr>
            <a:spLocks noGrp="1"/>
          </p:cNvSpPr>
          <p:nvPr>
            <p:ph type="pic" idx="23"/>
          </p:nvPr>
        </p:nvSpPr>
        <p:spPr>
          <a:xfrm>
            <a:off x="6422794" y="3829050"/>
            <a:ext cx="1784927" cy="1784927"/>
          </a:xfrm>
          <a:prstGeom prst="ellipse">
            <a:avLst/>
          </a:prstGeom>
          <a:solidFill>
            <a:schemeClr val="lt2"/>
          </a:solidFill>
          <a:ln w="57150">
            <a:noFill/>
          </a:ln>
        </p:spPr>
        <p:txBody>
          <a:bodyPr/>
          <a:lstStyle>
            <a:lvl1pPr marL="0" indent="0">
              <a:buNone/>
              <a:defRPr sz="2000">
                <a:solidFill>
                  <a:schemeClr val="tx2"/>
                </a:solidFill>
              </a:defRPr>
            </a:lvl1pPr>
          </a:lstStyle>
          <a:p>
            <a:r>
              <a:rPr lang="en-US" dirty="0"/>
              <a:t>Click icon to add picture</a:t>
            </a:r>
            <a:endParaRPr lang="en-IE" dirty="0"/>
          </a:p>
        </p:txBody>
      </p:sp>
      <p:sp>
        <p:nvSpPr>
          <p:cNvPr id="7" name="Content Placeholder 2">
            <a:extLst>
              <a:ext uri="{FF2B5EF4-FFF2-40B4-BE49-F238E27FC236}">
                <a16:creationId xmlns:a16="http://schemas.microsoft.com/office/drawing/2014/main" id="{DEC01048-C2DE-CFE9-C353-8ED3741099B7}"/>
              </a:ext>
            </a:extLst>
          </p:cNvPr>
          <p:cNvSpPr>
            <a:spLocks noGrp="1"/>
          </p:cNvSpPr>
          <p:nvPr>
            <p:ph sz="half" idx="22"/>
          </p:nvPr>
        </p:nvSpPr>
        <p:spPr>
          <a:xfrm>
            <a:off x="8471948" y="3977398"/>
            <a:ext cx="2881850" cy="1488229"/>
          </a:xfrm>
        </p:spPr>
        <p:txBody>
          <a:bodyPr>
            <a:noAutofit/>
          </a:bodyPr>
          <a:lstStyle>
            <a:lvl1pPr marL="0" indent="0">
              <a:buNone/>
              <a:defRPr sz="2000"/>
            </a:lvl1pPr>
          </a:lstStyle>
          <a:p>
            <a:pPr lvl="0"/>
            <a:r>
              <a:rPr lang="en-US" dirty="0"/>
              <a:t>Click to edit Master text styles</a:t>
            </a:r>
          </a:p>
        </p:txBody>
      </p:sp>
      <p:sp>
        <p:nvSpPr>
          <p:cNvPr id="9" name="Slide Number Placeholder 5">
            <a:extLst>
              <a:ext uri="{FF2B5EF4-FFF2-40B4-BE49-F238E27FC236}">
                <a16:creationId xmlns:a16="http://schemas.microsoft.com/office/drawing/2014/main" id="{C67E4CCE-C35C-C711-24D0-0F4BCA80C282}"/>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375573277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4 rectangles pictures white background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C58A-AE9F-CB20-353A-B865ECE39A5D}"/>
              </a:ext>
            </a:extLst>
          </p:cNvPr>
          <p:cNvSpPr>
            <a:spLocks noGrp="1"/>
          </p:cNvSpPr>
          <p:nvPr>
            <p:ph type="title"/>
          </p:nvPr>
        </p:nvSpPr>
        <p:spPr/>
        <p:txBody>
          <a:bodyPr>
            <a:noAutofit/>
          </a:bodyPr>
          <a:lstStyle/>
          <a:p>
            <a:r>
              <a:rPr lang="en-US" dirty="0"/>
              <a:t>Click to edit Master title style</a:t>
            </a:r>
            <a:endParaRPr lang="en-IE" dirty="0"/>
          </a:p>
        </p:txBody>
      </p:sp>
      <p:sp>
        <p:nvSpPr>
          <p:cNvPr id="15" name="Google Shape;97;p33">
            <a:extLst>
              <a:ext uri="{FF2B5EF4-FFF2-40B4-BE49-F238E27FC236}">
                <a16:creationId xmlns:a16="http://schemas.microsoft.com/office/drawing/2014/main" id="{51CBB8A7-3E08-DCAC-14AF-878AC33CDC30}"/>
              </a:ext>
            </a:extLst>
          </p:cNvPr>
          <p:cNvSpPr>
            <a:spLocks noGrp="1"/>
          </p:cNvSpPr>
          <p:nvPr>
            <p:ph type="pic" idx="17"/>
          </p:nvPr>
        </p:nvSpPr>
        <p:spPr>
          <a:xfrm>
            <a:off x="838200" y="1931348"/>
            <a:ext cx="2461591" cy="1638158"/>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10" name="Text Placeholder 9">
            <a:extLst>
              <a:ext uri="{FF2B5EF4-FFF2-40B4-BE49-F238E27FC236}">
                <a16:creationId xmlns:a16="http://schemas.microsoft.com/office/drawing/2014/main" id="{83438DF5-CCC4-87AD-037A-C14F79B6266F}"/>
              </a:ext>
            </a:extLst>
          </p:cNvPr>
          <p:cNvSpPr>
            <a:spLocks noGrp="1"/>
          </p:cNvSpPr>
          <p:nvPr>
            <p:ph type="body" sz="quarter" idx="13"/>
          </p:nvPr>
        </p:nvSpPr>
        <p:spPr>
          <a:xfrm>
            <a:off x="3508868" y="1931348"/>
            <a:ext cx="2462213" cy="1638300"/>
          </a:xfrm>
        </p:spPr>
        <p:txBody>
          <a:bodyPr>
            <a:noAutofit/>
          </a:bodyPr>
          <a:lstStyle>
            <a:lvl1pPr marL="0" indent="0">
              <a:buNone/>
              <a:defRPr/>
            </a:lvl1pPr>
          </a:lstStyle>
          <a:p>
            <a:pPr lvl="0"/>
            <a:r>
              <a:rPr lang="en-US" dirty="0"/>
              <a:t>Click to edit Master text styles</a:t>
            </a:r>
          </a:p>
        </p:txBody>
      </p:sp>
      <p:sp>
        <p:nvSpPr>
          <p:cNvPr id="18" name="Google Shape;97;p33">
            <a:extLst>
              <a:ext uri="{FF2B5EF4-FFF2-40B4-BE49-F238E27FC236}">
                <a16:creationId xmlns:a16="http://schemas.microsoft.com/office/drawing/2014/main" id="{BFE9E99F-07A9-26A1-106E-78351E5222CA}"/>
              </a:ext>
            </a:extLst>
          </p:cNvPr>
          <p:cNvSpPr>
            <a:spLocks noGrp="1"/>
          </p:cNvSpPr>
          <p:nvPr>
            <p:ph type="pic" idx="7"/>
          </p:nvPr>
        </p:nvSpPr>
        <p:spPr>
          <a:xfrm>
            <a:off x="838202" y="3740272"/>
            <a:ext cx="2461591" cy="1638158"/>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12" name="Text Placeholder 9">
            <a:extLst>
              <a:ext uri="{FF2B5EF4-FFF2-40B4-BE49-F238E27FC236}">
                <a16:creationId xmlns:a16="http://schemas.microsoft.com/office/drawing/2014/main" id="{8A6A52A8-BCDE-0058-03FA-48265F58CC4D}"/>
              </a:ext>
            </a:extLst>
          </p:cNvPr>
          <p:cNvSpPr>
            <a:spLocks noGrp="1"/>
          </p:cNvSpPr>
          <p:nvPr>
            <p:ph type="body" sz="quarter" idx="15"/>
          </p:nvPr>
        </p:nvSpPr>
        <p:spPr>
          <a:xfrm>
            <a:off x="3508868" y="3740131"/>
            <a:ext cx="2462213" cy="1638300"/>
          </a:xfrm>
        </p:spPr>
        <p:txBody>
          <a:bodyPr>
            <a:noAutofit/>
          </a:bodyPr>
          <a:lstStyle>
            <a:lvl1pPr marL="0" indent="0">
              <a:buNone/>
              <a:defRPr/>
            </a:lvl1pPr>
          </a:lstStyle>
          <a:p>
            <a:pPr lvl="0"/>
            <a:r>
              <a:rPr lang="en-US" dirty="0"/>
              <a:t>Click to edit Master text styles</a:t>
            </a:r>
          </a:p>
        </p:txBody>
      </p:sp>
      <p:sp>
        <p:nvSpPr>
          <p:cNvPr id="3" name="Google Shape;95;p33">
            <a:extLst>
              <a:ext uri="{FF2B5EF4-FFF2-40B4-BE49-F238E27FC236}">
                <a16:creationId xmlns:a16="http://schemas.microsoft.com/office/drawing/2014/main" id="{A15E4B72-6400-86B0-FD40-4FCA9F38655E}"/>
              </a:ext>
            </a:extLst>
          </p:cNvPr>
          <p:cNvSpPr>
            <a:spLocks noGrp="1"/>
          </p:cNvSpPr>
          <p:nvPr>
            <p:ph type="pic" idx="10"/>
          </p:nvPr>
        </p:nvSpPr>
        <p:spPr>
          <a:xfrm>
            <a:off x="6180157" y="1931348"/>
            <a:ext cx="2461593" cy="163815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11" name="Text Placeholder 9">
            <a:extLst>
              <a:ext uri="{FF2B5EF4-FFF2-40B4-BE49-F238E27FC236}">
                <a16:creationId xmlns:a16="http://schemas.microsoft.com/office/drawing/2014/main" id="{76022ECE-0EE9-F2CA-72F3-353CAD2AB488}"/>
              </a:ext>
            </a:extLst>
          </p:cNvPr>
          <p:cNvSpPr>
            <a:spLocks noGrp="1"/>
          </p:cNvSpPr>
          <p:nvPr>
            <p:ph type="body" sz="quarter" idx="14"/>
          </p:nvPr>
        </p:nvSpPr>
        <p:spPr>
          <a:xfrm>
            <a:off x="8891587" y="1931348"/>
            <a:ext cx="2462213" cy="1638300"/>
          </a:xfrm>
        </p:spPr>
        <p:txBody>
          <a:bodyPr>
            <a:noAutofit/>
          </a:bodyPr>
          <a:lstStyle>
            <a:lvl1pPr marL="0" indent="0">
              <a:buNone/>
              <a:defRPr/>
            </a:lvl1pPr>
          </a:lstStyle>
          <a:p>
            <a:pPr lvl="0"/>
            <a:r>
              <a:rPr lang="en-US" dirty="0"/>
              <a:t>Click to edit Master text styles</a:t>
            </a:r>
          </a:p>
        </p:txBody>
      </p:sp>
      <p:sp>
        <p:nvSpPr>
          <p:cNvPr id="8" name="Google Shape;97;p33">
            <a:extLst>
              <a:ext uri="{FF2B5EF4-FFF2-40B4-BE49-F238E27FC236}">
                <a16:creationId xmlns:a16="http://schemas.microsoft.com/office/drawing/2014/main" id="{0D3E0C88-3573-7B0F-D8F7-5AAD283A42F2}"/>
              </a:ext>
            </a:extLst>
          </p:cNvPr>
          <p:cNvSpPr>
            <a:spLocks noGrp="1"/>
          </p:cNvSpPr>
          <p:nvPr>
            <p:ph type="pic" idx="12"/>
          </p:nvPr>
        </p:nvSpPr>
        <p:spPr>
          <a:xfrm>
            <a:off x="6180157" y="3740272"/>
            <a:ext cx="2461591" cy="1638158"/>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13" name="Text Placeholder 9">
            <a:extLst>
              <a:ext uri="{FF2B5EF4-FFF2-40B4-BE49-F238E27FC236}">
                <a16:creationId xmlns:a16="http://schemas.microsoft.com/office/drawing/2014/main" id="{5F2FF4C0-B8CC-5E9A-7FF2-0BA1FD86664D}"/>
              </a:ext>
            </a:extLst>
          </p:cNvPr>
          <p:cNvSpPr>
            <a:spLocks noGrp="1"/>
          </p:cNvSpPr>
          <p:nvPr>
            <p:ph type="body" sz="quarter" idx="16"/>
          </p:nvPr>
        </p:nvSpPr>
        <p:spPr>
          <a:xfrm>
            <a:off x="8891587" y="3740131"/>
            <a:ext cx="2462213" cy="1638300"/>
          </a:xfrm>
        </p:spPr>
        <p:txBody>
          <a:bodyPr>
            <a:noAutofit/>
          </a:bodyPr>
          <a:lstStyle>
            <a:lvl1pPr marL="0" indent="0">
              <a:buNone/>
              <a:defRPr/>
            </a:lvl1pPr>
          </a:lstStyle>
          <a:p>
            <a:pPr lvl="0"/>
            <a:r>
              <a:rPr lang="en-US" dirty="0"/>
              <a:t>Click to edit Master text styles</a:t>
            </a:r>
          </a:p>
        </p:txBody>
      </p:sp>
      <p:sp>
        <p:nvSpPr>
          <p:cNvPr id="4" name="Slide Number Placeholder 5">
            <a:extLst>
              <a:ext uri="{FF2B5EF4-FFF2-40B4-BE49-F238E27FC236}">
                <a16:creationId xmlns:a16="http://schemas.microsoft.com/office/drawing/2014/main" id="{73F815C1-0113-F490-4A53-0227959CF68C}"/>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234525385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10 squared pictures ">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p:txBody>
          <a:bodyPr/>
          <a:lstStyle/>
          <a:p>
            <a:r>
              <a:rPr lang="en-US" dirty="0"/>
              <a:t>Click to edit Master title style</a:t>
            </a:r>
            <a:endParaRPr lang="en-IE" dirty="0"/>
          </a:p>
        </p:txBody>
      </p:sp>
      <p:sp>
        <p:nvSpPr>
          <p:cNvPr id="3" name="Google Shape;114;p35">
            <a:extLst>
              <a:ext uri="{FF2B5EF4-FFF2-40B4-BE49-F238E27FC236}">
                <a16:creationId xmlns:a16="http://schemas.microsoft.com/office/drawing/2014/main" id="{28399EF8-5B4D-A564-C46D-6AC3EE3700F1}"/>
              </a:ext>
            </a:extLst>
          </p:cNvPr>
          <p:cNvSpPr>
            <a:spLocks noGrp="1"/>
          </p:cNvSpPr>
          <p:nvPr>
            <p:ph type="pic" idx="2"/>
          </p:nvPr>
        </p:nvSpPr>
        <p:spPr>
          <a:xfrm>
            <a:off x="838200" y="1613730"/>
            <a:ext cx="1896289" cy="189628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4" name="Google Shape;115;p35">
            <a:extLst>
              <a:ext uri="{FF2B5EF4-FFF2-40B4-BE49-F238E27FC236}">
                <a16:creationId xmlns:a16="http://schemas.microsoft.com/office/drawing/2014/main" id="{1DB67F50-B209-813A-55E2-A45CCD6BCAE1}"/>
              </a:ext>
            </a:extLst>
          </p:cNvPr>
          <p:cNvSpPr>
            <a:spLocks noGrp="1"/>
          </p:cNvSpPr>
          <p:nvPr>
            <p:ph type="pic" idx="3"/>
          </p:nvPr>
        </p:nvSpPr>
        <p:spPr>
          <a:xfrm>
            <a:off x="2993028" y="1613730"/>
            <a:ext cx="1896289" cy="189628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5" name="Google Shape;116;p35">
            <a:extLst>
              <a:ext uri="{FF2B5EF4-FFF2-40B4-BE49-F238E27FC236}">
                <a16:creationId xmlns:a16="http://schemas.microsoft.com/office/drawing/2014/main" id="{80AA888C-2660-9749-11E6-8A96DD56EACF}"/>
              </a:ext>
            </a:extLst>
          </p:cNvPr>
          <p:cNvSpPr>
            <a:spLocks noGrp="1"/>
          </p:cNvSpPr>
          <p:nvPr>
            <p:ph type="pic" idx="10"/>
          </p:nvPr>
        </p:nvSpPr>
        <p:spPr>
          <a:xfrm>
            <a:off x="5147856" y="1613729"/>
            <a:ext cx="1896289" cy="189628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8" name="Google Shape;117;p35">
            <a:extLst>
              <a:ext uri="{FF2B5EF4-FFF2-40B4-BE49-F238E27FC236}">
                <a16:creationId xmlns:a16="http://schemas.microsoft.com/office/drawing/2014/main" id="{95752BFF-4A6F-68EA-E048-C405D776F6A9}"/>
              </a:ext>
            </a:extLst>
          </p:cNvPr>
          <p:cNvSpPr>
            <a:spLocks noGrp="1"/>
          </p:cNvSpPr>
          <p:nvPr>
            <p:ph type="pic" idx="5"/>
          </p:nvPr>
        </p:nvSpPr>
        <p:spPr>
          <a:xfrm>
            <a:off x="7302684" y="1613728"/>
            <a:ext cx="1896289" cy="189628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9" name="Google Shape;118;p35">
            <a:extLst>
              <a:ext uri="{FF2B5EF4-FFF2-40B4-BE49-F238E27FC236}">
                <a16:creationId xmlns:a16="http://schemas.microsoft.com/office/drawing/2014/main" id="{69A61CD2-9393-897F-4851-B55A256B6577}"/>
              </a:ext>
            </a:extLst>
          </p:cNvPr>
          <p:cNvSpPr>
            <a:spLocks noGrp="1"/>
          </p:cNvSpPr>
          <p:nvPr>
            <p:ph type="pic" idx="6"/>
          </p:nvPr>
        </p:nvSpPr>
        <p:spPr>
          <a:xfrm>
            <a:off x="9457512" y="1613728"/>
            <a:ext cx="1896289" cy="189628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15" name="Google Shape;114;p35">
            <a:extLst>
              <a:ext uri="{FF2B5EF4-FFF2-40B4-BE49-F238E27FC236}">
                <a16:creationId xmlns:a16="http://schemas.microsoft.com/office/drawing/2014/main" id="{5BBBB0BA-17D9-1A2A-5573-A96E32CB11C7}"/>
              </a:ext>
            </a:extLst>
          </p:cNvPr>
          <p:cNvSpPr>
            <a:spLocks noGrp="1"/>
          </p:cNvSpPr>
          <p:nvPr>
            <p:ph type="pic" idx="11"/>
          </p:nvPr>
        </p:nvSpPr>
        <p:spPr>
          <a:xfrm>
            <a:off x="838200" y="3799760"/>
            <a:ext cx="1896289" cy="189628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16" name="Google Shape;115;p35">
            <a:extLst>
              <a:ext uri="{FF2B5EF4-FFF2-40B4-BE49-F238E27FC236}">
                <a16:creationId xmlns:a16="http://schemas.microsoft.com/office/drawing/2014/main" id="{E234676C-5503-D335-7C9F-8EBF756F24A7}"/>
              </a:ext>
            </a:extLst>
          </p:cNvPr>
          <p:cNvSpPr>
            <a:spLocks noGrp="1"/>
          </p:cNvSpPr>
          <p:nvPr>
            <p:ph type="pic" idx="12"/>
          </p:nvPr>
        </p:nvSpPr>
        <p:spPr>
          <a:xfrm>
            <a:off x="2993028" y="3799760"/>
            <a:ext cx="1896289" cy="189628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17" name="Google Shape;116;p35">
            <a:extLst>
              <a:ext uri="{FF2B5EF4-FFF2-40B4-BE49-F238E27FC236}">
                <a16:creationId xmlns:a16="http://schemas.microsoft.com/office/drawing/2014/main" id="{8C059826-5CA9-F193-6C89-8B0DECF9ACE5}"/>
              </a:ext>
            </a:extLst>
          </p:cNvPr>
          <p:cNvSpPr>
            <a:spLocks noGrp="1"/>
          </p:cNvSpPr>
          <p:nvPr>
            <p:ph type="pic" idx="13"/>
          </p:nvPr>
        </p:nvSpPr>
        <p:spPr>
          <a:xfrm>
            <a:off x="5147856" y="3799759"/>
            <a:ext cx="1896289" cy="189628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18" name="Google Shape;117;p35">
            <a:extLst>
              <a:ext uri="{FF2B5EF4-FFF2-40B4-BE49-F238E27FC236}">
                <a16:creationId xmlns:a16="http://schemas.microsoft.com/office/drawing/2014/main" id="{E57729DD-0495-06CF-3D2B-B8EC5F7D6EF2}"/>
              </a:ext>
            </a:extLst>
          </p:cNvPr>
          <p:cNvSpPr>
            <a:spLocks noGrp="1"/>
          </p:cNvSpPr>
          <p:nvPr>
            <p:ph type="pic" idx="14"/>
          </p:nvPr>
        </p:nvSpPr>
        <p:spPr>
          <a:xfrm>
            <a:off x="7302684" y="3799758"/>
            <a:ext cx="1896289" cy="189628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19" name="Google Shape;118;p35">
            <a:extLst>
              <a:ext uri="{FF2B5EF4-FFF2-40B4-BE49-F238E27FC236}">
                <a16:creationId xmlns:a16="http://schemas.microsoft.com/office/drawing/2014/main" id="{DDFD3960-357B-A667-2997-F567232AE448}"/>
              </a:ext>
            </a:extLst>
          </p:cNvPr>
          <p:cNvSpPr>
            <a:spLocks noGrp="1"/>
          </p:cNvSpPr>
          <p:nvPr>
            <p:ph type="pic" idx="15"/>
          </p:nvPr>
        </p:nvSpPr>
        <p:spPr>
          <a:xfrm>
            <a:off x="9457512" y="3799758"/>
            <a:ext cx="1896289" cy="189628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6" name="Slide Number Placeholder 5">
            <a:extLst>
              <a:ext uri="{FF2B5EF4-FFF2-40B4-BE49-F238E27FC236}">
                <a16:creationId xmlns:a16="http://schemas.microsoft.com/office/drawing/2014/main" id="{9594EF7B-6FA5-122A-260D-E885CDDAA587}"/>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3180890487"/>
      </p:ext>
    </p:extLst>
  </p:cSld>
  <p:clrMapOvr>
    <a:overrideClrMapping bg1="lt1" tx1="dk1" bg2="lt2" tx2="dk2" accent1="accent1" accent2="accent2" accent3="accent3" accent4="accent4" accent5="accent5" accent6="accent6" hlink="hlink" folHlink="folHlink"/>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3 squared pictures white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p:txBody>
          <a:bodyPr>
            <a:noAutofit/>
          </a:bodyPr>
          <a:lstStyle/>
          <a:p>
            <a:r>
              <a:rPr lang="en-US" dirty="0"/>
              <a:t>Click to edit Master title style</a:t>
            </a:r>
            <a:endParaRPr lang="en-IE" dirty="0"/>
          </a:p>
        </p:txBody>
      </p:sp>
      <p:sp>
        <p:nvSpPr>
          <p:cNvPr id="3" name="Google Shape;114;p35">
            <a:extLst>
              <a:ext uri="{FF2B5EF4-FFF2-40B4-BE49-F238E27FC236}">
                <a16:creationId xmlns:a16="http://schemas.microsoft.com/office/drawing/2014/main" id="{28399EF8-5B4D-A564-C46D-6AC3EE3700F1}"/>
              </a:ext>
            </a:extLst>
          </p:cNvPr>
          <p:cNvSpPr>
            <a:spLocks noGrp="1"/>
          </p:cNvSpPr>
          <p:nvPr>
            <p:ph type="pic" idx="2"/>
          </p:nvPr>
        </p:nvSpPr>
        <p:spPr>
          <a:xfrm>
            <a:off x="882651" y="2079625"/>
            <a:ext cx="2698749" cy="269874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4" name="Google Shape;115;p35">
            <a:extLst>
              <a:ext uri="{FF2B5EF4-FFF2-40B4-BE49-F238E27FC236}">
                <a16:creationId xmlns:a16="http://schemas.microsoft.com/office/drawing/2014/main" id="{1DB67F50-B209-813A-55E2-A45CCD6BCAE1}"/>
              </a:ext>
            </a:extLst>
          </p:cNvPr>
          <p:cNvSpPr>
            <a:spLocks noGrp="1"/>
          </p:cNvSpPr>
          <p:nvPr>
            <p:ph type="pic" idx="3"/>
          </p:nvPr>
        </p:nvSpPr>
        <p:spPr>
          <a:xfrm>
            <a:off x="4746625" y="2079624"/>
            <a:ext cx="2698749" cy="269874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12" name="Google Shape;121;p35">
            <a:extLst>
              <a:ext uri="{FF2B5EF4-FFF2-40B4-BE49-F238E27FC236}">
                <a16:creationId xmlns:a16="http://schemas.microsoft.com/office/drawing/2014/main" id="{2EA4C09F-A3D0-2FDF-C8EF-EDEF2FCF78CE}"/>
              </a:ext>
            </a:extLst>
          </p:cNvPr>
          <p:cNvSpPr>
            <a:spLocks noGrp="1"/>
          </p:cNvSpPr>
          <p:nvPr>
            <p:ph type="pic" idx="9"/>
          </p:nvPr>
        </p:nvSpPr>
        <p:spPr>
          <a:xfrm>
            <a:off x="8655051" y="2079623"/>
            <a:ext cx="2698749" cy="2698749"/>
          </a:xfrm>
          <a:prstGeom prst="rect">
            <a:avLst/>
          </a:prstGeom>
          <a:solidFill>
            <a:schemeClr val="lt2"/>
          </a:solidFill>
          <a:ln w="57150">
            <a:noFill/>
          </a:ln>
        </p:spPr>
        <p:txBody>
          <a:bodyPr/>
          <a:lstStyle>
            <a:lvl1pPr marL="0" indent="0">
              <a:buNone/>
              <a:defRPr>
                <a:solidFill>
                  <a:schemeClr val="tx2"/>
                </a:solidFill>
              </a:defRPr>
            </a:lvl1pPr>
          </a:lstStyle>
          <a:p>
            <a:r>
              <a:rPr lang="en-US" dirty="0"/>
              <a:t>Click icon to add picture</a:t>
            </a:r>
            <a:endParaRPr lang="en-IE" dirty="0"/>
          </a:p>
        </p:txBody>
      </p:sp>
      <p:sp>
        <p:nvSpPr>
          <p:cNvPr id="6" name="Slide Number Placeholder 5">
            <a:extLst>
              <a:ext uri="{FF2B5EF4-FFF2-40B4-BE49-F238E27FC236}">
                <a16:creationId xmlns:a16="http://schemas.microsoft.com/office/drawing/2014/main" id="{A50CC5C1-4287-4FC9-8450-3D86D951FE12}"/>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313721649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3 squared pictures coloured background">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p:txBody>
          <a:bodyPr>
            <a:noAutofit/>
          </a:bodyPr>
          <a:lstStyle>
            <a:lvl1pPr>
              <a:defRPr>
                <a:solidFill>
                  <a:schemeClr val="tx1"/>
                </a:solidFill>
              </a:defRPr>
            </a:lvl1pPr>
          </a:lstStyle>
          <a:p>
            <a:r>
              <a:rPr lang="en-US" dirty="0"/>
              <a:t>Click to edit Master title style</a:t>
            </a:r>
            <a:endParaRPr lang="en-IE" dirty="0"/>
          </a:p>
        </p:txBody>
      </p:sp>
      <p:sp>
        <p:nvSpPr>
          <p:cNvPr id="8" name="Google Shape;114;p35">
            <a:extLst>
              <a:ext uri="{FF2B5EF4-FFF2-40B4-BE49-F238E27FC236}">
                <a16:creationId xmlns:a16="http://schemas.microsoft.com/office/drawing/2014/main" id="{F38470BA-1066-4059-A16D-B9EE9722C73D}"/>
              </a:ext>
            </a:extLst>
          </p:cNvPr>
          <p:cNvSpPr>
            <a:spLocks noGrp="1"/>
          </p:cNvSpPr>
          <p:nvPr>
            <p:ph type="pic" idx="2"/>
          </p:nvPr>
        </p:nvSpPr>
        <p:spPr>
          <a:xfrm>
            <a:off x="882651" y="2079625"/>
            <a:ext cx="2698749" cy="2698749"/>
          </a:xfrm>
          <a:prstGeom prst="rect">
            <a:avLst/>
          </a:prstGeom>
          <a:solidFill>
            <a:schemeClr val="lt2"/>
          </a:solidFill>
          <a:ln w="57150">
            <a:noFill/>
          </a:ln>
        </p:spPr>
        <p:txBody>
          <a:bodyPr/>
          <a:lstStyle>
            <a:lvl1pPr marL="0" indent="0">
              <a:buNone/>
              <a:defRPr>
                <a:solidFill>
                  <a:schemeClr val="bg2"/>
                </a:solidFill>
              </a:defRPr>
            </a:lvl1pPr>
          </a:lstStyle>
          <a:p>
            <a:r>
              <a:rPr lang="en-US" dirty="0"/>
              <a:t>Click icon to add picture</a:t>
            </a:r>
            <a:endParaRPr lang="en-IE" dirty="0"/>
          </a:p>
        </p:txBody>
      </p:sp>
      <p:sp>
        <p:nvSpPr>
          <p:cNvPr id="10" name="Google Shape;115;p35">
            <a:extLst>
              <a:ext uri="{FF2B5EF4-FFF2-40B4-BE49-F238E27FC236}">
                <a16:creationId xmlns:a16="http://schemas.microsoft.com/office/drawing/2014/main" id="{4C5EDD4B-6148-8C81-CEE4-C4C5BFE4E787}"/>
              </a:ext>
            </a:extLst>
          </p:cNvPr>
          <p:cNvSpPr>
            <a:spLocks noGrp="1"/>
          </p:cNvSpPr>
          <p:nvPr>
            <p:ph type="pic" idx="3"/>
          </p:nvPr>
        </p:nvSpPr>
        <p:spPr>
          <a:xfrm>
            <a:off x="4746625" y="2079624"/>
            <a:ext cx="2698749" cy="2698749"/>
          </a:xfrm>
          <a:prstGeom prst="rect">
            <a:avLst/>
          </a:prstGeom>
          <a:solidFill>
            <a:schemeClr val="lt2"/>
          </a:solidFill>
          <a:ln w="57150">
            <a:noFill/>
          </a:ln>
        </p:spPr>
        <p:txBody>
          <a:bodyPr/>
          <a:lstStyle>
            <a:lvl1pPr marL="0" indent="0">
              <a:buNone/>
              <a:defRPr>
                <a:solidFill>
                  <a:schemeClr val="bg2"/>
                </a:solidFill>
              </a:defRPr>
            </a:lvl1pPr>
          </a:lstStyle>
          <a:p>
            <a:r>
              <a:rPr lang="en-US" dirty="0"/>
              <a:t>Click icon to add picture</a:t>
            </a:r>
            <a:endParaRPr lang="en-IE" dirty="0"/>
          </a:p>
        </p:txBody>
      </p:sp>
      <p:sp>
        <p:nvSpPr>
          <p:cNvPr id="9" name="Google Shape;121;p35">
            <a:extLst>
              <a:ext uri="{FF2B5EF4-FFF2-40B4-BE49-F238E27FC236}">
                <a16:creationId xmlns:a16="http://schemas.microsoft.com/office/drawing/2014/main" id="{85A61031-57E6-E855-38A1-FA502D6C575D}"/>
              </a:ext>
            </a:extLst>
          </p:cNvPr>
          <p:cNvSpPr>
            <a:spLocks noGrp="1"/>
          </p:cNvSpPr>
          <p:nvPr>
            <p:ph type="pic" idx="9"/>
          </p:nvPr>
        </p:nvSpPr>
        <p:spPr>
          <a:xfrm>
            <a:off x="8655051" y="2079623"/>
            <a:ext cx="2698749" cy="2698749"/>
          </a:xfrm>
          <a:prstGeom prst="rect">
            <a:avLst/>
          </a:prstGeom>
          <a:solidFill>
            <a:schemeClr val="lt2"/>
          </a:solidFill>
          <a:ln w="57150">
            <a:noFill/>
          </a:ln>
        </p:spPr>
        <p:txBody>
          <a:bodyPr/>
          <a:lstStyle>
            <a:lvl1pPr marL="0" indent="0">
              <a:buNone/>
              <a:defRPr>
                <a:solidFill>
                  <a:schemeClr val="bg2"/>
                </a:solidFill>
              </a:defRPr>
            </a:lvl1pPr>
          </a:lstStyle>
          <a:p>
            <a:r>
              <a:rPr lang="en-US" dirty="0"/>
              <a:t>Click icon to add picture</a:t>
            </a:r>
            <a:endParaRPr lang="en-IE" dirty="0"/>
          </a:p>
        </p:txBody>
      </p:sp>
      <p:pic>
        <p:nvPicPr>
          <p:cNvPr id="3" name="Picture 2" descr="A blue flag with yellow stars and stripes&#10;&#10;Description automatically generated">
            <a:extLst>
              <a:ext uri="{FF2B5EF4-FFF2-40B4-BE49-F238E27FC236}">
                <a16:creationId xmlns:a16="http://schemas.microsoft.com/office/drawing/2014/main" id="{EC730096-D3D5-78FF-DEE5-BE9525C4DBC8}"/>
              </a:ext>
            </a:extLst>
          </p:cNvPr>
          <p:cNvPicPr>
            <a:picLocks noChangeAspect="1"/>
          </p:cNvPicPr>
          <p:nvPr/>
        </p:nvPicPr>
        <p:blipFill>
          <a:blip r:embed="rId2"/>
          <a:stretch>
            <a:fillRect/>
          </a:stretch>
        </p:blipFill>
        <p:spPr>
          <a:xfrm>
            <a:off x="10725768" y="5901016"/>
            <a:ext cx="1257867" cy="763200"/>
          </a:xfrm>
          <a:prstGeom prst="rect">
            <a:avLst/>
          </a:prstGeom>
        </p:spPr>
      </p:pic>
      <p:pic>
        <p:nvPicPr>
          <p:cNvPr id="4" name="Picture 3" descr="A blue flag with yellow stars and stripes&#10;&#10;Description automatically generated">
            <a:extLst>
              <a:ext uri="{FF2B5EF4-FFF2-40B4-BE49-F238E27FC236}">
                <a16:creationId xmlns:a16="http://schemas.microsoft.com/office/drawing/2014/main" id="{F9F566B8-5CFB-8DB0-6A67-925C39BEFB8C}"/>
              </a:ext>
            </a:extLst>
          </p:cNvPr>
          <p:cNvPicPr>
            <a:picLocks noChangeAspect="1"/>
          </p:cNvPicPr>
          <p:nvPr userDrawn="1"/>
        </p:nvPicPr>
        <p:blipFill>
          <a:blip r:embed="rId2"/>
          <a:stretch>
            <a:fillRect/>
          </a:stretch>
        </p:blipFill>
        <p:spPr>
          <a:xfrm>
            <a:off x="10725768" y="5901016"/>
            <a:ext cx="1257867" cy="763200"/>
          </a:xfrm>
          <a:prstGeom prst="rect">
            <a:avLst/>
          </a:prstGeom>
        </p:spPr>
      </p:pic>
      <p:sp>
        <p:nvSpPr>
          <p:cNvPr id="6" name="Slide Number Placeholder 5">
            <a:extLst>
              <a:ext uri="{FF2B5EF4-FFF2-40B4-BE49-F238E27FC236}">
                <a16:creationId xmlns:a16="http://schemas.microsoft.com/office/drawing/2014/main" id="{C27800A1-1EE4-975A-7B55-1404DB41F071}"/>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noAutofit/>
          </a:bodyPr>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2685884632"/>
      </p:ext>
    </p:extLst>
  </p:cSld>
  <p:clrMapOvr>
    <a:overrideClrMapping bg1="dk1" tx1="lt1" bg2="dk2" tx2="lt2" accent1="accent1" accent2="accent2" accent3="accent3" accent4="accent4" accent5="accent5" accent6="accent6" hlink="hlink" folHlink="folHlink"/>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p:cSld name="Last page with credits">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35C05-B6C4-EFD6-820E-25F6561D0DE8}"/>
              </a:ext>
            </a:extLst>
          </p:cNvPr>
          <p:cNvSpPr>
            <a:spLocks noGrp="1"/>
          </p:cNvSpPr>
          <p:nvPr>
            <p:ph type="title" hasCustomPrompt="1"/>
          </p:nvPr>
        </p:nvSpPr>
        <p:spPr>
          <a:xfrm>
            <a:off x="838200" y="2256739"/>
            <a:ext cx="10515600" cy="1020337"/>
          </a:xfrm>
        </p:spPr>
        <p:txBody>
          <a:bodyPr>
            <a:noAutofit/>
          </a:bodyPr>
          <a:lstStyle>
            <a:lvl1pPr>
              <a:defRPr sz="8800">
                <a:solidFill>
                  <a:schemeClr val="tx2"/>
                </a:solidFill>
              </a:defRPr>
            </a:lvl1pPr>
          </a:lstStyle>
          <a:p>
            <a:r>
              <a:rPr lang="en-US" dirty="0"/>
              <a:t>Thank you</a:t>
            </a:r>
            <a:endParaRPr lang="en-IE" dirty="0"/>
          </a:p>
        </p:txBody>
      </p:sp>
      <p:pic>
        <p:nvPicPr>
          <p:cNvPr id="4" name="Google Shape;444;p20">
            <a:extLst>
              <a:ext uri="{FF2B5EF4-FFF2-40B4-BE49-F238E27FC236}">
                <a16:creationId xmlns:a16="http://schemas.microsoft.com/office/drawing/2014/main" id="{DA7E9652-CF81-1788-7674-E1FA25BFE314}"/>
              </a:ext>
              <a:ext uri="{C183D7F6-B498-43B3-948B-1728B52AA6E4}">
                <adec:decorative xmlns:adec="http://schemas.microsoft.com/office/drawing/2017/decorative" val="1"/>
              </a:ext>
            </a:extLst>
          </p:cNvPr>
          <p:cNvPicPr preferRelativeResize="0"/>
          <p:nvPr/>
        </p:nvPicPr>
        <p:blipFill rotWithShape="1">
          <a:blip r:embed="rId2">
            <a:alphaModFix/>
          </a:blip>
          <a:srcRect/>
          <a:stretch/>
        </p:blipFill>
        <p:spPr>
          <a:xfrm>
            <a:off x="838200" y="3471269"/>
            <a:ext cx="1023496" cy="358097"/>
          </a:xfrm>
          <a:prstGeom prst="rect">
            <a:avLst/>
          </a:prstGeom>
          <a:noFill/>
          <a:ln>
            <a:noFill/>
          </a:ln>
        </p:spPr>
      </p:pic>
      <p:sp>
        <p:nvSpPr>
          <p:cNvPr id="5" name="Text Placeholder 4">
            <a:extLst>
              <a:ext uri="{FF2B5EF4-FFF2-40B4-BE49-F238E27FC236}">
                <a16:creationId xmlns:a16="http://schemas.microsoft.com/office/drawing/2014/main" id="{EA144BEB-A192-AF1A-3CE0-A12C2705D835}"/>
              </a:ext>
            </a:extLst>
          </p:cNvPr>
          <p:cNvSpPr>
            <a:spLocks noGrp="1"/>
          </p:cNvSpPr>
          <p:nvPr>
            <p:ph type="body" sz="quarter" idx="10"/>
          </p:nvPr>
        </p:nvSpPr>
        <p:spPr>
          <a:xfrm>
            <a:off x="838200" y="3996499"/>
            <a:ext cx="10515600" cy="1666875"/>
          </a:xfrm>
        </p:spPr>
        <p:txBody>
          <a:bodyPr>
            <a:noAutofit/>
          </a:bodyPr>
          <a:lstStyle>
            <a:lvl1pPr marL="0" indent="0">
              <a:buNone/>
              <a:defRPr sz="2000">
                <a:solidFill>
                  <a:schemeClr val="tx2"/>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dirty="0"/>
              <a:t>Click to edit Master text styles</a:t>
            </a:r>
          </a:p>
        </p:txBody>
      </p:sp>
      <p:pic>
        <p:nvPicPr>
          <p:cNvPr id="3" name="Google Shape;444;p20">
            <a:extLst>
              <a:ext uri="{FF2B5EF4-FFF2-40B4-BE49-F238E27FC236}">
                <a16:creationId xmlns:a16="http://schemas.microsoft.com/office/drawing/2014/main" id="{8A55753B-1E31-7005-E76C-7A1B520A3A05}"/>
              </a:ext>
              <a:ext uri="{C183D7F6-B498-43B3-948B-1728B52AA6E4}">
                <adec:decorative xmlns:adec="http://schemas.microsoft.com/office/drawing/2017/decorative" val="1"/>
              </a:ext>
            </a:extLst>
          </p:cNvPr>
          <p:cNvPicPr preferRelativeResize="0"/>
          <p:nvPr userDrawn="1"/>
        </p:nvPicPr>
        <p:blipFill rotWithShape="1">
          <a:blip r:embed="rId2">
            <a:alphaModFix/>
          </a:blip>
          <a:srcRect/>
          <a:stretch/>
        </p:blipFill>
        <p:spPr>
          <a:xfrm>
            <a:off x="838200" y="3471269"/>
            <a:ext cx="1023496" cy="358097"/>
          </a:xfrm>
          <a:prstGeom prst="rect">
            <a:avLst/>
          </a:prstGeom>
          <a:noFill/>
          <a:ln>
            <a:noFill/>
          </a:ln>
        </p:spPr>
      </p:pic>
      <p:pic>
        <p:nvPicPr>
          <p:cNvPr id="6" name="Picture 5">
            <a:extLst>
              <a:ext uri="{FF2B5EF4-FFF2-40B4-BE49-F238E27FC236}">
                <a16:creationId xmlns:a16="http://schemas.microsoft.com/office/drawing/2014/main" id="{F0FE782E-88D7-720D-47B0-E5C4BDBFE050}"/>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0725768" y="5901016"/>
            <a:ext cx="1256063" cy="762106"/>
          </a:xfrm>
          <a:prstGeom prst="rect">
            <a:avLst/>
          </a:prstGeom>
        </p:spPr>
      </p:pic>
    </p:spTree>
    <p:extLst>
      <p:ext uri="{BB962C8B-B14F-4D97-AF65-F5344CB8AC3E}">
        <p14:creationId xmlns:p14="http://schemas.microsoft.com/office/powerpoint/2010/main" val="18063476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r>
              <a:rPr lang="en-US"/>
              <a:t>Click icon to add picture</a:t>
            </a:r>
            <a:endParaRPr lang="en-GB" dirty="0"/>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784062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93938126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Chapter Slide (2)">
  <p:cSld name="Chapter Slide (2)">
    <p:spTree>
      <p:nvGrpSpPr>
        <p:cNvPr id="1" name="Shape 380"/>
        <p:cNvGrpSpPr/>
        <p:nvPr/>
      </p:nvGrpSpPr>
      <p:grpSpPr>
        <a:xfrm>
          <a:off x="0" y="0"/>
          <a:ext cx="0" cy="0"/>
          <a:chOff x="0" y="0"/>
          <a:chExt cx="0" cy="0"/>
        </a:xfrm>
      </p:grpSpPr>
      <p:sp>
        <p:nvSpPr>
          <p:cNvPr id="381" name="Google Shape;381;p73"/>
          <p:cNvSpPr/>
          <p:nvPr/>
        </p:nvSpPr>
        <p:spPr>
          <a:xfrm>
            <a:off x="0" y="0"/>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82" name="Google Shape;382;p73"/>
          <p:cNvSpPr txBox="1">
            <a:spLocks noGrp="1"/>
          </p:cNvSpPr>
          <p:nvPr>
            <p:ph type="sldNum" idx="12"/>
          </p:nvPr>
        </p:nvSpPr>
        <p:spPr>
          <a:xfrm>
            <a:off x="838200" y="6131286"/>
            <a:ext cx="2743200" cy="365125"/>
          </a:xfrm>
          <a:prstGeom prst="rect">
            <a:avLst/>
          </a:prstGeom>
          <a:noFill/>
          <a:ln>
            <a:noFill/>
          </a:ln>
        </p:spPr>
        <p:txBody>
          <a:bodyPr spcFirstLastPara="1" wrap="square" lIns="91425" tIns="45700" rIns="91425" bIns="45700" anchor="ctr" anchorCtr="0">
            <a:noAutofit/>
          </a:bodyPr>
          <a:lstStyle>
            <a:lvl1pPr marL="0" lvl="0" indent="0" algn="l">
              <a:lnSpc>
                <a:spcPct val="100000"/>
              </a:lnSpc>
              <a:spcBef>
                <a:spcPts val="0"/>
              </a:spcBef>
              <a:spcAft>
                <a:spcPts val="0"/>
              </a:spcAft>
              <a:buNone/>
              <a:defRPr/>
            </a:lvl1pPr>
            <a:lvl2pPr marL="0" lvl="1" indent="0" algn="l">
              <a:lnSpc>
                <a:spcPct val="100000"/>
              </a:lnSpc>
              <a:spcBef>
                <a:spcPts val="0"/>
              </a:spcBef>
              <a:spcAft>
                <a:spcPts val="0"/>
              </a:spcAft>
              <a:buNone/>
              <a:defRPr/>
            </a:lvl2pPr>
            <a:lvl3pPr marL="0" lvl="2" indent="0" algn="l">
              <a:lnSpc>
                <a:spcPct val="100000"/>
              </a:lnSpc>
              <a:spcBef>
                <a:spcPts val="0"/>
              </a:spcBef>
              <a:spcAft>
                <a:spcPts val="0"/>
              </a:spcAft>
              <a:buNone/>
              <a:defRPr/>
            </a:lvl3pPr>
            <a:lvl4pPr marL="0" lvl="3" indent="0" algn="l">
              <a:lnSpc>
                <a:spcPct val="100000"/>
              </a:lnSpc>
              <a:spcBef>
                <a:spcPts val="0"/>
              </a:spcBef>
              <a:spcAft>
                <a:spcPts val="0"/>
              </a:spcAft>
              <a:buNone/>
              <a:defRPr/>
            </a:lvl4pPr>
            <a:lvl5pPr marL="0" lvl="4" indent="0" algn="l">
              <a:lnSpc>
                <a:spcPct val="100000"/>
              </a:lnSpc>
              <a:spcBef>
                <a:spcPts val="0"/>
              </a:spcBef>
              <a:spcAft>
                <a:spcPts val="0"/>
              </a:spcAft>
              <a:buNone/>
              <a:defRPr/>
            </a:lvl5pPr>
            <a:lvl6pPr marL="0" lvl="5" indent="0" algn="l">
              <a:lnSpc>
                <a:spcPct val="100000"/>
              </a:lnSpc>
              <a:spcBef>
                <a:spcPts val="0"/>
              </a:spcBef>
              <a:spcAft>
                <a:spcPts val="0"/>
              </a:spcAft>
              <a:buNone/>
              <a:defRPr/>
            </a:lvl6pPr>
            <a:lvl7pPr marL="0" lvl="6" indent="0" algn="l">
              <a:lnSpc>
                <a:spcPct val="100000"/>
              </a:lnSpc>
              <a:spcBef>
                <a:spcPts val="0"/>
              </a:spcBef>
              <a:spcAft>
                <a:spcPts val="0"/>
              </a:spcAft>
              <a:buNone/>
              <a:defRPr/>
            </a:lvl7pPr>
            <a:lvl8pPr marL="0" lvl="7" indent="0" algn="l">
              <a:lnSpc>
                <a:spcPct val="100000"/>
              </a:lnSpc>
              <a:spcBef>
                <a:spcPts val="0"/>
              </a:spcBef>
              <a:spcAft>
                <a:spcPts val="0"/>
              </a:spcAft>
              <a:buNone/>
              <a:defRPr/>
            </a:lvl8pPr>
            <a:lvl9pPr marL="0" lvl="8" indent="0" algn="l">
              <a:lnSpc>
                <a:spcPct val="100000"/>
              </a:lnSpc>
              <a:spcBef>
                <a:spcPts val="0"/>
              </a:spcBef>
              <a:spcAft>
                <a:spcPts val="0"/>
              </a:spcAft>
              <a:buNone/>
              <a:defRPr/>
            </a:lvl9pPr>
          </a:lstStyle>
          <a:p>
            <a:pPr marL="0" lvl="0" indent="0" algn="l" rtl="0">
              <a:spcBef>
                <a:spcPts val="0"/>
              </a:spcBef>
              <a:spcAft>
                <a:spcPts val="0"/>
              </a:spcAft>
              <a:buNone/>
            </a:pPr>
            <a:fld id="{00000000-1234-1234-1234-123412341234}" type="slidenum">
              <a:rPr lang="en-GB"/>
              <a:t>‹#›</a:t>
            </a:fld>
            <a:endParaRPr/>
          </a:p>
        </p:txBody>
      </p:sp>
      <p:pic>
        <p:nvPicPr>
          <p:cNvPr id="383" name="Google Shape;383;p73"/>
          <p:cNvPicPr preferRelativeResize="0"/>
          <p:nvPr/>
        </p:nvPicPr>
        <p:blipFill rotWithShape="1">
          <a:blip r:embed="rId2">
            <a:alphaModFix/>
          </a:blip>
          <a:srcRect/>
          <a:stretch/>
        </p:blipFill>
        <p:spPr>
          <a:xfrm>
            <a:off x="10033852" y="6045865"/>
            <a:ext cx="1716200" cy="450546"/>
          </a:xfrm>
          <a:prstGeom prst="rect">
            <a:avLst/>
          </a:prstGeom>
          <a:noFill/>
          <a:ln>
            <a:noFill/>
          </a:ln>
        </p:spPr>
      </p:pic>
      <p:sp>
        <p:nvSpPr>
          <p:cNvPr id="384" name="Google Shape;384;p73"/>
          <p:cNvSpPr txBox="1">
            <a:spLocks noGrp="1"/>
          </p:cNvSpPr>
          <p:nvPr>
            <p:ph type="ctrTitle"/>
          </p:nvPr>
        </p:nvSpPr>
        <p:spPr>
          <a:xfrm>
            <a:off x="1077013" y="1122363"/>
            <a:ext cx="10156297" cy="2387600"/>
          </a:xfrm>
          <a:prstGeom prst="rect">
            <a:avLst/>
          </a:prstGeom>
          <a:noFill/>
          <a:ln>
            <a:noFill/>
          </a:ln>
        </p:spPr>
        <p:txBody>
          <a:bodyPr spcFirstLastPara="1" wrap="square" lIns="91425" tIns="45700" rIns="91425" bIns="0" anchor="b" anchorCtr="0">
            <a:noAutofit/>
          </a:bodyPr>
          <a:lstStyle>
            <a:lvl1pPr lvl="0" algn="l">
              <a:lnSpc>
                <a:spcPct val="90000"/>
              </a:lnSpc>
              <a:spcBef>
                <a:spcPts val="0"/>
              </a:spcBef>
              <a:spcAft>
                <a:spcPts val="0"/>
              </a:spcAft>
              <a:buClr>
                <a:schemeClr val="dk2"/>
              </a:buClr>
              <a:buSzPts val="6000"/>
              <a:buFont typeface="Arial"/>
              <a:buNone/>
              <a:defRPr sz="6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385" name="Google Shape;385;p73"/>
          <p:cNvCxnSpPr/>
          <p:nvPr/>
        </p:nvCxnSpPr>
        <p:spPr>
          <a:xfrm>
            <a:off x="838200" y="0"/>
            <a:ext cx="0" cy="3295934"/>
          </a:xfrm>
          <a:prstGeom prst="straightConnector1">
            <a:avLst/>
          </a:prstGeom>
          <a:noFill/>
          <a:ln w="28575" cap="flat" cmpd="sng">
            <a:solidFill>
              <a:schemeClr val="dk2"/>
            </a:solidFill>
            <a:prstDash val="solid"/>
            <a:miter lim="800000"/>
            <a:headEnd type="none" w="sm" len="sm"/>
            <a:tailEnd type="none" w="sm" len="sm"/>
          </a:ln>
        </p:spPr>
      </p:cxnSp>
      <p:sp>
        <p:nvSpPr>
          <p:cNvPr id="386" name="Google Shape;386;p73"/>
          <p:cNvSpPr txBox="1">
            <a:spLocks noGrp="1"/>
          </p:cNvSpPr>
          <p:nvPr>
            <p:ph type="subTitle" idx="1"/>
          </p:nvPr>
        </p:nvSpPr>
        <p:spPr>
          <a:xfrm>
            <a:off x="1070189" y="3602038"/>
            <a:ext cx="10156297" cy="1655762"/>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2400"/>
              <a:buNone/>
              <a:defRPr sz="2400">
                <a:solidFill>
                  <a:schemeClr val="dk1"/>
                </a:solidFill>
              </a:defRPr>
            </a:lvl1pPr>
            <a:lvl2pPr lvl="1" algn="ctr">
              <a:lnSpc>
                <a:spcPct val="100000"/>
              </a:lnSpc>
              <a:spcBef>
                <a:spcPts val="1800"/>
              </a:spcBef>
              <a:spcAft>
                <a:spcPts val="0"/>
              </a:spcAft>
              <a:buSzPts val="2000"/>
              <a:buNone/>
              <a:defRPr sz="2000"/>
            </a:lvl2pPr>
            <a:lvl3pPr lvl="2" algn="ctr">
              <a:lnSpc>
                <a:spcPct val="100000"/>
              </a:lnSpc>
              <a:spcBef>
                <a:spcPts val="1800"/>
              </a:spcBef>
              <a:spcAft>
                <a:spcPts val="0"/>
              </a:spcAft>
              <a:buSzPts val="1800"/>
              <a:buNone/>
              <a:defRPr sz="1800"/>
            </a:lvl3pPr>
            <a:lvl4pPr lvl="3" algn="ctr">
              <a:lnSpc>
                <a:spcPct val="100000"/>
              </a:lnSpc>
              <a:spcBef>
                <a:spcPts val="1800"/>
              </a:spcBef>
              <a:spcAft>
                <a:spcPts val="0"/>
              </a:spcAft>
              <a:buSzPts val="1600"/>
              <a:buNone/>
              <a:defRPr sz="1600"/>
            </a:lvl4pPr>
            <a:lvl5pPr lvl="4" algn="ctr">
              <a:lnSpc>
                <a:spcPct val="100000"/>
              </a:lnSpc>
              <a:spcBef>
                <a:spcPts val="1800"/>
              </a:spcBef>
              <a:spcAft>
                <a:spcPts val="0"/>
              </a:spcAft>
              <a:buSzPts val="1600"/>
              <a:buNone/>
              <a:defRPr sz="1600"/>
            </a:lvl5pPr>
            <a:lvl6pPr lvl="5" algn="ctr">
              <a:lnSpc>
                <a:spcPct val="90000"/>
              </a:lnSpc>
              <a:spcBef>
                <a:spcPts val="18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20908299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a:xfrm>
            <a:off x="609600" y="6356748"/>
            <a:ext cx="2844800" cy="365125"/>
          </a:xfrm>
          <a:prstGeom prst="rect">
            <a:avLst/>
          </a:prstGeom>
        </p:spPr>
        <p:txBody>
          <a:bodyPr lIns="91398" tIns="45701" rIns="91398" bIns="45701"/>
          <a:lstStyle>
            <a:lvl1pPr eaLnBrk="0" fontAlgn="base" hangingPunct="0">
              <a:spcBef>
                <a:spcPct val="0"/>
              </a:spcBef>
              <a:spcAft>
                <a:spcPct val="0"/>
              </a:spcAft>
              <a:defRPr b="1">
                <a:latin typeface="Verdana" pitchFamily="34" charset="0"/>
              </a:defRPr>
            </a:lvl1pPr>
          </a:lstStyle>
          <a:p>
            <a:pPr>
              <a:defRPr/>
            </a:pPr>
            <a:fld id="{B3A9377E-87DC-4F85-B1B7-D02CCFE51627}" type="datetimeFigureOut">
              <a:rPr lang="nl-BE">
                <a:solidFill>
                  <a:srgbClr val="BBB831"/>
                </a:solidFill>
              </a:rPr>
              <a:pPr>
                <a:defRPr/>
              </a:pPr>
              <a:t>29/06/2026</a:t>
            </a:fld>
            <a:endParaRPr lang="nl-BE">
              <a:solidFill>
                <a:srgbClr val="BBB831"/>
              </a:solidFill>
            </a:endParaRPr>
          </a:p>
        </p:txBody>
      </p:sp>
      <p:sp>
        <p:nvSpPr>
          <p:cNvPr id="3" name="Tijdelijke aanduiding voor voettekst 2"/>
          <p:cNvSpPr>
            <a:spLocks noGrp="1"/>
          </p:cNvSpPr>
          <p:nvPr>
            <p:ph type="ftr" sz="quarter" idx="11"/>
          </p:nvPr>
        </p:nvSpPr>
        <p:spPr>
          <a:xfrm>
            <a:off x="4165600" y="6356748"/>
            <a:ext cx="3860800" cy="365125"/>
          </a:xfrm>
          <a:prstGeom prst="rect">
            <a:avLst/>
          </a:prstGeom>
        </p:spPr>
        <p:txBody>
          <a:bodyPr lIns="91398" tIns="45701" rIns="91398" bIns="45701"/>
          <a:lstStyle>
            <a:lvl1pPr eaLnBrk="0" fontAlgn="base" hangingPunct="0">
              <a:spcBef>
                <a:spcPct val="0"/>
              </a:spcBef>
              <a:spcAft>
                <a:spcPct val="0"/>
              </a:spcAft>
              <a:defRPr b="1">
                <a:latin typeface="Verdana" pitchFamily="34" charset="0"/>
              </a:defRPr>
            </a:lvl1pPr>
          </a:lstStyle>
          <a:p>
            <a:pPr>
              <a:defRPr/>
            </a:pPr>
            <a:endParaRPr lang="nl-BE">
              <a:solidFill>
                <a:srgbClr val="BBB831"/>
              </a:solidFill>
            </a:endParaRPr>
          </a:p>
        </p:txBody>
      </p:sp>
      <p:sp>
        <p:nvSpPr>
          <p:cNvPr id="4" name="Tijdelijke aanduiding voor dianummer 3"/>
          <p:cNvSpPr>
            <a:spLocks noGrp="1"/>
          </p:cNvSpPr>
          <p:nvPr>
            <p:ph type="sldNum" sz="quarter" idx="12"/>
          </p:nvPr>
        </p:nvSpPr>
        <p:spPr>
          <a:xfrm>
            <a:off x="8737600" y="6356748"/>
            <a:ext cx="2844800" cy="365125"/>
          </a:xfrm>
          <a:prstGeom prst="rect">
            <a:avLst/>
          </a:prstGeom>
        </p:spPr>
        <p:txBody>
          <a:bodyPr lIns="91398" tIns="45701" rIns="91398" bIns="45701"/>
          <a:lstStyle>
            <a:lvl1pPr eaLnBrk="0" fontAlgn="base" hangingPunct="0">
              <a:spcBef>
                <a:spcPct val="0"/>
              </a:spcBef>
              <a:spcAft>
                <a:spcPct val="0"/>
              </a:spcAft>
              <a:defRPr b="1">
                <a:latin typeface="Verdana" pitchFamily="34" charset="0"/>
              </a:defRPr>
            </a:lvl1pPr>
          </a:lstStyle>
          <a:p>
            <a:pPr>
              <a:defRPr/>
            </a:pPr>
            <a:fld id="{61DA39B8-0C82-436B-A277-1D82F557EE88}" type="slidenum">
              <a:rPr lang="nl-BE">
                <a:solidFill>
                  <a:srgbClr val="BBB831"/>
                </a:solidFill>
              </a:rPr>
              <a:pPr>
                <a:defRPr/>
              </a:pPr>
              <a:t>‹#›</a:t>
            </a:fld>
            <a:endParaRPr lang="nl-BE">
              <a:solidFill>
                <a:srgbClr val="BBB831"/>
              </a:solidFill>
            </a:endParaRPr>
          </a:p>
        </p:txBody>
      </p:sp>
    </p:spTree>
    <p:extLst>
      <p:ext uri="{BB962C8B-B14F-4D97-AF65-F5344CB8AC3E}">
        <p14:creationId xmlns:p14="http://schemas.microsoft.com/office/powerpoint/2010/main" val="282077013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8769464"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224570458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4410" b="1701"/>
          <a:stretch/>
        </p:blipFill>
        <p:spPr>
          <a:xfrm>
            <a:off x="0" y="1104900"/>
            <a:ext cx="12192000" cy="5753100"/>
          </a:xfrm>
          <a:prstGeom prst="rect">
            <a:avLst/>
          </a:prstGeom>
        </p:spPr>
      </p:pic>
      <p:pic>
        <p:nvPicPr>
          <p:cNvPr id="5" name="Picture 6" descr="LOGO CE-EN-quadri.eps"/>
          <p:cNvPicPr>
            <a:picLocks noChangeAspect="1"/>
          </p:cNvPicPr>
          <p:nvPr userDrawn="1"/>
        </p:nvPicPr>
        <p:blipFill>
          <a:blip r:embed="rId3" cstate="print"/>
          <a:srcRect/>
          <a:stretch>
            <a:fillRect/>
          </a:stretch>
        </p:blipFill>
        <p:spPr bwMode="auto">
          <a:xfrm>
            <a:off x="5208015" y="332656"/>
            <a:ext cx="2112433" cy="1100138"/>
          </a:xfrm>
          <a:prstGeom prst="rect">
            <a:avLst/>
          </a:prstGeom>
          <a:noFill/>
          <a:ln w="9525">
            <a:noFill/>
            <a:miter lim="800000"/>
            <a:headEnd/>
            <a:tailEnd/>
          </a:ln>
        </p:spPr>
      </p:pic>
      <p:sp>
        <p:nvSpPr>
          <p:cNvPr id="6" name="Rectangle 5"/>
          <p:cNvSpPr/>
          <p:nvPr userDrawn="1"/>
        </p:nvSpPr>
        <p:spPr>
          <a:xfrm>
            <a:off x="5640003" y="6669360"/>
            <a:ext cx="912284"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a:solidFill>
                <a:srgbClr val="FFFFFF"/>
              </a:solidFill>
            </a:endParaRPr>
          </a:p>
        </p:txBody>
      </p:sp>
      <p:sp>
        <p:nvSpPr>
          <p:cNvPr id="13" name="Title 12"/>
          <p:cNvSpPr>
            <a:spLocks noGrp="1"/>
          </p:cNvSpPr>
          <p:nvPr>
            <p:ph type="title"/>
          </p:nvPr>
        </p:nvSpPr>
        <p:spPr>
          <a:xfrm>
            <a:off x="609741" y="2708920"/>
            <a:ext cx="4910195" cy="2880320"/>
          </a:xfrm>
          <a:prstGeom prst="rect">
            <a:avLst/>
          </a:prstGeom>
        </p:spPr>
        <p:txBody>
          <a:bodyPr anchor="t"/>
          <a:lstStyle>
            <a:lvl1pPr marL="0" indent="0">
              <a:defRPr baseline="0">
                <a:solidFill>
                  <a:schemeClr val="tx2"/>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265168659"/>
      </p:ext>
    </p:extLst>
  </p:cSld>
  <p:clrMapOvr>
    <a:overrideClrMapping bg1="lt1" tx1="dk1" bg2="lt2" tx2="dk2" accent1="accent1" accent2="accent2" accent3="accent3" accent4="accent4" accent5="accent5" accent6="accent6" hlink="hlink" folHlink="folHlink"/>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8769654"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143527571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6" y="4"/>
            <a:ext cx="12190911" cy="6857999"/>
          </a:xfrm>
          <a:prstGeom prst="rect">
            <a:avLst/>
          </a:prstGeom>
        </p:spPr>
      </p:pic>
      <p:sp>
        <p:nvSpPr>
          <p:cNvPr id="3" name="Rectangle 2"/>
          <p:cNvSpPr/>
          <p:nvPr userDrawn="1"/>
        </p:nvSpPr>
        <p:spPr>
          <a:xfrm>
            <a:off x="0" y="6021288"/>
            <a:ext cx="12191456" cy="8367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a:solidFill>
                <a:srgbClr val="FFFFFF"/>
              </a:solidFill>
            </a:endParaRPr>
          </a:p>
        </p:txBody>
      </p:sp>
      <p:pic>
        <p:nvPicPr>
          <p:cNvPr id="4" name="Picture 17"/>
          <p:cNvPicPr>
            <a:picLocks noChangeAspect="1" noChangeArrowheads="1"/>
          </p:cNvPicPr>
          <p:nvPr userDrawn="1"/>
        </p:nvPicPr>
        <p:blipFill>
          <a:blip r:embed="rId3" cstate="print"/>
          <a:srcRect/>
          <a:stretch>
            <a:fillRect/>
          </a:stretch>
        </p:blipFill>
        <p:spPr bwMode="auto">
          <a:xfrm>
            <a:off x="8769654"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310528654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l="39167"/>
          <a:stretch/>
        </p:blipFill>
        <p:spPr>
          <a:xfrm>
            <a:off x="4775200" y="0"/>
            <a:ext cx="7416800" cy="6858000"/>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3" y="6286956"/>
            <a:ext cx="12192000" cy="571499"/>
          </a:xfrm>
          <a:prstGeom prst="rect">
            <a:avLst/>
          </a:prstGeom>
        </p:spPr>
      </p:pic>
      <p:pic>
        <p:nvPicPr>
          <p:cNvPr id="4" name="Picture 17"/>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9072331" y="5593451"/>
            <a:ext cx="2687868" cy="528919"/>
          </a:xfrm>
          <a:prstGeom prst="rect">
            <a:avLst/>
          </a:prstGeom>
          <a:noFill/>
          <a:ln w="9525">
            <a:noFill/>
            <a:miter lim="800000"/>
            <a:headEnd/>
            <a:tailEnd/>
          </a:ln>
        </p:spPr>
      </p:pic>
    </p:spTree>
    <p:extLst>
      <p:ext uri="{BB962C8B-B14F-4D97-AF65-F5344CB8AC3E}">
        <p14:creationId xmlns:p14="http://schemas.microsoft.com/office/powerpoint/2010/main" val="332314044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SEM_OGtoImpact_cover">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239349" y="831950"/>
            <a:ext cx="8640960" cy="796850"/>
          </a:xfrm>
          <a:prstGeom prst="rect">
            <a:avLst/>
          </a:prstGeom>
        </p:spPr>
        <p:txBody>
          <a:bodyPr/>
          <a:lstStyle>
            <a:lvl1pPr marL="0" indent="0" algn="l">
              <a:buNone/>
              <a:defRPr sz="1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dirty="0"/>
          </a:p>
        </p:txBody>
      </p:sp>
      <p:sp>
        <p:nvSpPr>
          <p:cNvPr id="4" name="Titel 3">
            <a:extLst>
              <a:ext uri="{FF2B5EF4-FFF2-40B4-BE49-F238E27FC236}">
                <a16:creationId xmlns:a16="http://schemas.microsoft.com/office/drawing/2014/main" id="{81EEA4B8-4030-44FB-B51E-7B1B34400305}"/>
              </a:ext>
            </a:extLst>
          </p:cNvPr>
          <p:cNvSpPr>
            <a:spLocks noGrp="1"/>
          </p:cNvSpPr>
          <p:nvPr>
            <p:ph type="title"/>
          </p:nvPr>
        </p:nvSpPr>
        <p:spPr>
          <a:xfrm>
            <a:off x="609600" y="274638"/>
            <a:ext cx="10972800" cy="1143000"/>
          </a:xfrm>
          <a:prstGeom prst="rect">
            <a:avLst/>
          </a:prstGeom>
        </p:spPr>
        <p:txBody>
          <a:bodyPr/>
          <a:lstStyle/>
          <a:p>
            <a:r>
              <a:rPr lang="nl-NL"/>
              <a:t>Klik om stijl te bewerken</a:t>
            </a:r>
            <a:endParaRPr lang="nl-BE"/>
          </a:p>
        </p:txBody>
      </p:sp>
    </p:spTree>
    <p:extLst>
      <p:ext uri="{BB962C8B-B14F-4D97-AF65-F5344CB8AC3E}">
        <p14:creationId xmlns:p14="http://schemas.microsoft.com/office/powerpoint/2010/main" val="274177182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pic>
        <p:nvPicPr>
          <p:cNvPr id="2" name="Picture 6" descr="LOGO CE-EN-quadri.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15417" y="549275"/>
            <a:ext cx="307128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99309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dirty="0"/>
          </a:p>
        </p:txBody>
      </p:sp>
    </p:spTree>
    <p:extLst>
      <p:ext uri="{BB962C8B-B14F-4D97-AF65-F5344CB8AC3E}">
        <p14:creationId xmlns:p14="http://schemas.microsoft.com/office/powerpoint/2010/main" val="36920344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pic>
        <p:nvPicPr>
          <p:cNvPr id="5"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103317"/>
            <a:ext cx="12192000" cy="575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LOGO CE-EN-quadri.eps"/>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7174" y="333375"/>
            <a:ext cx="2112433"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userDrawn="1"/>
        </p:nvSpPr>
        <p:spPr>
          <a:xfrm>
            <a:off x="5640917" y="6429636"/>
            <a:ext cx="912283" cy="455613"/>
          </a:xfrm>
          <a:prstGeom prst="rect">
            <a:avLst/>
          </a:prstGeom>
          <a:solidFill>
            <a:srgbClr val="133176"/>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a:solidFill>
                <a:srgbClr val="FFFFFF"/>
              </a:solidFill>
            </a:endParaRPr>
          </a:p>
        </p:txBody>
      </p:sp>
      <p:sp>
        <p:nvSpPr>
          <p:cNvPr id="8" name="TextBox 7"/>
          <p:cNvSpPr txBox="1">
            <a:spLocks noChangeArrowheads="1"/>
          </p:cNvSpPr>
          <p:nvPr userDrawn="1"/>
        </p:nvSpPr>
        <p:spPr bwMode="auto">
          <a:xfrm>
            <a:off x="5564732" y="6388101"/>
            <a:ext cx="11281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defTabSz="914400" eaLnBrk="1" hangingPunct="1">
              <a:defRPr/>
            </a:pPr>
            <a:r>
              <a:rPr lang="fr-BE" altLang="en-US" sz="900" b="0" i="1">
                <a:solidFill>
                  <a:srgbClr val="FFFFFF"/>
                </a:solidFill>
                <a:latin typeface="EC Square Sans Pro Light" pitchFamily="34" charset="0"/>
              </a:rPr>
              <a:t>Research and Innovation </a:t>
            </a:r>
            <a:endParaRPr lang="en-GB" altLang="en-US" sz="900" b="0" i="1">
              <a:solidFill>
                <a:srgbClr val="FFFFFF"/>
              </a:solidFill>
              <a:latin typeface="EC Square Sans Pro Light" pitchFamily="34" charset="0"/>
            </a:endParaRPr>
          </a:p>
        </p:txBody>
      </p:sp>
      <p:sp>
        <p:nvSpPr>
          <p:cNvPr id="9" name="TextBox 8"/>
          <p:cNvSpPr txBox="1"/>
          <p:nvPr userDrawn="1"/>
        </p:nvSpPr>
        <p:spPr>
          <a:xfrm>
            <a:off x="0" y="4684713"/>
            <a:ext cx="2734733" cy="400050"/>
          </a:xfrm>
          <a:prstGeom prst="rect">
            <a:avLst/>
          </a:prstGeom>
          <a:solidFill>
            <a:schemeClr val="accent6"/>
          </a:solidFill>
        </p:spPr>
        <p:txBody>
          <a:bodyPr lIns="0" anchor="ctr">
            <a:spAutoFit/>
          </a:bodyPr>
          <a:lstStyle/>
          <a:p>
            <a:pPr marL="444500" defTabSz="914400">
              <a:defRPr/>
            </a:pPr>
            <a:r>
              <a:rPr lang="en-GB" sz="2000" i="1" dirty="0">
                <a:solidFill>
                  <a:srgbClr val="FFFFFF"/>
                </a:solidFill>
                <a:cs typeface="Arial" panose="020B0604020202020204" pitchFamily="34" charset="0"/>
              </a:rPr>
              <a:t>#</a:t>
            </a:r>
            <a:r>
              <a:rPr lang="en-GB" sz="2000" dirty="0" err="1">
                <a:solidFill>
                  <a:srgbClr val="FFFFFF"/>
                </a:solidFill>
                <a:cs typeface="Arial" panose="020B0604020202020204" pitchFamily="34" charset="0"/>
              </a:rPr>
              <a:t>HorizonEU</a:t>
            </a:r>
            <a:r>
              <a:rPr lang="en-GB" sz="2000" dirty="0">
                <a:solidFill>
                  <a:srgbClr val="FFFFFF"/>
                </a:solidFill>
                <a:cs typeface="Arial" panose="020B0604020202020204" pitchFamily="34" charset="0"/>
              </a:rPr>
              <a:t> </a:t>
            </a:r>
          </a:p>
        </p:txBody>
      </p:sp>
      <p:sp>
        <p:nvSpPr>
          <p:cNvPr id="10" name="TextBox 9"/>
          <p:cNvSpPr txBox="1">
            <a:spLocks noChangeArrowheads="1"/>
          </p:cNvSpPr>
          <p:nvPr userDrawn="1"/>
        </p:nvSpPr>
        <p:spPr bwMode="auto">
          <a:xfrm>
            <a:off x="478367" y="2624138"/>
            <a:ext cx="5281084"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defTabSz="914400" eaLnBrk="1" hangingPunct="1">
              <a:defRPr/>
            </a:pPr>
            <a:r>
              <a:rPr lang="en-US" altLang="en-US" sz="2000" b="0">
                <a:solidFill>
                  <a:srgbClr val="0E4194"/>
                </a:solidFill>
              </a:rPr>
              <a:t>Commission proposal for</a:t>
            </a:r>
            <a:endParaRPr lang="en-GB" altLang="en-US" sz="2000" b="0">
              <a:solidFill>
                <a:srgbClr val="0E4194"/>
              </a:solidFill>
            </a:endParaRPr>
          </a:p>
        </p:txBody>
      </p:sp>
      <p:sp>
        <p:nvSpPr>
          <p:cNvPr id="11" name="TextBox 10"/>
          <p:cNvSpPr txBox="1">
            <a:spLocks noChangeArrowheads="1"/>
          </p:cNvSpPr>
          <p:nvPr userDrawn="1"/>
        </p:nvSpPr>
        <p:spPr bwMode="auto">
          <a:xfrm>
            <a:off x="482603" y="3644900"/>
            <a:ext cx="62103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defTabSz="914400" eaLnBrk="1" hangingPunct="1">
              <a:defRPr/>
            </a:pPr>
            <a:r>
              <a:rPr lang="en-US" altLang="en-US" sz="1500">
                <a:solidFill>
                  <a:srgbClr val="00B0F0"/>
                </a:solidFill>
                <a:latin typeface="Arial" pitchFamily="34" charset="0"/>
              </a:rPr>
              <a:t>THE NEXT EU RESEARCH &amp; INNOVATION  PROGRAMME (2021 – 2027)</a:t>
            </a:r>
            <a:endParaRPr lang="en-GB" altLang="en-US" sz="1500">
              <a:solidFill>
                <a:srgbClr val="00B0F0"/>
              </a:solidFill>
              <a:latin typeface="Arial" pitchFamily="34" charset="0"/>
            </a:endParaRPr>
          </a:p>
        </p:txBody>
      </p:sp>
      <p:sp>
        <p:nvSpPr>
          <p:cNvPr id="12" name="TextBox 11"/>
          <p:cNvSpPr txBox="1">
            <a:spLocks noChangeArrowheads="1"/>
          </p:cNvSpPr>
          <p:nvPr userDrawn="1"/>
        </p:nvSpPr>
        <p:spPr bwMode="auto">
          <a:xfrm>
            <a:off x="474133" y="2892686"/>
            <a:ext cx="5759451"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defTabSz="914400" eaLnBrk="1" hangingPunct="1">
              <a:defRPr/>
            </a:pPr>
            <a:r>
              <a:rPr lang="en-US" altLang="en-US" sz="4000">
                <a:solidFill>
                  <a:srgbClr val="0E4194"/>
                </a:solidFill>
                <a:latin typeface="Arial" pitchFamily="34" charset="0"/>
              </a:rPr>
              <a:t>Horizon Europe</a:t>
            </a:r>
            <a:endParaRPr lang="en-GB" altLang="en-US" sz="4000" b="0">
              <a:solidFill>
                <a:srgbClr val="0E4194"/>
              </a:solidFill>
              <a:latin typeface="Arial" pitchFamily="34" charset="0"/>
            </a:endParaRPr>
          </a:p>
        </p:txBody>
      </p:sp>
      <p:sp>
        <p:nvSpPr>
          <p:cNvPr id="4" name="Text Placeholder 3"/>
          <p:cNvSpPr>
            <a:spLocks noGrp="1"/>
          </p:cNvSpPr>
          <p:nvPr>
            <p:ph type="body" sz="quarter" idx="10"/>
          </p:nvPr>
        </p:nvSpPr>
        <p:spPr>
          <a:xfrm>
            <a:off x="490551" y="5351922"/>
            <a:ext cx="6552856" cy="252437"/>
          </a:xfrm>
          <a:prstGeom prst="rect">
            <a:avLst/>
          </a:prstGeom>
        </p:spPr>
        <p:txBody>
          <a:bodyPr/>
          <a:lstStyle>
            <a:lvl1pPr marL="0" indent="0">
              <a:buNone/>
              <a:defRPr sz="1400" b="0" i="0" baseline="0"/>
            </a:lvl1pPr>
            <a:lvl5pPr>
              <a:defRPr/>
            </a:lvl5pPr>
          </a:lstStyle>
          <a:p>
            <a:pPr lvl="0"/>
            <a:r>
              <a:rPr lang="en-US"/>
              <a:t>Click to edit Master text styles</a:t>
            </a:r>
          </a:p>
          <a:p>
            <a:pPr lvl="1"/>
            <a:r>
              <a:rPr lang="en-US"/>
              <a:t>Second level</a:t>
            </a:r>
          </a:p>
          <a:p>
            <a:pPr lvl="2"/>
            <a:r>
              <a:rPr lang="en-US"/>
              <a:t>Third level</a:t>
            </a:r>
          </a:p>
        </p:txBody>
      </p:sp>
      <p:sp>
        <p:nvSpPr>
          <p:cNvPr id="16" name="Text Placeholder 3"/>
          <p:cNvSpPr>
            <a:spLocks noGrp="1"/>
          </p:cNvSpPr>
          <p:nvPr>
            <p:ph type="body" sz="quarter" idx="11"/>
          </p:nvPr>
        </p:nvSpPr>
        <p:spPr>
          <a:xfrm>
            <a:off x="494219" y="5604099"/>
            <a:ext cx="6552856" cy="208688"/>
          </a:xfrm>
          <a:prstGeom prst="rect">
            <a:avLst/>
          </a:prstGeom>
        </p:spPr>
        <p:txBody>
          <a:bodyPr/>
          <a:lstStyle>
            <a:lvl1pPr marL="0" indent="0">
              <a:buNone/>
              <a:defRPr sz="1400" i="0" baseline="0"/>
            </a:lvl1pPr>
            <a:lvl5pPr>
              <a:defRPr/>
            </a:lvl5pPr>
          </a:lstStyle>
          <a:p>
            <a:pPr lvl="0"/>
            <a:r>
              <a:rPr lang="en-US"/>
              <a:t>Click to edit Master text styles</a:t>
            </a:r>
          </a:p>
          <a:p>
            <a:pPr lvl="1"/>
            <a:r>
              <a:rPr lang="en-US"/>
              <a:t>Second level</a:t>
            </a:r>
          </a:p>
          <a:p>
            <a:pPr lvl="2"/>
            <a:r>
              <a:rPr lang="en-US"/>
              <a:t>Third level</a:t>
            </a:r>
          </a:p>
        </p:txBody>
      </p:sp>
      <p:sp>
        <p:nvSpPr>
          <p:cNvPr id="18" name="Text Placeholder 3"/>
          <p:cNvSpPr>
            <a:spLocks noGrp="1"/>
          </p:cNvSpPr>
          <p:nvPr>
            <p:ph type="body" sz="quarter" idx="12"/>
          </p:nvPr>
        </p:nvSpPr>
        <p:spPr>
          <a:xfrm>
            <a:off x="494219" y="5843625"/>
            <a:ext cx="6552856" cy="353263"/>
          </a:xfrm>
          <a:prstGeom prst="rect">
            <a:avLst/>
          </a:prstGeom>
        </p:spPr>
        <p:txBody>
          <a:bodyPr/>
          <a:lstStyle>
            <a:lvl1pPr marL="0" indent="0">
              <a:buNone/>
              <a:defRPr sz="1400" i="0" baseline="0"/>
            </a:lvl1pPr>
            <a:lvl5pPr>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43150011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pic>
        <p:nvPicPr>
          <p:cNvPr id="2" name="Picture 1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69525" y="6021388"/>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21333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4"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3335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69525" y="6021388"/>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6"/>
          <p:cNvSpPr>
            <a:spLocks noGrp="1"/>
          </p:cNvSpPr>
          <p:nvPr>
            <p:ph type="body" sz="quarter" idx="10"/>
          </p:nvPr>
        </p:nvSpPr>
        <p:spPr>
          <a:xfrm>
            <a:off x="815416" y="1071285"/>
            <a:ext cx="10561173" cy="3438095"/>
          </a:xfrm>
          <a:prstGeom prst="rect">
            <a:avLst/>
          </a:prstGeom>
        </p:spPr>
        <p:txBody>
          <a:bodyPr anchor="ctr"/>
          <a:lstStyle>
            <a:lvl1pPr marL="0" indent="0" algn="ctr">
              <a:buNone/>
              <a:defRPr sz="2800" b="1" i="0">
                <a:solidFill>
                  <a:schemeClr val="bg1"/>
                </a:solidFill>
              </a:defRPr>
            </a:lvl1pPr>
          </a:lstStyle>
          <a:p>
            <a:pPr lvl="0"/>
            <a:r>
              <a:rPr lang="en-US"/>
              <a:t>Click to edit Master text styles</a:t>
            </a:r>
          </a:p>
        </p:txBody>
      </p:sp>
      <p:sp>
        <p:nvSpPr>
          <p:cNvPr id="6" name="Text Placeholder 10"/>
          <p:cNvSpPr>
            <a:spLocks noGrp="1"/>
          </p:cNvSpPr>
          <p:nvPr>
            <p:ph type="body" sz="quarter" idx="11"/>
          </p:nvPr>
        </p:nvSpPr>
        <p:spPr>
          <a:xfrm>
            <a:off x="4993783" y="4888209"/>
            <a:ext cx="6766420" cy="989064"/>
          </a:xfrm>
          <a:prstGeom prst="rect">
            <a:avLst/>
          </a:prstGeom>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202285555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00013"/>
            <a:ext cx="12192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5805488"/>
            <a:ext cx="12192000" cy="10525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GB">
              <a:solidFill>
                <a:srgbClr val="FFFFFF"/>
              </a:solidFill>
            </a:endParaRPr>
          </a:p>
        </p:txBody>
      </p:sp>
      <p:pic>
        <p:nvPicPr>
          <p:cNvPr id="4" name="Picture 17"/>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69525" y="6021388"/>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59927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6222"/>
            <a:ext cx="5384800" cy="5343630"/>
          </a:xfrm>
          <a:prstGeom prst="rect">
            <a:avLst/>
          </a:prstGeom>
        </p:spPr>
        <p:txBody>
          <a:bodyPr anchor="ct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Click to edit Master text styles</a:t>
            </a:r>
          </a:p>
          <a:p>
            <a:pPr lvl="1"/>
            <a:r>
              <a:rPr lang="fi-FI"/>
              <a:t>Second level</a:t>
            </a:r>
          </a:p>
          <a:p>
            <a:pPr lvl="2"/>
            <a:r>
              <a:rPr lang="fi-FI"/>
              <a:t>Third level</a:t>
            </a:r>
          </a:p>
          <a:p>
            <a:pPr lvl="3"/>
            <a:r>
              <a:rPr lang="fi-FI"/>
              <a:t>Fourth level</a:t>
            </a:r>
          </a:p>
          <a:p>
            <a:pPr lvl="4"/>
            <a:r>
              <a:rPr lang="fi-FI"/>
              <a:t>Fifth level</a:t>
            </a:r>
          </a:p>
        </p:txBody>
      </p:sp>
      <p:sp>
        <p:nvSpPr>
          <p:cNvPr id="4" name="Content Placeholder 3"/>
          <p:cNvSpPr>
            <a:spLocks noGrp="1"/>
          </p:cNvSpPr>
          <p:nvPr>
            <p:ph sz="half" idx="2"/>
          </p:nvPr>
        </p:nvSpPr>
        <p:spPr>
          <a:xfrm>
            <a:off x="6197600" y="536222"/>
            <a:ext cx="5384800" cy="5343630"/>
          </a:xfrm>
          <a:prstGeom prst="rect">
            <a:avLst/>
          </a:prstGeom>
        </p:spPr>
        <p:txBody>
          <a:bodyPr anchor="ct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dirty="0" err="1"/>
              <a:t>Click</a:t>
            </a:r>
            <a:r>
              <a:rPr lang="fi-FI" dirty="0"/>
              <a:t> to </a:t>
            </a:r>
            <a:r>
              <a:rPr lang="fi-FI" dirty="0" err="1"/>
              <a:t>edit</a:t>
            </a:r>
            <a:r>
              <a:rPr lang="fi-FI" dirty="0"/>
              <a:t> </a:t>
            </a:r>
            <a:r>
              <a:rPr lang="fi-FI" dirty="0" err="1"/>
              <a:t>Master</a:t>
            </a:r>
            <a:r>
              <a:rPr lang="fi-FI" dirty="0"/>
              <a:t> </a:t>
            </a:r>
            <a:r>
              <a:rPr lang="fi-FI" dirty="0" err="1"/>
              <a:t>text</a:t>
            </a:r>
            <a:r>
              <a:rPr lang="fi-FI" dirty="0"/>
              <a:t> </a:t>
            </a:r>
            <a:r>
              <a:rPr lang="fi-FI" dirty="0" err="1"/>
              <a:t>styles</a:t>
            </a:r>
            <a:endParaRPr lang="fi-FI" dirty="0"/>
          </a:p>
          <a:p>
            <a:pPr lvl="1"/>
            <a:r>
              <a:rPr lang="fi-FI" dirty="0" err="1"/>
              <a:t>Second</a:t>
            </a:r>
            <a:r>
              <a:rPr lang="fi-FI" dirty="0"/>
              <a:t> </a:t>
            </a:r>
            <a:r>
              <a:rPr lang="fi-FI" dirty="0" err="1"/>
              <a:t>level</a:t>
            </a:r>
            <a:endParaRPr lang="fi-FI" dirty="0"/>
          </a:p>
          <a:p>
            <a:pPr lvl="2"/>
            <a:r>
              <a:rPr lang="fi-FI" dirty="0" err="1"/>
              <a:t>Third</a:t>
            </a:r>
            <a:r>
              <a:rPr lang="fi-FI" dirty="0"/>
              <a:t> </a:t>
            </a:r>
            <a:r>
              <a:rPr lang="fi-FI" dirty="0" err="1"/>
              <a:t>level</a:t>
            </a:r>
            <a:endParaRPr lang="fi-FI" dirty="0"/>
          </a:p>
          <a:p>
            <a:pPr lvl="3"/>
            <a:r>
              <a:rPr lang="fi-FI" dirty="0" err="1"/>
              <a:t>Fourth</a:t>
            </a:r>
            <a:r>
              <a:rPr lang="fi-FI" dirty="0"/>
              <a:t> </a:t>
            </a:r>
            <a:r>
              <a:rPr lang="fi-FI" dirty="0" err="1"/>
              <a:t>level</a:t>
            </a:r>
            <a:endParaRPr lang="fi-FI" dirty="0"/>
          </a:p>
          <a:p>
            <a:pPr lvl="4"/>
            <a:r>
              <a:rPr lang="fi-FI" dirty="0" err="1"/>
              <a:t>Fifth</a:t>
            </a:r>
            <a:r>
              <a:rPr lang="fi-FI" dirty="0"/>
              <a:t> </a:t>
            </a:r>
            <a:r>
              <a:rPr lang="fi-FI" dirty="0" err="1"/>
              <a:t>level</a:t>
            </a:r>
            <a:endParaRPr lang="fi-FI" dirty="0"/>
          </a:p>
        </p:txBody>
      </p:sp>
      <p:sp>
        <p:nvSpPr>
          <p:cNvPr id="5" name="Date Placeholder 8"/>
          <p:cNvSpPr>
            <a:spLocks noGrp="1"/>
          </p:cNvSpPr>
          <p:nvPr>
            <p:ph type="dt" sz="half" idx="10"/>
          </p:nvPr>
        </p:nvSpPr>
        <p:spPr>
          <a:xfrm>
            <a:off x="609600" y="6356617"/>
            <a:ext cx="2844800" cy="365125"/>
          </a:xfrm>
          <a:prstGeom prst="rect">
            <a:avLst/>
          </a:prstGeom>
        </p:spPr>
        <p:txBody>
          <a:bodyPr vert="horz" wrap="square" lIns="91440" tIns="45720" rIns="91440" bIns="45720" numCol="1" anchor="t" anchorCtr="0" compatLnSpc="1">
            <a:prstTxWarp prst="textNoShape">
              <a:avLst/>
            </a:prstTxWarp>
          </a:bodyPr>
          <a:lstStyle>
            <a:lvl1pPr algn="ctr">
              <a:defRPr b="0"/>
            </a:lvl1pPr>
          </a:lstStyle>
          <a:p>
            <a:pPr defTabSz="914400" fontAlgn="base">
              <a:spcBef>
                <a:spcPct val="0"/>
              </a:spcBef>
              <a:spcAft>
                <a:spcPct val="0"/>
              </a:spcAft>
              <a:defRPr/>
            </a:pPr>
            <a:fld id="{891D808D-45F6-42F1-B174-BB35B2F61B30}" type="datetimeFigureOut">
              <a:rPr lang="fi-FI" sz="7600">
                <a:solidFill>
                  <a:srgbClr val="FFD624"/>
                </a:solidFill>
              </a:rPr>
              <a:pPr defTabSz="914400" fontAlgn="base">
                <a:spcBef>
                  <a:spcPct val="0"/>
                </a:spcBef>
                <a:spcAft>
                  <a:spcPct val="0"/>
                </a:spcAft>
                <a:defRPr/>
              </a:pPr>
              <a:t>29.6.2026</a:t>
            </a:fld>
            <a:endParaRPr lang="fi-FI" sz="7600">
              <a:solidFill>
                <a:srgbClr val="FFD624"/>
              </a:solidFill>
            </a:endParaRPr>
          </a:p>
        </p:txBody>
      </p:sp>
      <p:sp>
        <p:nvSpPr>
          <p:cNvPr id="6" name="Slide Number Placeholder 9"/>
          <p:cNvSpPr>
            <a:spLocks noGrp="1"/>
          </p:cNvSpPr>
          <p:nvPr>
            <p:ph type="sldNum" sz="quarter" idx="11"/>
          </p:nvPr>
        </p:nvSpPr>
        <p:spPr>
          <a:xfrm>
            <a:off x="8737600" y="6356617"/>
            <a:ext cx="2844800" cy="365125"/>
          </a:xfrm>
          <a:prstGeom prst="rect">
            <a:avLst/>
          </a:prstGeom>
        </p:spPr>
        <p:txBody>
          <a:bodyPr vert="horz" wrap="square" lIns="91440" tIns="45720" rIns="91440" bIns="45720" numCol="1" anchor="t" anchorCtr="0" compatLnSpc="1">
            <a:prstTxWarp prst="textNoShape">
              <a:avLst/>
            </a:prstTxWarp>
          </a:bodyPr>
          <a:lstStyle>
            <a:lvl1pPr algn="ctr">
              <a:defRPr b="0"/>
            </a:lvl1pPr>
          </a:lstStyle>
          <a:p>
            <a:pPr defTabSz="914400" fontAlgn="base">
              <a:spcBef>
                <a:spcPct val="0"/>
              </a:spcBef>
              <a:spcAft>
                <a:spcPct val="0"/>
              </a:spcAft>
              <a:defRPr/>
            </a:pPr>
            <a:fld id="{58D9B297-18CE-425D-B0B0-688B101658E7}" type="slidenum">
              <a:rPr lang="fi-FI" sz="7600">
                <a:solidFill>
                  <a:srgbClr val="FFD624"/>
                </a:solidFill>
              </a:rPr>
              <a:pPr defTabSz="914400" fontAlgn="base">
                <a:spcBef>
                  <a:spcPct val="0"/>
                </a:spcBef>
                <a:spcAft>
                  <a:spcPct val="0"/>
                </a:spcAft>
                <a:defRPr/>
              </a:pPr>
              <a:t>‹#›</a:t>
            </a:fld>
            <a:endParaRPr lang="fi-FI" sz="7600">
              <a:solidFill>
                <a:srgbClr val="FFD624"/>
              </a:solidFill>
            </a:endParaRPr>
          </a:p>
        </p:txBody>
      </p:sp>
      <p:sp>
        <p:nvSpPr>
          <p:cNvPr id="7" name="Footer Placeholder 10"/>
          <p:cNvSpPr>
            <a:spLocks noGrp="1"/>
          </p:cNvSpPr>
          <p:nvPr>
            <p:ph type="ftr" sz="quarter" idx="12"/>
          </p:nvPr>
        </p:nvSpPr>
        <p:spPr>
          <a:xfrm>
            <a:off x="4165600" y="6356617"/>
            <a:ext cx="3860800" cy="365125"/>
          </a:xfrm>
          <a:prstGeom prst="rect">
            <a:avLst/>
          </a:prstGeom>
        </p:spPr>
        <p:txBody>
          <a:bodyPr vert="horz" wrap="square" lIns="91440" tIns="45720" rIns="91440" bIns="45720" numCol="1" anchor="t" anchorCtr="0" compatLnSpc="1">
            <a:prstTxWarp prst="textNoShape">
              <a:avLst/>
            </a:prstTxWarp>
          </a:bodyPr>
          <a:lstStyle>
            <a:lvl1pPr algn="ctr">
              <a:defRPr b="0"/>
            </a:lvl1pPr>
          </a:lstStyle>
          <a:p>
            <a:pPr defTabSz="914400" fontAlgn="base">
              <a:spcBef>
                <a:spcPct val="0"/>
              </a:spcBef>
              <a:spcAft>
                <a:spcPct val="0"/>
              </a:spcAft>
              <a:defRPr/>
            </a:pPr>
            <a:endParaRPr lang="fi-FI" sz="7600">
              <a:solidFill>
                <a:srgbClr val="FFD624"/>
              </a:solidFill>
            </a:endParaRPr>
          </a:p>
        </p:txBody>
      </p:sp>
    </p:spTree>
    <p:extLst>
      <p:ext uri="{BB962C8B-B14F-4D97-AF65-F5344CB8AC3E}">
        <p14:creationId xmlns:p14="http://schemas.microsoft.com/office/powerpoint/2010/main" val="356907774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5876109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5088810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241954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dirty="0"/>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dirty="0"/>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1499777377"/>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10186341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Edit Master text styles</a:t>
            </a:r>
          </a:p>
        </p:txBody>
      </p:sp>
    </p:spTree>
    <p:extLst>
      <p:ext uri="{BB962C8B-B14F-4D97-AF65-F5344CB8AC3E}">
        <p14:creationId xmlns:p14="http://schemas.microsoft.com/office/powerpoint/2010/main" val="178010722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1324457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15443546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53014568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14536882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69857931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406373770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80165557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26888993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r>
              <a:rPr lang="en-US"/>
              <a:t>Click icon to add picture</a:t>
            </a:r>
            <a:endParaRPr lang="en-GB" dirty="0"/>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29602461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dirty="0"/>
          </a:p>
        </p:txBody>
      </p:sp>
    </p:spTree>
    <p:extLst>
      <p:ext uri="{BB962C8B-B14F-4D97-AF65-F5344CB8AC3E}">
        <p14:creationId xmlns:p14="http://schemas.microsoft.com/office/powerpoint/2010/main" val="7635675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Edit Master text styles</a:t>
            </a:r>
          </a:p>
        </p:txBody>
      </p:sp>
    </p:spTree>
    <p:extLst>
      <p:ext uri="{BB962C8B-B14F-4D97-AF65-F5344CB8AC3E}">
        <p14:creationId xmlns:p14="http://schemas.microsoft.com/office/powerpoint/2010/main" val="363855668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Edit Master text styles</a:t>
            </a:r>
          </a:p>
        </p:txBody>
      </p:sp>
    </p:spTree>
    <p:extLst>
      <p:ext uri="{BB962C8B-B14F-4D97-AF65-F5344CB8AC3E}">
        <p14:creationId xmlns:p14="http://schemas.microsoft.com/office/powerpoint/2010/main" val="1748716680"/>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Edit Master text styles</a:t>
            </a:r>
          </a:p>
        </p:txBody>
      </p:sp>
    </p:spTree>
    <p:extLst>
      <p:ext uri="{BB962C8B-B14F-4D97-AF65-F5344CB8AC3E}">
        <p14:creationId xmlns:p14="http://schemas.microsoft.com/office/powerpoint/2010/main" val="363067191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dirty="0"/>
          </a:p>
        </p:txBody>
      </p:sp>
      <p:sp>
        <p:nvSpPr>
          <p:cNvPr id="6" name="Text Placeholder 5"/>
          <p:cNvSpPr>
            <a:spLocks noGrp="1"/>
          </p:cNvSpPr>
          <p:nvPr>
            <p:ph type="body" sz="quarter" idx="14"/>
          </p:nvPr>
        </p:nvSpPr>
        <p:spPr>
          <a:xfrm>
            <a:off x="838200" y="3630613"/>
            <a:ext cx="105156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9207795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162081889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2_Title and Content">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4410" b="1701"/>
          <a:stretch/>
        </p:blipFill>
        <p:spPr>
          <a:xfrm>
            <a:off x="0" y="1104900"/>
            <a:ext cx="12192000" cy="5753100"/>
          </a:xfrm>
          <a:prstGeom prst="rect">
            <a:avLst/>
          </a:prstGeom>
        </p:spPr>
      </p:pic>
      <p:pic>
        <p:nvPicPr>
          <p:cNvPr id="5" name="Picture 6" descr="LOGO CE-EN-quadri.eps"/>
          <p:cNvPicPr>
            <a:picLocks noChangeAspect="1"/>
          </p:cNvPicPr>
          <p:nvPr userDrawn="1"/>
        </p:nvPicPr>
        <p:blipFill>
          <a:blip r:embed="rId3" cstate="print"/>
          <a:srcRect/>
          <a:stretch>
            <a:fillRect/>
          </a:stretch>
        </p:blipFill>
        <p:spPr bwMode="auto">
          <a:xfrm>
            <a:off x="5208015" y="332656"/>
            <a:ext cx="2112433" cy="1100138"/>
          </a:xfrm>
          <a:prstGeom prst="rect">
            <a:avLst/>
          </a:prstGeom>
          <a:noFill/>
          <a:ln w="9525">
            <a:noFill/>
            <a:miter lim="800000"/>
            <a:headEnd/>
            <a:tailEnd/>
          </a:ln>
        </p:spPr>
      </p:pic>
      <p:sp>
        <p:nvSpPr>
          <p:cNvPr id="6" name="Rectangle 5"/>
          <p:cNvSpPr/>
          <p:nvPr userDrawn="1"/>
        </p:nvSpPr>
        <p:spPr>
          <a:xfrm>
            <a:off x="5640003" y="6669360"/>
            <a:ext cx="912284"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sp>
        <p:nvSpPr>
          <p:cNvPr id="13" name="Title 12"/>
          <p:cNvSpPr>
            <a:spLocks noGrp="1"/>
          </p:cNvSpPr>
          <p:nvPr>
            <p:ph type="title"/>
          </p:nvPr>
        </p:nvSpPr>
        <p:spPr>
          <a:xfrm>
            <a:off x="609741" y="2708920"/>
            <a:ext cx="4910195" cy="2880320"/>
          </a:xfrm>
          <a:prstGeom prst="rect">
            <a:avLst/>
          </a:prstGeom>
        </p:spPr>
        <p:txBody>
          <a:bodyPr anchor="t"/>
          <a:lstStyle>
            <a:lvl1pPr marL="0" indent="0">
              <a:defRPr baseline="0">
                <a:solidFill>
                  <a:schemeClr val="tx2"/>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987104076"/>
      </p:ext>
    </p:extLst>
  </p:cSld>
  <p:clrMapOvr>
    <a:overrideClrMapping bg1="lt1" tx1="dk1" bg2="lt2" tx2="dk2" accent1="accent1" accent2="accent2" accent3="accent3" accent4="accent4" accent5="accent5" accent6="accent6" hlink="hlink" folHlink="folHlink"/>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4417" y="1534093"/>
            <a:ext cx="4147608" cy="1017345"/>
          </a:xfrm>
        </p:spPr>
        <p:txBody>
          <a:bodyPr anchor="b"/>
          <a:lstStyle>
            <a:lvl1pPr>
              <a:defRPr sz="3200">
                <a:solidFill>
                  <a:srgbClr val="F5C400"/>
                </a:solidFill>
              </a:defRPr>
            </a:lvl1pPr>
          </a:lstStyle>
          <a:p>
            <a:r>
              <a:rPr lang="en-GB" dirty="0"/>
              <a:t>Click to edit Master title style</a:t>
            </a:r>
            <a:endParaRPr lang="en-US" dirty="0"/>
          </a:p>
        </p:txBody>
      </p:sp>
      <p:sp>
        <p:nvSpPr>
          <p:cNvPr id="3" name="Content Placeholder 2"/>
          <p:cNvSpPr>
            <a:spLocks noGrp="1"/>
          </p:cNvSpPr>
          <p:nvPr>
            <p:ph idx="1"/>
          </p:nvPr>
        </p:nvSpPr>
        <p:spPr>
          <a:xfrm>
            <a:off x="5183187" y="622301"/>
            <a:ext cx="6384396" cy="5609167"/>
          </a:xfrm>
          <a:prstGeom prst="roundRect">
            <a:avLst>
              <a:gd name="adj" fmla="val 1984"/>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p:cNvSpPr>
            <a:spLocks noGrp="1"/>
          </p:cNvSpPr>
          <p:nvPr>
            <p:ph type="body" sz="half" idx="2"/>
          </p:nvPr>
        </p:nvSpPr>
        <p:spPr>
          <a:xfrm>
            <a:off x="624417" y="2551438"/>
            <a:ext cx="4147608" cy="3680029"/>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GB" dirty="0"/>
              <a:t>Click to edit Master text styles</a:t>
            </a:r>
          </a:p>
        </p:txBody>
      </p:sp>
      <p:pic>
        <p:nvPicPr>
          <p:cNvPr id="5" name="Picture 4" descr="Icon&#10;&#10;Description automatically generated">
            <a:extLst>
              <a:ext uri="{FF2B5EF4-FFF2-40B4-BE49-F238E27FC236}">
                <a16:creationId xmlns:a16="http://schemas.microsoft.com/office/drawing/2014/main" id="{3E08E83A-1854-DBE7-380E-C9C0ECAE1D93}"/>
              </a:ext>
            </a:extLst>
          </p:cNvPr>
          <p:cNvPicPr>
            <a:picLocks noChangeAspect="1"/>
          </p:cNvPicPr>
          <p:nvPr userDrawn="1"/>
        </p:nvPicPr>
        <p:blipFill>
          <a:blip r:embed="rId2"/>
          <a:stretch>
            <a:fillRect/>
          </a:stretch>
        </p:blipFill>
        <p:spPr>
          <a:xfrm>
            <a:off x="9059528" y="6206920"/>
            <a:ext cx="792264" cy="748249"/>
          </a:xfrm>
          <a:prstGeom prst="rect">
            <a:avLst/>
          </a:prstGeom>
        </p:spPr>
      </p:pic>
    </p:spTree>
    <p:extLst>
      <p:ext uri="{BB962C8B-B14F-4D97-AF65-F5344CB8AC3E}">
        <p14:creationId xmlns:p14="http://schemas.microsoft.com/office/powerpoint/2010/main" val="284267370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cSld name="Title and body text 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solidFill>
            <a:schemeClr val="bg1"/>
          </a:solidFill>
        </p:spPr>
        <p:txBody>
          <a:bodyPr/>
          <a:lstStyle/>
          <a:p>
            <a:r>
              <a:rPr lang="en-US" dirty="0"/>
              <a:t>Click to edit Master title style</a:t>
            </a:r>
            <a:endParaRPr lang="en-IE" dirty="0"/>
          </a:p>
        </p:txBody>
      </p:sp>
      <p:sp>
        <p:nvSpPr>
          <p:cNvPr id="7" name="Text Placeholder 2">
            <a:extLst>
              <a:ext uri="{FF2B5EF4-FFF2-40B4-BE49-F238E27FC236}">
                <a16:creationId xmlns:a16="http://schemas.microsoft.com/office/drawing/2014/main" id="{ABBD8A8F-01F7-069C-2D69-AFCA2F78DFC9}"/>
              </a:ext>
            </a:extLst>
          </p:cNvPr>
          <p:cNvSpPr>
            <a:spLocks noGrp="1"/>
          </p:cNvSpPr>
          <p:nvPr>
            <p:ph idx="1"/>
          </p:nvPr>
        </p:nvSpPr>
        <p:spPr>
          <a:xfrm>
            <a:off x="838200" y="1825625"/>
            <a:ext cx="10515600" cy="3638473"/>
          </a:xfrm>
          <a:prstGeom prst="rect">
            <a:avLst/>
          </a:prstGeom>
        </p:spPr>
        <p:txBody>
          <a:bodyPr vert="horz" lIns="144000" tIns="144000" rIns="144000" bIns="144000" rtlCol="0">
            <a:noAutofit/>
          </a:bodyPr>
          <a:lstStyle>
            <a:lvl1pPr marL="0" indent="0">
              <a:buNone/>
              <a:defRPr sz="2000"/>
            </a:lvl1pPr>
          </a:lstStyle>
          <a:p>
            <a:pPr lvl="0"/>
            <a:r>
              <a:rPr lang="en-US" dirty="0"/>
              <a:t>Click to edit Master text styles</a:t>
            </a:r>
          </a:p>
        </p:txBody>
      </p:sp>
      <p:sp>
        <p:nvSpPr>
          <p:cNvPr id="3" name="Slide Number Placeholder 5">
            <a:extLst>
              <a:ext uri="{FF2B5EF4-FFF2-40B4-BE49-F238E27FC236}">
                <a16:creationId xmlns:a16="http://schemas.microsoft.com/office/drawing/2014/main" id="{487499CD-21D1-84C4-7FD1-F33A396395B0}"/>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68364BB-9B21-4D29-A19C-C6410F652861}" type="slidenum">
              <a:rPr kumimoji="0" lang="en-IE" sz="1000" b="0" i="0" u="none" strike="noStrike" kern="1200" cap="none" spc="0" normalizeH="0" baseline="0" noProof="0" smtClean="0">
                <a:ln>
                  <a:noFill/>
                </a:ln>
                <a:solidFill>
                  <a:srgbClr val="4D4D4D"/>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IE" sz="1000" b="0" i="0" u="none" strike="noStrike" kern="1200" cap="none" spc="0" normalizeH="0" baseline="0" noProof="0" dirty="0">
              <a:ln>
                <a:noFill/>
              </a:ln>
              <a:solidFill>
                <a:srgbClr val="4D4D4D"/>
              </a:solidFill>
              <a:effectLst/>
              <a:uLnTx/>
              <a:uFillTx/>
              <a:latin typeface="Arial"/>
              <a:ea typeface="+mn-ea"/>
              <a:cs typeface="+mn-cs"/>
            </a:endParaRPr>
          </a:p>
        </p:txBody>
      </p:sp>
    </p:spTree>
    <p:extLst>
      <p:ext uri="{BB962C8B-B14F-4D97-AF65-F5344CB8AC3E}">
        <p14:creationId xmlns:p14="http://schemas.microsoft.com/office/powerpoint/2010/main" val="1882303500"/>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8769464"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15352111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dirty="0"/>
          </a:p>
        </p:txBody>
      </p:sp>
      <p:sp>
        <p:nvSpPr>
          <p:cNvPr id="6" name="Text Placeholder 5"/>
          <p:cNvSpPr>
            <a:spLocks noGrp="1"/>
          </p:cNvSpPr>
          <p:nvPr>
            <p:ph type="body" sz="quarter" idx="14"/>
          </p:nvPr>
        </p:nvSpPr>
        <p:spPr>
          <a:xfrm>
            <a:off x="838200" y="3630613"/>
            <a:ext cx="105156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136774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2414118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069985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Title and Content">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4410" b="1701"/>
          <a:stretch/>
        </p:blipFill>
        <p:spPr>
          <a:xfrm>
            <a:off x="0" y="1104900"/>
            <a:ext cx="12192000" cy="5753100"/>
          </a:xfrm>
          <a:prstGeom prst="rect">
            <a:avLst/>
          </a:prstGeom>
        </p:spPr>
      </p:pic>
      <p:pic>
        <p:nvPicPr>
          <p:cNvPr id="5" name="Picture 6" descr="LOGO CE-EN-quadri.eps"/>
          <p:cNvPicPr>
            <a:picLocks noChangeAspect="1"/>
          </p:cNvPicPr>
          <p:nvPr userDrawn="1"/>
        </p:nvPicPr>
        <p:blipFill>
          <a:blip r:embed="rId3" cstate="print"/>
          <a:srcRect/>
          <a:stretch>
            <a:fillRect/>
          </a:stretch>
        </p:blipFill>
        <p:spPr bwMode="auto">
          <a:xfrm>
            <a:off x="5208015" y="332656"/>
            <a:ext cx="2112433" cy="1100138"/>
          </a:xfrm>
          <a:prstGeom prst="rect">
            <a:avLst/>
          </a:prstGeom>
          <a:noFill/>
          <a:ln w="9525">
            <a:noFill/>
            <a:miter lim="800000"/>
            <a:headEnd/>
            <a:tailEnd/>
          </a:ln>
        </p:spPr>
      </p:pic>
      <p:sp>
        <p:nvSpPr>
          <p:cNvPr id="6" name="Rectangle 5"/>
          <p:cNvSpPr/>
          <p:nvPr userDrawn="1"/>
        </p:nvSpPr>
        <p:spPr>
          <a:xfrm>
            <a:off x="5640003" y="6669360"/>
            <a:ext cx="912284"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sp>
        <p:nvSpPr>
          <p:cNvPr id="13" name="Title 12"/>
          <p:cNvSpPr>
            <a:spLocks noGrp="1"/>
          </p:cNvSpPr>
          <p:nvPr>
            <p:ph type="title"/>
          </p:nvPr>
        </p:nvSpPr>
        <p:spPr>
          <a:xfrm>
            <a:off x="609741" y="2708920"/>
            <a:ext cx="4910195" cy="2880320"/>
          </a:xfrm>
          <a:prstGeom prst="rect">
            <a:avLst/>
          </a:prstGeom>
        </p:spPr>
        <p:txBody>
          <a:bodyPr anchor="t"/>
          <a:lstStyle>
            <a:lvl1pPr marL="0" indent="0">
              <a:defRPr baseline="0">
                <a:solidFill>
                  <a:schemeClr val="tx2"/>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1362124391"/>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 Tex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24384"/>
            <a:ext cx="12192000" cy="6858000"/>
          </a:xfrm>
          <a:prstGeom prst="rect">
            <a:avLst/>
          </a:prstGeom>
        </p:spPr>
      </p:pic>
      <p:sp>
        <p:nvSpPr>
          <p:cNvPr id="2" name="Title 1"/>
          <p:cNvSpPr>
            <a:spLocks noGrp="1"/>
          </p:cNvSpPr>
          <p:nvPr>
            <p:ph type="title" hasCustomPrompt="1"/>
          </p:nvPr>
        </p:nvSpPr>
        <p:spPr>
          <a:xfrm>
            <a:off x="512135" y="250032"/>
            <a:ext cx="9014637" cy="1325563"/>
          </a:xfrm>
        </p:spPr>
        <p:txBody>
          <a:bodyPr>
            <a:noAutofit/>
          </a:bodyPr>
          <a:lstStyle>
            <a:lvl1pPr>
              <a:defRPr sz="5400">
                <a:solidFill>
                  <a:srgbClr val="78CCD0"/>
                </a:solidFill>
                <a:latin typeface="Avenir Next Condensed" charset="0"/>
                <a:ea typeface="Avenir Next Condensed" charset="0"/>
                <a:cs typeface="Avenir Next Condensed"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solidFill>
                  <a:schemeClr val="tx1"/>
                </a:solidFill>
                <a:latin typeface="Abadi MT Condensed Light" charset="0"/>
                <a:ea typeface="Abadi MT Condensed Light" charset="0"/>
                <a:cs typeface="Abadi MT Condensed Light" charset="0"/>
              </a:defRPr>
            </a:lvl1pPr>
            <a:lvl2pPr>
              <a:defRPr>
                <a:solidFill>
                  <a:schemeClr val="tx1"/>
                </a:solidFill>
                <a:latin typeface="Abadi MT Condensed Light" charset="0"/>
                <a:ea typeface="Abadi MT Condensed Light" charset="0"/>
                <a:cs typeface="Abadi MT Condensed Light" charset="0"/>
              </a:defRPr>
            </a:lvl2pPr>
            <a:lvl3pPr>
              <a:defRPr>
                <a:solidFill>
                  <a:schemeClr val="tx1"/>
                </a:solidFill>
                <a:latin typeface="Abadi MT Condensed Light" charset="0"/>
                <a:ea typeface="Abadi MT Condensed Light" charset="0"/>
                <a:cs typeface="Abadi MT Condensed Light" charset="0"/>
              </a:defRPr>
            </a:lvl3pPr>
            <a:lvl4pPr>
              <a:defRPr>
                <a:solidFill>
                  <a:schemeClr val="tx1"/>
                </a:solidFill>
                <a:latin typeface="Abadi MT Condensed Light" charset="0"/>
                <a:ea typeface="Abadi MT Condensed Light" charset="0"/>
                <a:cs typeface="Abadi MT Condensed Light" charset="0"/>
              </a:defRPr>
            </a:lvl4pPr>
            <a:lvl5pPr>
              <a:defRPr>
                <a:solidFill>
                  <a:schemeClr val="tx1"/>
                </a:solidFill>
                <a:latin typeface="Abadi MT Condensed Light" charset="0"/>
                <a:ea typeface="Abadi MT Condensed Light" charset="0"/>
                <a:cs typeface="Abadi MT Condensed Light"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Rectangle 7"/>
          <p:cNvSpPr/>
          <p:nvPr userDrawn="1"/>
        </p:nvSpPr>
        <p:spPr>
          <a:xfrm flipV="1">
            <a:off x="1" y="1547666"/>
            <a:ext cx="8739679" cy="55138"/>
          </a:xfrm>
          <a:prstGeom prst="rect">
            <a:avLst/>
          </a:prstGeom>
          <a:solidFill>
            <a:srgbClr val="FFE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Tree>
    <p:extLst>
      <p:ext uri="{BB962C8B-B14F-4D97-AF65-F5344CB8AC3E}">
        <p14:creationId xmlns:p14="http://schemas.microsoft.com/office/powerpoint/2010/main" val="16400050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491609" y="3028179"/>
            <a:ext cx="8468095" cy="2852737"/>
          </a:xfrm>
        </p:spPr>
        <p:txBody>
          <a:bodyPr anchor="b"/>
          <a:lstStyle>
            <a:lvl1pPr>
              <a:defRPr sz="4500">
                <a:solidFill>
                  <a:schemeClr val="bg1"/>
                </a:solidFill>
                <a:latin typeface="Avenir Next Condensed" charset="0"/>
                <a:ea typeface="Avenir Next Condensed" charset="0"/>
                <a:cs typeface="Avenir Next Condensed" charset="0"/>
              </a:defRPr>
            </a:lvl1pPr>
          </a:lstStyle>
          <a:p>
            <a:r>
              <a:rPr lang="en-US" dirty="0"/>
              <a:t>CLICK TO EDIT MASTER TITLE STYLE</a:t>
            </a:r>
            <a:endParaRPr lang="en-GB" dirty="0"/>
          </a:p>
        </p:txBody>
      </p:sp>
    </p:spTree>
    <p:extLst>
      <p:ext uri="{BB962C8B-B14F-4D97-AF65-F5344CB8AC3E}">
        <p14:creationId xmlns:p14="http://schemas.microsoft.com/office/powerpoint/2010/main" val="26215819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09600" y="4551366"/>
            <a:ext cx="10515600" cy="1325563"/>
          </a:xfrm>
        </p:spPr>
        <p:txBody>
          <a:bodyPr>
            <a:noAutofit/>
          </a:bodyPr>
          <a:lstStyle>
            <a:lvl1pPr>
              <a:defRPr sz="5400">
                <a:solidFill>
                  <a:srgbClr val="78CCD0"/>
                </a:solidFill>
                <a:latin typeface="Avenir Next Condensed" charset="0"/>
                <a:ea typeface="Avenir Next Condensed" charset="0"/>
                <a:cs typeface="Avenir Next Condensed" charset="0"/>
              </a:defRPr>
            </a:lvl1pPr>
          </a:lstStyle>
          <a:p>
            <a:r>
              <a:rPr lang="en-US" dirty="0"/>
              <a:t>CLICK TO EDIT MASTER TITLE STYLE</a:t>
            </a:r>
            <a:endParaRPr lang="en-GB" dirty="0"/>
          </a:p>
        </p:txBody>
      </p:sp>
    </p:spTree>
    <p:extLst>
      <p:ext uri="{BB962C8B-B14F-4D97-AF65-F5344CB8AC3E}">
        <p14:creationId xmlns:p14="http://schemas.microsoft.com/office/powerpoint/2010/main" val="30163833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nd/Contac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285307" y="4745740"/>
            <a:ext cx="9170581" cy="1325563"/>
          </a:xfrm>
        </p:spPr>
        <p:txBody>
          <a:bodyPr/>
          <a:lstStyle>
            <a:lvl1pPr>
              <a:defRPr>
                <a:solidFill>
                  <a:schemeClr val="bg1"/>
                </a:solidFill>
                <a:latin typeface="Avenir Next Condensed" charset="0"/>
                <a:ea typeface="Avenir Next Condensed" charset="0"/>
                <a:cs typeface="Avenir Next Condensed" charset="0"/>
              </a:defRPr>
            </a:lvl1pPr>
          </a:lstStyle>
          <a:p>
            <a:r>
              <a:rPr lang="en-US" dirty="0"/>
              <a:t>CLICK TO EDIT MASTER TITLE STYLE</a:t>
            </a:r>
            <a:endParaRPr lang="en-GB" dirty="0"/>
          </a:p>
        </p:txBody>
      </p:sp>
      <p:sp>
        <p:nvSpPr>
          <p:cNvPr id="17" name="Text Placeholder 16"/>
          <p:cNvSpPr>
            <a:spLocks noGrp="1"/>
          </p:cNvSpPr>
          <p:nvPr>
            <p:ph type="body" sz="quarter" idx="10" hasCustomPrompt="1"/>
          </p:nvPr>
        </p:nvSpPr>
        <p:spPr>
          <a:xfrm>
            <a:off x="8832851" y="425450"/>
            <a:ext cx="2876549" cy="255588"/>
          </a:xfrm>
        </p:spPr>
        <p:txBody>
          <a:bodyPr>
            <a:noAutofit/>
          </a:bodyPr>
          <a:lstStyle>
            <a:lvl1pPr>
              <a:defRPr sz="2000">
                <a:solidFill>
                  <a:schemeClr val="bg1"/>
                </a:solidFill>
                <a:latin typeface="Abadi MT Condensed Light" charset="0"/>
                <a:ea typeface="Abadi MT Condensed Light" charset="0"/>
                <a:cs typeface="Abadi MT Condensed Light" charset="0"/>
              </a:defRPr>
            </a:lvl1pPr>
            <a:lvl2pPr>
              <a:defRPr>
                <a:solidFill>
                  <a:schemeClr val="bg1"/>
                </a:solidFill>
                <a:latin typeface="Abadi MT Condensed Light" charset="0"/>
                <a:ea typeface="Abadi MT Condensed Light" charset="0"/>
                <a:cs typeface="Abadi MT Condensed Light" charset="0"/>
              </a:defRPr>
            </a:lvl2pPr>
            <a:lvl3pPr>
              <a:defRPr>
                <a:solidFill>
                  <a:schemeClr val="bg1"/>
                </a:solidFill>
                <a:latin typeface="Abadi MT Condensed Light" charset="0"/>
                <a:ea typeface="Abadi MT Condensed Light" charset="0"/>
                <a:cs typeface="Abadi MT Condensed Light" charset="0"/>
              </a:defRPr>
            </a:lvl3pPr>
            <a:lvl4pPr>
              <a:defRPr>
                <a:solidFill>
                  <a:schemeClr val="bg1"/>
                </a:solidFill>
                <a:latin typeface="Abadi MT Condensed Light" charset="0"/>
                <a:ea typeface="Abadi MT Condensed Light" charset="0"/>
                <a:cs typeface="Abadi MT Condensed Light" charset="0"/>
              </a:defRPr>
            </a:lvl4pPr>
            <a:lvl5pPr>
              <a:defRPr>
                <a:solidFill>
                  <a:schemeClr val="bg1"/>
                </a:solidFill>
                <a:latin typeface="Abadi MT Condensed Light" charset="0"/>
                <a:ea typeface="Abadi MT Condensed Light" charset="0"/>
                <a:cs typeface="Abadi MT Condensed Light"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Phone</a:t>
            </a:r>
            <a:endParaRPr lang="en-GB" dirty="0"/>
          </a:p>
        </p:txBody>
      </p:sp>
      <p:sp>
        <p:nvSpPr>
          <p:cNvPr id="19" name="Text Placeholder 18"/>
          <p:cNvSpPr>
            <a:spLocks noGrp="1"/>
          </p:cNvSpPr>
          <p:nvPr>
            <p:ph type="body" sz="quarter" idx="11" hasCustomPrompt="1"/>
          </p:nvPr>
        </p:nvSpPr>
        <p:spPr>
          <a:xfrm>
            <a:off x="8832851" y="808038"/>
            <a:ext cx="2876549" cy="298450"/>
          </a:xfrm>
        </p:spPr>
        <p:txBody>
          <a:bodyPr>
            <a:noAutofit/>
          </a:bodyPr>
          <a:lstStyle>
            <a:lvl1pPr>
              <a:defRPr sz="2000">
                <a:solidFill>
                  <a:schemeClr val="bg1"/>
                </a:solidFill>
                <a:latin typeface="Abadi MT Condensed Light" charset="0"/>
                <a:ea typeface="Abadi MT Condensed Light" charset="0"/>
                <a:cs typeface="Abadi MT Condensed Light" charset="0"/>
              </a:defRPr>
            </a:lvl1pPr>
            <a:lvl2pPr>
              <a:defRPr>
                <a:solidFill>
                  <a:schemeClr val="bg1"/>
                </a:solidFill>
                <a:latin typeface="Abadi MT Condensed Light" charset="0"/>
                <a:ea typeface="Abadi MT Condensed Light" charset="0"/>
                <a:cs typeface="Abadi MT Condensed Light" charset="0"/>
              </a:defRPr>
            </a:lvl2pPr>
            <a:lvl3pPr>
              <a:defRPr>
                <a:solidFill>
                  <a:schemeClr val="bg1"/>
                </a:solidFill>
                <a:latin typeface="Abadi MT Condensed Light" charset="0"/>
                <a:ea typeface="Abadi MT Condensed Light" charset="0"/>
                <a:cs typeface="Abadi MT Condensed Light" charset="0"/>
              </a:defRPr>
            </a:lvl3pPr>
            <a:lvl4pPr>
              <a:defRPr>
                <a:solidFill>
                  <a:schemeClr val="bg1"/>
                </a:solidFill>
                <a:latin typeface="Abadi MT Condensed Light" charset="0"/>
                <a:ea typeface="Abadi MT Condensed Light" charset="0"/>
                <a:cs typeface="Abadi MT Condensed Light" charset="0"/>
              </a:defRPr>
            </a:lvl4pPr>
            <a:lvl5pPr>
              <a:defRPr>
                <a:solidFill>
                  <a:schemeClr val="bg1"/>
                </a:solidFill>
                <a:latin typeface="Abadi MT Condensed Light" charset="0"/>
                <a:ea typeface="Abadi MT Condensed Light" charset="0"/>
                <a:cs typeface="Abadi MT Condensed Light"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GB" dirty="0"/>
              <a:t>Fax</a:t>
            </a:r>
          </a:p>
        </p:txBody>
      </p:sp>
      <p:sp>
        <p:nvSpPr>
          <p:cNvPr id="21" name="Text Placeholder 20"/>
          <p:cNvSpPr>
            <a:spLocks noGrp="1"/>
          </p:cNvSpPr>
          <p:nvPr>
            <p:ph type="body" sz="quarter" idx="12" hasCustomPrompt="1"/>
          </p:nvPr>
        </p:nvSpPr>
        <p:spPr>
          <a:xfrm>
            <a:off x="8832851" y="1249363"/>
            <a:ext cx="2876549" cy="307975"/>
          </a:xfrm>
        </p:spPr>
        <p:txBody>
          <a:bodyPr>
            <a:noAutofit/>
          </a:bodyPr>
          <a:lstStyle>
            <a:lvl1pPr>
              <a:defRPr sz="2000">
                <a:solidFill>
                  <a:schemeClr val="bg1"/>
                </a:solidFill>
                <a:latin typeface="Abadi MT Condensed Light" charset="0"/>
                <a:ea typeface="Abadi MT Condensed Light" charset="0"/>
                <a:cs typeface="Abadi MT Condensed Light" charset="0"/>
              </a:defRPr>
            </a:lvl1pPr>
            <a:lvl2pPr>
              <a:defRPr sz="2000">
                <a:solidFill>
                  <a:schemeClr val="bg1"/>
                </a:solidFill>
                <a:latin typeface="Abadi MT Condensed Light" charset="0"/>
                <a:ea typeface="Abadi MT Condensed Light" charset="0"/>
                <a:cs typeface="Abadi MT Condensed Light" charset="0"/>
              </a:defRPr>
            </a:lvl2pPr>
            <a:lvl3pPr>
              <a:defRPr sz="2000">
                <a:solidFill>
                  <a:schemeClr val="bg1"/>
                </a:solidFill>
                <a:latin typeface="Abadi MT Condensed Light" charset="0"/>
                <a:ea typeface="Abadi MT Condensed Light" charset="0"/>
                <a:cs typeface="Abadi MT Condensed Light" charset="0"/>
              </a:defRPr>
            </a:lvl3pPr>
            <a:lvl4pPr>
              <a:defRPr sz="2000">
                <a:solidFill>
                  <a:schemeClr val="bg1"/>
                </a:solidFill>
                <a:latin typeface="Abadi MT Condensed Light" charset="0"/>
                <a:ea typeface="Abadi MT Condensed Light" charset="0"/>
                <a:cs typeface="Abadi MT Condensed Light" charset="0"/>
              </a:defRPr>
            </a:lvl4pPr>
            <a:lvl5pPr>
              <a:defRPr sz="2000">
                <a:solidFill>
                  <a:schemeClr val="bg1"/>
                </a:solidFill>
                <a:latin typeface="Abadi MT Condensed Light" charset="0"/>
                <a:ea typeface="Abadi MT Condensed Light" charset="0"/>
                <a:cs typeface="Abadi MT Condensed Light"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GB" dirty="0"/>
              <a:t>Email</a:t>
            </a:r>
          </a:p>
        </p:txBody>
      </p:sp>
      <p:sp>
        <p:nvSpPr>
          <p:cNvPr id="23" name="Text Placeholder 22"/>
          <p:cNvSpPr>
            <a:spLocks noGrp="1"/>
          </p:cNvSpPr>
          <p:nvPr>
            <p:ph type="body" sz="quarter" idx="13" hasCustomPrompt="1"/>
          </p:nvPr>
        </p:nvSpPr>
        <p:spPr>
          <a:xfrm>
            <a:off x="8832851" y="1700211"/>
            <a:ext cx="2876549" cy="298450"/>
          </a:xfrm>
        </p:spPr>
        <p:txBody>
          <a:bodyPr>
            <a:noAutofit/>
          </a:bodyPr>
          <a:lstStyle>
            <a:lvl1pPr>
              <a:defRPr sz="2000">
                <a:solidFill>
                  <a:schemeClr val="bg1"/>
                </a:solidFill>
                <a:latin typeface="Abadi MT Condensed Light" charset="0"/>
                <a:ea typeface="Abadi MT Condensed Light" charset="0"/>
                <a:cs typeface="Abadi MT Condensed Light" charset="0"/>
              </a:defRPr>
            </a:lvl1pPr>
            <a:lvl2pPr>
              <a:defRPr sz="2000">
                <a:solidFill>
                  <a:schemeClr val="bg1"/>
                </a:solidFill>
                <a:latin typeface="Abadi MT Condensed Light" charset="0"/>
                <a:ea typeface="Abadi MT Condensed Light" charset="0"/>
                <a:cs typeface="Abadi MT Condensed Light" charset="0"/>
              </a:defRPr>
            </a:lvl2pPr>
            <a:lvl3pPr>
              <a:defRPr sz="2000">
                <a:solidFill>
                  <a:schemeClr val="bg1"/>
                </a:solidFill>
                <a:latin typeface="Abadi MT Condensed Light" charset="0"/>
                <a:ea typeface="Abadi MT Condensed Light" charset="0"/>
                <a:cs typeface="Abadi MT Condensed Light" charset="0"/>
              </a:defRPr>
            </a:lvl3pPr>
            <a:lvl4pPr>
              <a:defRPr sz="2000">
                <a:solidFill>
                  <a:schemeClr val="bg1"/>
                </a:solidFill>
                <a:latin typeface="Abadi MT Condensed Light" charset="0"/>
                <a:ea typeface="Abadi MT Condensed Light" charset="0"/>
                <a:cs typeface="Abadi MT Condensed Light" charset="0"/>
              </a:defRPr>
            </a:lvl4pPr>
            <a:lvl5pPr>
              <a:defRPr sz="2000">
                <a:solidFill>
                  <a:schemeClr val="bg1"/>
                </a:solidFill>
                <a:latin typeface="Abadi MT Condensed Light" charset="0"/>
                <a:ea typeface="Abadi MT Condensed Light" charset="0"/>
                <a:cs typeface="Abadi MT Condensed Light"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Twitter</a:t>
            </a:r>
            <a:endParaRPr lang="en-GB" dirty="0"/>
          </a:p>
        </p:txBody>
      </p:sp>
      <p:sp>
        <p:nvSpPr>
          <p:cNvPr id="25" name="Text Placeholder 24"/>
          <p:cNvSpPr>
            <a:spLocks noGrp="1"/>
          </p:cNvSpPr>
          <p:nvPr>
            <p:ph type="body" sz="quarter" idx="14" hasCustomPrompt="1"/>
          </p:nvPr>
        </p:nvSpPr>
        <p:spPr>
          <a:xfrm>
            <a:off x="8832851" y="2218089"/>
            <a:ext cx="2764367" cy="309562"/>
          </a:xfrm>
        </p:spPr>
        <p:txBody>
          <a:bodyPr>
            <a:noAutofit/>
          </a:bodyPr>
          <a:lstStyle>
            <a:lvl1pPr>
              <a:defRPr sz="2000">
                <a:solidFill>
                  <a:schemeClr val="bg1"/>
                </a:solidFill>
                <a:latin typeface="Abadi MT Condensed Light" charset="0"/>
                <a:ea typeface="Abadi MT Condensed Light" charset="0"/>
                <a:cs typeface="Abadi MT Condensed Light" charset="0"/>
              </a:defRPr>
            </a:lvl1pPr>
            <a:lvl2pPr>
              <a:defRPr sz="2000">
                <a:solidFill>
                  <a:schemeClr val="bg1"/>
                </a:solidFill>
                <a:latin typeface="Abadi MT Condensed Light" charset="0"/>
                <a:ea typeface="Abadi MT Condensed Light" charset="0"/>
                <a:cs typeface="Abadi MT Condensed Light" charset="0"/>
              </a:defRPr>
            </a:lvl2pPr>
            <a:lvl3pPr>
              <a:defRPr sz="2000">
                <a:solidFill>
                  <a:schemeClr val="bg1"/>
                </a:solidFill>
                <a:latin typeface="Abadi MT Condensed Light" charset="0"/>
                <a:ea typeface="Abadi MT Condensed Light" charset="0"/>
                <a:cs typeface="Abadi MT Condensed Light" charset="0"/>
              </a:defRPr>
            </a:lvl3pPr>
            <a:lvl4pPr>
              <a:defRPr sz="2000">
                <a:solidFill>
                  <a:schemeClr val="bg1"/>
                </a:solidFill>
                <a:latin typeface="Abadi MT Condensed Light" charset="0"/>
                <a:ea typeface="Abadi MT Condensed Light" charset="0"/>
                <a:cs typeface="Abadi MT Condensed Light" charset="0"/>
              </a:defRPr>
            </a:lvl4pPr>
            <a:lvl5pPr>
              <a:defRPr sz="2000">
                <a:solidFill>
                  <a:schemeClr val="bg1"/>
                </a:solidFill>
                <a:latin typeface="Abadi MT Condensed Light" charset="0"/>
                <a:ea typeface="Abadi MT Condensed Light" charset="0"/>
                <a:cs typeface="Abadi MT Condensed Light"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GB" dirty="0"/>
              <a:t>Website</a:t>
            </a:r>
          </a:p>
        </p:txBody>
      </p:sp>
    </p:spTree>
    <p:extLst>
      <p:ext uri="{BB962C8B-B14F-4D97-AF65-F5344CB8AC3E}">
        <p14:creationId xmlns:p14="http://schemas.microsoft.com/office/powerpoint/2010/main" val="18889158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4410" b="1701"/>
          <a:stretch/>
        </p:blipFill>
        <p:spPr>
          <a:xfrm>
            <a:off x="0" y="1104900"/>
            <a:ext cx="12192000" cy="5753100"/>
          </a:xfrm>
          <a:prstGeom prst="rect">
            <a:avLst/>
          </a:prstGeom>
        </p:spPr>
      </p:pic>
      <p:pic>
        <p:nvPicPr>
          <p:cNvPr id="5" name="Picture 6" descr="LOGO CE-EN-quadri.eps"/>
          <p:cNvPicPr>
            <a:picLocks noChangeAspect="1"/>
          </p:cNvPicPr>
          <p:nvPr userDrawn="1"/>
        </p:nvPicPr>
        <p:blipFill>
          <a:blip r:embed="rId3" cstate="print"/>
          <a:srcRect/>
          <a:stretch>
            <a:fillRect/>
          </a:stretch>
        </p:blipFill>
        <p:spPr bwMode="auto">
          <a:xfrm>
            <a:off x="5208015" y="332656"/>
            <a:ext cx="2112433" cy="1100138"/>
          </a:xfrm>
          <a:prstGeom prst="rect">
            <a:avLst/>
          </a:prstGeom>
          <a:noFill/>
          <a:ln w="9525">
            <a:noFill/>
            <a:miter lim="800000"/>
            <a:headEnd/>
            <a:tailEnd/>
          </a:ln>
        </p:spPr>
      </p:pic>
      <p:sp>
        <p:nvSpPr>
          <p:cNvPr id="6" name="Rectangle 5"/>
          <p:cNvSpPr/>
          <p:nvPr userDrawn="1"/>
        </p:nvSpPr>
        <p:spPr>
          <a:xfrm>
            <a:off x="5640003" y="6669360"/>
            <a:ext cx="912284"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a:solidFill>
                <a:srgbClr val="FFFFFF"/>
              </a:solidFill>
            </a:endParaRPr>
          </a:p>
        </p:txBody>
      </p:sp>
      <p:sp>
        <p:nvSpPr>
          <p:cNvPr id="13" name="Title 12"/>
          <p:cNvSpPr>
            <a:spLocks noGrp="1"/>
          </p:cNvSpPr>
          <p:nvPr>
            <p:ph type="title"/>
          </p:nvPr>
        </p:nvSpPr>
        <p:spPr>
          <a:xfrm>
            <a:off x="609741" y="2708920"/>
            <a:ext cx="4910195" cy="2880320"/>
          </a:xfrm>
          <a:prstGeom prst="rect">
            <a:avLst/>
          </a:prstGeom>
        </p:spPr>
        <p:txBody>
          <a:bodyPr anchor="t"/>
          <a:lstStyle>
            <a:lvl1pPr marL="0" indent="0">
              <a:defRPr baseline="0">
                <a:solidFill>
                  <a:schemeClr val="tx2"/>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3404275578"/>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8769654"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39858153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6" y="4"/>
            <a:ext cx="12190911" cy="6857999"/>
          </a:xfrm>
          <a:prstGeom prst="rect">
            <a:avLst/>
          </a:prstGeom>
        </p:spPr>
      </p:pic>
      <p:sp>
        <p:nvSpPr>
          <p:cNvPr id="3" name="Rectangle 2"/>
          <p:cNvSpPr/>
          <p:nvPr userDrawn="1"/>
        </p:nvSpPr>
        <p:spPr>
          <a:xfrm>
            <a:off x="0" y="6021288"/>
            <a:ext cx="12191456" cy="8367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a:solidFill>
                <a:srgbClr val="FFFFFF"/>
              </a:solidFill>
            </a:endParaRPr>
          </a:p>
        </p:txBody>
      </p:sp>
      <p:pic>
        <p:nvPicPr>
          <p:cNvPr id="4" name="Picture 17"/>
          <p:cNvPicPr>
            <a:picLocks noChangeAspect="1" noChangeArrowheads="1"/>
          </p:cNvPicPr>
          <p:nvPr userDrawn="1"/>
        </p:nvPicPr>
        <p:blipFill>
          <a:blip r:embed="rId3" cstate="print"/>
          <a:srcRect/>
          <a:stretch>
            <a:fillRect/>
          </a:stretch>
        </p:blipFill>
        <p:spPr bwMode="auto">
          <a:xfrm>
            <a:off x="8769654"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37921666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l="39167"/>
          <a:stretch/>
        </p:blipFill>
        <p:spPr>
          <a:xfrm>
            <a:off x="4775200" y="0"/>
            <a:ext cx="7416800" cy="6858000"/>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3" y="6286956"/>
            <a:ext cx="12192000" cy="571499"/>
          </a:xfrm>
          <a:prstGeom prst="rect">
            <a:avLst/>
          </a:prstGeom>
        </p:spPr>
      </p:pic>
      <p:pic>
        <p:nvPicPr>
          <p:cNvPr id="4" name="Picture 17"/>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9072331" y="5593451"/>
            <a:ext cx="2687868" cy="528919"/>
          </a:xfrm>
          <a:prstGeom prst="rect">
            <a:avLst/>
          </a:prstGeom>
          <a:noFill/>
          <a:ln w="9525">
            <a:noFill/>
            <a:miter lim="800000"/>
            <a:headEnd/>
            <a:tailEnd/>
          </a:ln>
        </p:spPr>
      </p:pic>
    </p:spTree>
    <p:extLst>
      <p:ext uri="{BB962C8B-B14F-4D97-AF65-F5344CB8AC3E}">
        <p14:creationId xmlns:p14="http://schemas.microsoft.com/office/powerpoint/2010/main" val="19863054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904"/>
            <a:ext cx="10363200" cy="1470025"/>
          </a:xfrm>
          <a:prstGeom prst="rect">
            <a:avLst/>
          </a:prstGeom>
        </p:spPr>
        <p:txBody>
          <a:bodyPr/>
          <a:lstStyle/>
          <a:p>
            <a:r>
              <a:rPr lang="nl-NL"/>
              <a:t>Klik om de stijl te bewerken</a:t>
            </a:r>
            <a:endParaRPr lang="nl-BE"/>
          </a:p>
        </p:txBody>
      </p:sp>
      <p:sp>
        <p:nvSpPr>
          <p:cNvPr id="3" name="Ondertitel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BE"/>
          </a:p>
        </p:txBody>
      </p:sp>
      <p:sp>
        <p:nvSpPr>
          <p:cNvPr id="4" name="Tijdelijke aanduiding voor datum 3"/>
          <p:cNvSpPr>
            <a:spLocks noGrp="1"/>
          </p:cNvSpPr>
          <p:nvPr>
            <p:ph type="dt" sz="half" idx="10"/>
          </p:nvPr>
        </p:nvSpPr>
        <p:spPr>
          <a:xfrm>
            <a:off x="609600" y="6356829"/>
            <a:ext cx="2844800" cy="365125"/>
          </a:xfrm>
          <a:prstGeom prst="rect">
            <a:avLst/>
          </a:prstGeom>
        </p:spPr>
        <p:txBody>
          <a:bodyPr/>
          <a:lstStyle/>
          <a:p>
            <a:pPr defTabSz="914400"/>
            <a:fld id="{1CBA3D84-5DB1-45C7-8682-8CC196D49D33}" type="datetimeFigureOut">
              <a:rPr lang="nl-BE" smtClean="0">
                <a:solidFill>
                  <a:prstClr val="black">
                    <a:tint val="75000"/>
                  </a:prstClr>
                </a:solidFill>
              </a:rPr>
              <a:pPr defTabSz="914400"/>
              <a:t>29/06/2026</a:t>
            </a:fld>
            <a:endParaRPr lang="nl-BE">
              <a:solidFill>
                <a:prstClr val="black">
                  <a:tint val="75000"/>
                </a:prstClr>
              </a:solidFill>
            </a:endParaRPr>
          </a:p>
        </p:txBody>
      </p:sp>
      <p:sp>
        <p:nvSpPr>
          <p:cNvPr id="5" name="Tijdelijke aanduiding voor voettekst 4"/>
          <p:cNvSpPr>
            <a:spLocks noGrp="1"/>
          </p:cNvSpPr>
          <p:nvPr>
            <p:ph type="ftr" sz="quarter" idx="11"/>
          </p:nvPr>
        </p:nvSpPr>
        <p:spPr>
          <a:xfrm>
            <a:off x="4165600" y="6356829"/>
            <a:ext cx="3860800" cy="365125"/>
          </a:xfrm>
          <a:prstGeom prst="rect">
            <a:avLst/>
          </a:prstGeom>
        </p:spPr>
        <p:txBody>
          <a:bodyPr/>
          <a:lstStyle/>
          <a:p>
            <a:pPr defTabSz="914400"/>
            <a:endParaRPr lang="nl-BE">
              <a:solidFill>
                <a:prstClr val="black">
                  <a:tint val="75000"/>
                </a:prstClr>
              </a:solidFill>
            </a:endParaRPr>
          </a:p>
        </p:txBody>
      </p:sp>
      <p:sp>
        <p:nvSpPr>
          <p:cNvPr id="6" name="Tijdelijke aanduiding voor dianummer 5"/>
          <p:cNvSpPr>
            <a:spLocks noGrp="1"/>
          </p:cNvSpPr>
          <p:nvPr>
            <p:ph type="sldNum" sz="quarter" idx="12"/>
          </p:nvPr>
        </p:nvSpPr>
        <p:spPr>
          <a:xfrm>
            <a:off x="8737600" y="6356829"/>
            <a:ext cx="2844800" cy="365125"/>
          </a:xfrm>
          <a:prstGeom prst="rect">
            <a:avLst/>
          </a:prstGeom>
        </p:spPr>
        <p:txBody>
          <a:bodyPr/>
          <a:lstStyle/>
          <a:p>
            <a:pPr defTabSz="914400"/>
            <a:fld id="{0277C4EA-9CEF-4D52-84F3-37F3DB6438B9}" type="slidenum">
              <a:rPr lang="nl-BE" smtClean="0">
                <a:solidFill>
                  <a:prstClr val="black">
                    <a:tint val="75000"/>
                  </a:prstClr>
                </a:solidFill>
              </a:rPr>
              <a:pPr defTabSz="914400"/>
              <a:t>‹#›</a:t>
            </a:fld>
            <a:endParaRPr lang="nl-BE">
              <a:solidFill>
                <a:prstClr val="black">
                  <a:tint val="75000"/>
                </a:prstClr>
              </a:solidFill>
            </a:endParaRPr>
          </a:p>
        </p:txBody>
      </p:sp>
    </p:spTree>
    <p:extLst>
      <p:ext uri="{BB962C8B-B14F-4D97-AF65-F5344CB8AC3E}">
        <p14:creationId xmlns:p14="http://schemas.microsoft.com/office/powerpoint/2010/main" val="710708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8244287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M_OGtoImpact_cover">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239349" y="831950"/>
            <a:ext cx="8640960" cy="796850"/>
          </a:xfrm>
          <a:prstGeom prst="rect">
            <a:avLst/>
          </a:prstGeom>
        </p:spPr>
        <p:txBody>
          <a:bodyPr/>
          <a:lstStyle>
            <a:lvl1pPr marL="0" indent="0" algn="l">
              <a:buNone/>
              <a:defRPr sz="1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dirty="0"/>
          </a:p>
        </p:txBody>
      </p:sp>
      <p:sp>
        <p:nvSpPr>
          <p:cNvPr id="4" name="Titel 3">
            <a:extLst>
              <a:ext uri="{FF2B5EF4-FFF2-40B4-BE49-F238E27FC236}">
                <a16:creationId xmlns:a16="http://schemas.microsoft.com/office/drawing/2014/main" id="{81EEA4B8-4030-44FB-B51E-7B1B34400305}"/>
              </a:ext>
            </a:extLst>
          </p:cNvPr>
          <p:cNvSpPr>
            <a:spLocks noGrp="1"/>
          </p:cNvSpPr>
          <p:nvPr>
            <p:ph type="title"/>
          </p:nvPr>
        </p:nvSpPr>
        <p:spPr>
          <a:xfrm>
            <a:off x="609600" y="274638"/>
            <a:ext cx="10972800" cy="1143000"/>
          </a:xfrm>
          <a:prstGeom prst="rect">
            <a:avLst/>
          </a:prstGeom>
        </p:spPr>
        <p:txBody>
          <a:bodyPr/>
          <a:lstStyle/>
          <a:p>
            <a:r>
              <a:rPr lang="nl-NL"/>
              <a:t>Klik om stijl te bewerken</a:t>
            </a:r>
            <a:endParaRPr lang="nl-BE"/>
          </a:p>
        </p:txBody>
      </p:sp>
    </p:spTree>
    <p:extLst>
      <p:ext uri="{BB962C8B-B14F-4D97-AF65-F5344CB8AC3E}">
        <p14:creationId xmlns:p14="http://schemas.microsoft.com/office/powerpoint/2010/main" val="24414498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pic>
        <p:nvPicPr>
          <p:cNvPr id="2" name="Picture 6" descr="LOGO CE-EN-quadri.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15417" y="549275"/>
            <a:ext cx="307128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50817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pic>
        <p:nvPicPr>
          <p:cNvPr id="5"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103317"/>
            <a:ext cx="12192000" cy="575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LOGO CE-EN-quadri.eps"/>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7174" y="333375"/>
            <a:ext cx="2112433" cy="110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userDrawn="1"/>
        </p:nvSpPr>
        <p:spPr>
          <a:xfrm>
            <a:off x="5640917" y="6429636"/>
            <a:ext cx="912283" cy="455613"/>
          </a:xfrm>
          <a:prstGeom prst="rect">
            <a:avLst/>
          </a:prstGeom>
          <a:solidFill>
            <a:srgbClr val="133176"/>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a:solidFill>
                <a:srgbClr val="FFFFFF"/>
              </a:solidFill>
            </a:endParaRPr>
          </a:p>
        </p:txBody>
      </p:sp>
      <p:sp>
        <p:nvSpPr>
          <p:cNvPr id="8" name="TextBox 7"/>
          <p:cNvSpPr txBox="1">
            <a:spLocks noChangeArrowheads="1"/>
          </p:cNvSpPr>
          <p:nvPr userDrawn="1"/>
        </p:nvSpPr>
        <p:spPr bwMode="auto">
          <a:xfrm>
            <a:off x="5564732" y="6388101"/>
            <a:ext cx="11281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defTabSz="914400" eaLnBrk="1" hangingPunct="1">
              <a:defRPr/>
            </a:pPr>
            <a:r>
              <a:rPr lang="fr-BE" altLang="en-US" sz="900" b="0" i="1">
                <a:solidFill>
                  <a:srgbClr val="FFFFFF"/>
                </a:solidFill>
                <a:latin typeface="EC Square Sans Pro Light" pitchFamily="34" charset="0"/>
              </a:rPr>
              <a:t>Research and Innovation </a:t>
            </a:r>
            <a:endParaRPr lang="en-GB" altLang="en-US" sz="900" b="0" i="1">
              <a:solidFill>
                <a:srgbClr val="FFFFFF"/>
              </a:solidFill>
              <a:latin typeface="EC Square Sans Pro Light" pitchFamily="34" charset="0"/>
            </a:endParaRPr>
          </a:p>
        </p:txBody>
      </p:sp>
      <p:sp>
        <p:nvSpPr>
          <p:cNvPr id="9" name="TextBox 8"/>
          <p:cNvSpPr txBox="1"/>
          <p:nvPr userDrawn="1"/>
        </p:nvSpPr>
        <p:spPr>
          <a:xfrm>
            <a:off x="0" y="4684713"/>
            <a:ext cx="2734733" cy="400050"/>
          </a:xfrm>
          <a:prstGeom prst="rect">
            <a:avLst/>
          </a:prstGeom>
          <a:solidFill>
            <a:schemeClr val="accent6"/>
          </a:solidFill>
        </p:spPr>
        <p:txBody>
          <a:bodyPr lIns="0" anchor="ctr">
            <a:spAutoFit/>
          </a:bodyPr>
          <a:lstStyle/>
          <a:p>
            <a:pPr marL="444500" defTabSz="914400">
              <a:defRPr/>
            </a:pPr>
            <a:r>
              <a:rPr lang="en-GB" sz="2000" i="1" dirty="0">
                <a:solidFill>
                  <a:srgbClr val="FFFFFF"/>
                </a:solidFill>
                <a:cs typeface="Arial" panose="020B0604020202020204" pitchFamily="34" charset="0"/>
              </a:rPr>
              <a:t>#</a:t>
            </a:r>
            <a:r>
              <a:rPr lang="en-GB" sz="2000" dirty="0" err="1">
                <a:solidFill>
                  <a:srgbClr val="FFFFFF"/>
                </a:solidFill>
                <a:cs typeface="Arial" panose="020B0604020202020204" pitchFamily="34" charset="0"/>
              </a:rPr>
              <a:t>HorizonEU</a:t>
            </a:r>
            <a:r>
              <a:rPr lang="en-GB" sz="2000" dirty="0">
                <a:solidFill>
                  <a:srgbClr val="FFFFFF"/>
                </a:solidFill>
                <a:cs typeface="Arial" panose="020B0604020202020204" pitchFamily="34" charset="0"/>
              </a:rPr>
              <a:t> </a:t>
            </a:r>
          </a:p>
        </p:txBody>
      </p:sp>
      <p:sp>
        <p:nvSpPr>
          <p:cNvPr id="10" name="TextBox 9"/>
          <p:cNvSpPr txBox="1">
            <a:spLocks noChangeArrowheads="1"/>
          </p:cNvSpPr>
          <p:nvPr userDrawn="1"/>
        </p:nvSpPr>
        <p:spPr bwMode="auto">
          <a:xfrm>
            <a:off x="478367" y="2624138"/>
            <a:ext cx="5281084"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defTabSz="914400" eaLnBrk="1" hangingPunct="1">
              <a:defRPr/>
            </a:pPr>
            <a:r>
              <a:rPr lang="en-US" altLang="en-US" sz="2000" b="0">
                <a:solidFill>
                  <a:srgbClr val="0E4194"/>
                </a:solidFill>
              </a:rPr>
              <a:t>Commission proposal for</a:t>
            </a:r>
            <a:endParaRPr lang="en-GB" altLang="en-US" sz="2000" b="0">
              <a:solidFill>
                <a:srgbClr val="0E4194"/>
              </a:solidFill>
            </a:endParaRPr>
          </a:p>
        </p:txBody>
      </p:sp>
      <p:sp>
        <p:nvSpPr>
          <p:cNvPr id="11" name="TextBox 10"/>
          <p:cNvSpPr txBox="1">
            <a:spLocks noChangeArrowheads="1"/>
          </p:cNvSpPr>
          <p:nvPr userDrawn="1"/>
        </p:nvSpPr>
        <p:spPr bwMode="auto">
          <a:xfrm>
            <a:off x="482603" y="3644900"/>
            <a:ext cx="62103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defTabSz="914400" eaLnBrk="1" hangingPunct="1">
              <a:defRPr/>
            </a:pPr>
            <a:r>
              <a:rPr lang="en-US" altLang="en-US" sz="1500">
                <a:solidFill>
                  <a:srgbClr val="00B0F0"/>
                </a:solidFill>
                <a:latin typeface="Arial" pitchFamily="34" charset="0"/>
              </a:rPr>
              <a:t>THE NEXT EU RESEARCH &amp; INNOVATION  PROGRAMME (2021 – 2027)</a:t>
            </a:r>
            <a:endParaRPr lang="en-GB" altLang="en-US" sz="1500">
              <a:solidFill>
                <a:srgbClr val="00B0F0"/>
              </a:solidFill>
              <a:latin typeface="Arial" pitchFamily="34" charset="0"/>
            </a:endParaRPr>
          </a:p>
        </p:txBody>
      </p:sp>
      <p:sp>
        <p:nvSpPr>
          <p:cNvPr id="12" name="TextBox 11"/>
          <p:cNvSpPr txBox="1">
            <a:spLocks noChangeArrowheads="1"/>
          </p:cNvSpPr>
          <p:nvPr userDrawn="1"/>
        </p:nvSpPr>
        <p:spPr bwMode="auto">
          <a:xfrm>
            <a:off x="474133" y="2892686"/>
            <a:ext cx="5759451"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defTabSz="914400" eaLnBrk="1" hangingPunct="1">
              <a:defRPr/>
            </a:pPr>
            <a:r>
              <a:rPr lang="en-US" altLang="en-US" sz="4000">
                <a:solidFill>
                  <a:srgbClr val="0E4194"/>
                </a:solidFill>
                <a:latin typeface="Arial" pitchFamily="34" charset="0"/>
              </a:rPr>
              <a:t>Horizon Europe</a:t>
            </a:r>
            <a:endParaRPr lang="en-GB" altLang="en-US" sz="4000" b="0">
              <a:solidFill>
                <a:srgbClr val="0E4194"/>
              </a:solidFill>
              <a:latin typeface="Arial" pitchFamily="34" charset="0"/>
            </a:endParaRPr>
          </a:p>
        </p:txBody>
      </p:sp>
      <p:sp>
        <p:nvSpPr>
          <p:cNvPr id="4" name="Text Placeholder 3"/>
          <p:cNvSpPr>
            <a:spLocks noGrp="1"/>
          </p:cNvSpPr>
          <p:nvPr>
            <p:ph type="body" sz="quarter" idx="10"/>
          </p:nvPr>
        </p:nvSpPr>
        <p:spPr>
          <a:xfrm>
            <a:off x="490551" y="5351922"/>
            <a:ext cx="6552856" cy="252437"/>
          </a:xfrm>
          <a:prstGeom prst="rect">
            <a:avLst/>
          </a:prstGeom>
        </p:spPr>
        <p:txBody>
          <a:bodyPr/>
          <a:lstStyle>
            <a:lvl1pPr marL="0" indent="0">
              <a:buNone/>
              <a:defRPr sz="1400" b="0" i="0" baseline="0"/>
            </a:lvl1pPr>
            <a:lvl5pPr>
              <a:defRPr/>
            </a:lvl5pPr>
          </a:lstStyle>
          <a:p>
            <a:pPr lvl="0"/>
            <a:r>
              <a:rPr lang="en-US"/>
              <a:t>Click to edit Master text styles</a:t>
            </a:r>
          </a:p>
          <a:p>
            <a:pPr lvl="1"/>
            <a:r>
              <a:rPr lang="en-US"/>
              <a:t>Second level</a:t>
            </a:r>
          </a:p>
          <a:p>
            <a:pPr lvl="2"/>
            <a:r>
              <a:rPr lang="en-US"/>
              <a:t>Third level</a:t>
            </a:r>
          </a:p>
        </p:txBody>
      </p:sp>
      <p:sp>
        <p:nvSpPr>
          <p:cNvPr id="16" name="Text Placeholder 3"/>
          <p:cNvSpPr>
            <a:spLocks noGrp="1"/>
          </p:cNvSpPr>
          <p:nvPr>
            <p:ph type="body" sz="quarter" idx="11"/>
          </p:nvPr>
        </p:nvSpPr>
        <p:spPr>
          <a:xfrm>
            <a:off x="494219" y="5604099"/>
            <a:ext cx="6552856" cy="208688"/>
          </a:xfrm>
          <a:prstGeom prst="rect">
            <a:avLst/>
          </a:prstGeom>
        </p:spPr>
        <p:txBody>
          <a:bodyPr/>
          <a:lstStyle>
            <a:lvl1pPr marL="0" indent="0">
              <a:buNone/>
              <a:defRPr sz="1400" i="0" baseline="0"/>
            </a:lvl1pPr>
            <a:lvl5pPr>
              <a:defRPr/>
            </a:lvl5pPr>
          </a:lstStyle>
          <a:p>
            <a:pPr lvl="0"/>
            <a:r>
              <a:rPr lang="en-US"/>
              <a:t>Click to edit Master text styles</a:t>
            </a:r>
          </a:p>
          <a:p>
            <a:pPr lvl="1"/>
            <a:r>
              <a:rPr lang="en-US"/>
              <a:t>Second level</a:t>
            </a:r>
          </a:p>
          <a:p>
            <a:pPr lvl="2"/>
            <a:r>
              <a:rPr lang="en-US"/>
              <a:t>Third level</a:t>
            </a:r>
          </a:p>
        </p:txBody>
      </p:sp>
      <p:sp>
        <p:nvSpPr>
          <p:cNvPr id="18" name="Text Placeholder 3"/>
          <p:cNvSpPr>
            <a:spLocks noGrp="1"/>
          </p:cNvSpPr>
          <p:nvPr>
            <p:ph type="body" sz="quarter" idx="12"/>
          </p:nvPr>
        </p:nvSpPr>
        <p:spPr>
          <a:xfrm>
            <a:off x="494219" y="5843625"/>
            <a:ext cx="6552856" cy="353263"/>
          </a:xfrm>
          <a:prstGeom prst="rect">
            <a:avLst/>
          </a:prstGeom>
        </p:spPr>
        <p:txBody>
          <a:bodyPr/>
          <a:lstStyle>
            <a:lvl1pPr marL="0" indent="0">
              <a:buNone/>
              <a:defRPr sz="1400" i="0" baseline="0"/>
            </a:lvl1pPr>
            <a:lvl5pPr>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268577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pic>
        <p:nvPicPr>
          <p:cNvPr id="2" name="Picture 1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69525" y="6021388"/>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37647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4"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3335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7"/>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69525" y="6021388"/>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6"/>
          <p:cNvSpPr>
            <a:spLocks noGrp="1"/>
          </p:cNvSpPr>
          <p:nvPr>
            <p:ph type="body" sz="quarter" idx="10"/>
          </p:nvPr>
        </p:nvSpPr>
        <p:spPr>
          <a:xfrm>
            <a:off x="815416" y="1071285"/>
            <a:ext cx="10561173" cy="3438095"/>
          </a:xfrm>
          <a:prstGeom prst="rect">
            <a:avLst/>
          </a:prstGeom>
        </p:spPr>
        <p:txBody>
          <a:bodyPr anchor="ctr"/>
          <a:lstStyle>
            <a:lvl1pPr marL="0" indent="0" algn="ctr">
              <a:buNone/>
              <a:defRPr sz="2800" b="1" i="0">
                <a:solidFill>
                  <a:schemeClr val="bg1"/>
                </a:solidFill>
              </a:defRPr>
            </a:lvl1pPr>
          </a:lstStyle>
          <a:p>
            <a:pPr lvl="0"/>
            <a:r>
              <a:rPr lang="en-US"/>
              <a:t>Click to edit Master text styles</a:t>
            </a:r>
          </a:p>
        </p:txBody>
      </p:sp>
      <p:sp>
        <p:nvSpPr>
          <p:cNvPr id="6" name="Text Placeholder 10"/>
          <p:cNvSpPr>
            <a:spLocks noGrp="1"/>
          </p:cNvSpPr>
          <p:nvPr>
            <p:ph type="body" sz="quarter" idx="11"/>
          </p:nvPr>
        </p:nvSpPr>
        <p:spPr>
          <a:xfrm>
            <a:off x="4993783" y="4888209"/>
            <a:ext cx="6766420" cy="989064"/>
          </a:xfrm>
          <a:prstGeom prst="rect">
            <a:avLst/>
          </a:prstGeom>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19173997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00013"/>
            <a:ext cx="12192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5805488"/>
            <a:ext cx="12192000" cy="10525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GB">
              <a:solidFill>
                <a:srgbClr val="FFFFFF"/>
              </a:solidFill>
            </a:endParaRPr>
          </a:p>
        </p:txBody>
      </p:sp>
      <p:pic>
        <p:nvPicPr>
          <p:cNvPr id="4" name="Picture 17"/>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769525" y="6021388"/>
            <a:ext cx="2990849"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95628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6222"/>
            <a:ext cx="5384800" cy="5343630"/>
          </a:xfrm>
          <a:prstGeom prst="rect">
            <a:avLst/>
          </a:prstGeom>
        </p:spPr>
        <p:txBody>
          <a:bodyPr anchor="ct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Click to edit Master text styles</a:t>
            </a:r>
          </a:p>
          <a:p>
            <a:pPr lvl="1"/>
            <a:r>
              <a:rPr lang="fi-FI"/>
              <a:t>Second level</a:t>
            </a:r>
          </a:p>
          <a:p>
            <a:pPr lvl="2"/>
            <a:r>
              <a:rPr lang="fi-FI"/>
              <a:t>Third level</a:t>
            </a:r>
          </a:p>
          <a:p>
            <a:pPr lvl="3"/>
            <a:r>
              <a:rPr lang="fi-FI"/>
              <a:t>Fourth level</a:t>
            </a:r>
          </a:p>
          <a:p>
            <a:pPr lvl="4"/>
            <a:r>
              <a:rPr lang="fi-FI"/>
              <a:t>Fifth level</a:t>
            </a:r>
          </a:p>
        </p:txBody>
      </p:sp>
      <p:sp>
        <p:nvSpPr>
          <p:cNvPr id="4" name="Content Placeholder 3"/>
          <p:cNvSpPr>
            <a:spLocks noGrp="1"/>
          </p:cNvSpPr>
          <p:nvPr>
            <p:ph sz="half" idx="2"/>
          </p:nvPr>
        </p:nvSpPr>
        <p:spPr>
          <a:xfrm>
            <a:off x="6197600" y="536222"/>
            <a:ext cx="5384800" cy="5343630"/>
          </a:xfrm>
          <a:prstGeom prst="rect">
            <a:avLst/>
          </a:prstGeom>
        </p:spPr>
        <p:txBody>
          <a:bodyPr anchor="ct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dirty="0" err="1"/>
              <a:t>Click</a:t>
            </a:r>
            <a:r>
              <a:rPr lang="fi-FI" dirty="0"/>
              <a:t> to </a:t>
            </a:r>
            <a:r>
              <a:rPr lang="fi-FI" dirty="0" err="1"/>
              <a:t>edit</a:t>
            </a:r>
            <a:r>
              <a:rPr lang="fi-FI" dirty="0"/>
              <a:t> </a:t>
            </a:r>
            <a:r>
              <a:rPr lang="fi-FI" dirty="0" err="1"/>
              <a:t>Master</a:t>
            </a:r>
            <a:r>
              <a:rPr lang="fi-FI" dirty="0"/>
              <a:t> </a:t>
            </a:r>
            <a:r>
              <a:rPr lang="fi-FI" dirty="0" err="1"/>
              <a:t>text</a:t>
            </a:r>
            <a:r>
              <a:rPr lang="fi-FI" dirty="0"/>
              <a:t> </a:t>
            </a:r>
            <a:r>
              <a:rPr lang="fi-FI" dirty="0" err="1"/>
              <a:t>styles</a:t>
            </a:r>
            <a:endParaRPr lang="fi-FI" dirty="0"/>
          </a:p>
          <a:p>
            <a:pPr lvl="1"/>
            <a:r>
              <a:rPr lang="fi-FI" dirty="0" err="1"/>
              <a:t>Second</a:t>
            </a:r>
            <a:r>
              <a:rPr lang="fi-FI" dirty="0"/>
              <a:t> </a:t>
            </a:r>
            <a:r>
              <a:rPr lang="fi-FI" dirty="0" err="1"/>
              <a:t>level</a:t>
            </a:r>
            <a:endParaRPr lang="fi-FI" dirty="0"/>
          </a:p>
          <a:p>
            <a:pPr lvl="2"/>
            <a:r>
              <a:rPr lang="fi-FI" dirty="0" err="1"/>
              <a:t>Third</a:t>
            </a:r>
            <a:r>
              <a:rPr lang="fi-FI" dirty="0"/>
              <a:t> </a:t>
            </a:r>
            <a:r>
              <a:rPr lang="fi-FI" dirty="0" err="1"/>
              <a:t>level</a:t>
            </a:r>
            <a:endParaRPr lang="fi-FI" dirty="0"/>
          </a:p>
          <a:p>
            <a:pPr lvl="3"/>
            <a:r>
              <a:rPr lang="fi-FI" dirty="0" err="1"/>
              <a:t>Fourth</a:t>
            </a:r>
            <a:r>
              <a:rPr lang="fi-FI" dirty="0"/>
              <a:t> </a:t>
            </a:r>
            <a:r>
              <a:rPr lang="fi-FI" dirty="0" err="1"/>
              <a:t>level</a:t>
            </a:r>
            <a:endParaRPr lang="fi-FI" dirty="0"/>
          </a:p>
          <a:p>
            <a:pPr lvl="4"/>
            <a:r>
              <a:rPr lang="fi-FI" dirty="0" err="1"/>
              <a:t>Fifth</a:t>
            </a:r>
            <a:r>
              <a:rPr lang="fi-FI" dirty="0"/>
              <a:t> </a:t>
            </a:r>
            <a:r>
              <a:rPr lang="fi-FI" dirty="0" err="1"/>
              <a:t>level</a:t>
            </a:r>
            <a:endParaRPr lang="fi-FI" dirty="0"/>
          </a:p>
        </p:txBody>
      </p:sp>
      <p:sp>
        <p:nvSpPr>
          <p:cNvPr id="5" name="Date Placeholder 8"/>
          <p:cNvSpPr>
            <a:spLocks noGrp="1"/>
          </p:cNvSpPr>
          <p:nvPr>
            <p:ph type="dt" sz="half" idx="10"/>
          </p:nvPr>
        </p:nvSpPr>
        <p:spPr>
          <a:xfrm>
            <a:off x="609600" y="6356617"/>
            <a:ext cx="2844800" cy="365125"/>
          </a:xfrm>
          <a:prstGeom prst="rect">
            <a:avLst/>
          </a:prstGeom>
        </p:spPr>
        <p:txBody>
          <a:bodyPr vert="horz" wrap="square" lIns="91440" tIns="45720" rIns="91440" bIns="45720" numCol="1" anchor="t" anchorCtr="0" compatLnSpc="1">
            <a:prstTxWarp prst="textNoShape">
              <a:avLst/>
            </a:prstTxWarp>
          </a:bodyPr>
          <a:lstStyle>
            <a:lvl1pPr algn="ctr">
              <a:defRPr b="0"/>
            </a:lvl1pPr>
          </a:lstStyle>
          <a:p>
            <a:pPr defTabSz="914400" fontAlgn="base">
              <a:spcBef>
                <a:spcPct val="0"/>
              </a:spcBef>
              <a:spcAft>
                <a:spcPct val="0"/>
              </a:spcAft>
              <a:defRPr/>
            </a:pPr>
            <a:fld id="{891D808D-45F6-42F1-B174-BB35B2F61B30}" type="datetimeFigureOut">
              <a:rPr lang="fi-FI" sz="7600">
                <a:solidFill>
                  <a:srgbClr val="FFD624"/>
                </a:solidFill>
              </a:rPr>
              <a:pPr defTabSz="914400" fontAlgn="base">
                <a:spcBef>
                  <a:spcPct val="0"/>
                </a:spcBef>
                <a:spcAft>
                  <a:spcPct val="0"/>
                </a:spcAft>
                <a:defRPr/>
              </a:pPr>
              <a:t>29.6.2026</a:t>
            </a:fld>
            <a:endParaRPr lang="fi-FI" sz="7600">
              <a:solidFill>
                <a:srgbClr val="FFD624"/>
              </a:solidFill>
            </a:endParaRPr>
          </a:p>
        </p:txBody>
      </p:sp>
      <p:sp>
        <p:nvSpPr>
          <p:cNvPr id="6" name="Slide Number Placeholder 9"/>
          <p:cNvSpPr>
            <a:spLocks noGrp="1"/>
          </p:cNvSpPr>
          <p:nvPr>
            <p:ph type="sldNum" sz="quarter" idx="11"/>
          </p:nvPr>
        </p:nvSpPr>
        <p:spPr>
          <a:xfrm>
            <a:off x="8737600" y="6356617"/>
            <a:ext cx="2844800" cy="365125"/>
          </a:xfrm>
          <a:prstGeom prst="rect">
            <a:avLst/>
          </a:prstGeom>
        </p:spPr>
        <p:txBody>
          <a:bodyPr vert="horz" wrap="square" lIns="91440" tIns="45720" rIns="91440" bIns="45720" numCol="1" anchor="t" anchorCtr="0" compatLnSpc="1">
            <a:prstTxWarp prst="textNoShape">
              <a:avLst/>
            </a:prstTxWarp>
          </a:bodyPr>
          <a:lstStyle>
            <a:lvl1pPr algn="ctr">
              <a:defRPr b="0"/>
            </a:lvl1pPr>
          </a:lstStyle>
          <a:p>
            <a:pPr defTabSz="914400" fontAlgn="base">
              <a:spcBef>
                <a:spcPct val="0"/>
              </a:spcBef>
              <a:spcAft>
                <a:spcPct val="0"/>
              </a:spcAft>
              <a:defRPr/>
            </a:pPr>
            <a:fld id="{58D9B297-18CE-425D-B0B0-688B101658E7}" type="slidenum">
              <a:rPr lang="fi-FI" sz="7600">
                <a:solidFill>
                  <a:srgbClr val="FFD624"/>
                </a:solidFill>
              </a:rPr>
              <a:pPr defTabSz="914400" fontAlgn="base">
                <a:spcBef>
                  <a:spcPct val="0"/>
                </a:spcBef>
                <a:spcAft>
                  <a:spcPct val="0"/>
                </a:spcAft>
                <a:defRPr/>
              </a:pPr>
              <a:t>‹#›</a:t>
            </a:fld>
            <a:endParaRPr lang="fi-FI" sz="7600">
              <a:solidFill>
                <a:srgbClr val="FFD624"/>
              </a:solidFill>
            </a:endParaRPr>
          </a:p>
        </p:txBody>
      </p:sp>
      <p:sp>
        <p:nvSpPr>
          <p:cNvPr id="7" name="Footer Placeholder 10"/>
          <p:cNvSpPr>
            <a:spLocks noGrp="1"/>
          </p:cNvSpPr>
          <p:nvPr>
            <p:ph type="ftr" sz="quarter" idx="12"/>
          </p:nvPr>
        </p:nvSpPr>
        <p:spPr>
          <a:xfrm>
            <a:off x="4165600" y="6356617"/>
            <a:ext cx="3860800" cy="365125"/>
          </a:xfrm>
          <a:prstGeom prst="rect">
            <a:avLst/>
          </a:prstGeom>
        </p:spPr>
        <p:txBody>
          <a:bodyPr vert="horz" wrap="square" lIns="91440" tIns="45720" rIns="91440" bIns="45720" numCol="1" anchor="t" anchorCtr="0" compatLnSpc="1">
            <a:prstTxWarp prst="textNoShape">
              <a:avLst/>
            </a:prstTxWarp>
          </a:bodyPr>
          <a:lstStyle>
            <a:lvl1pPr algn="ctr">
              <a:defRPr b="0"/>
            </a:lvl1pPr>
          </a:lstStyle>
          <a:p>
            <a:pPr defTabSz="914400" fontAlgn="base">
              <a:spcBef>
                <a:spcPct val="0"/>
              </a:spcBef>
              <a:spcAft>
                <a:spcPct val="0"/>
              </a:spcAft>
              <a:defRPr/>
            </a:pPr>
            <a:endParaRPr lang="fi-FI" sz="7600">
              <a:solidFill>
                <a:srgbClr val="FFD624"/>
              </a:solidFill>
            </a:endParaRPr>
          </a:p>
        </p:txBody>
      </p:sp>
    </p:spTree>
    <p:extLst>
      <p:ext uri="{BB962C8B-B14F-4D97-AF65-F5344CB8AC3E}">
        <p14:creationId xmlns:p14="http://schemas.microsoft.com/office/powerpoint/2010/main" val="41072155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200857" y="575757"/>
            <a:ext cx="7513289" cy="941988"/>
          </a:xfrm>
          <a:prstGeom prst="rect">
            <a:avLst/>
          </a:prstGeom>
        </p:spPr>
        <p:txBody>
          <a:bodyPr anchor="ctr" anchorCtr="0">
            <a:normAutofit/>
          </a:bodyPr>
          <a:lstStyle>
            <a:lvl1pPr algn="l">
              <a:defRPr lang="en-US" sz="2800" b="1" kern="1200" dirty="0">
                <a:solidFill>
                  <a:schemeClr val="tx1"/>
                </a:solidFill>
                <a:latin typeface="+mn-lt"/>
                <a:ea typeface="+mn-ea"/>
                <a:cs typeface="+mn-cs"/>
              </a:defRPr>
            </a:lvl1pPr>
          </a:lstStyle>
          <a:p>
            <a:r>
              <a:rPr lang="en-US" dirty="0"/>
              <a:t>Click to edit title</a:t>
            </a:r>
          </a:p>
        </p:txBody>
      </p:sp>
      <p:sp>
        <p:nvSpPr>
          <p:cNvPr id="7" name="Subtitle 2"/>
          <p:cNvSpPr>
            <a:spLocks noGrp="1"/>
          </p:cNvSpPr>
          <p:nvPr>
            <p:ph type="subTitle" idx="1" hasCustomPrompt="1"/>
          </p:nvPr>
        </p:nvSpPr>
        <p:spPr>
          <a:xfrm>
            <a:off x="200856" y="1517745"/>
            <a:ext cx="9834645" cy="4223122"/>
          </a:xfrm>
          <a:prstGeom prst="rect">
            <a:avLst/>
          </a:prstGeom>
        </p:spPr>
        <p:txBody>
          <a:bodyPr>
            <a:normAutofit/>
          </a:bodyPr>
          <a:lstStyle>
            <a:lvl1pPr marL="457200" indent="-457200" algn="l">
              <a:buFont typeface="Arial" panose="020B0604020202020204" pitchFamily="34" charset="0"/>
              <a:buChar char="•"/>
              <a:defRPr lang="en-US" sz="2400" i="0" kern="1200" smtClean="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text</a:t>
            </a:r>
          </a:p>
          <a:p>
            <a:endParaRPr lang="fr-BE" dirty="0"/>
          </a:p>
          <a:p>
            <a:endParaRPr lang="en-US" dirty="0"/>
          </a:p>
        </p:txBody>
      </p:sp>
    </p:spTree>
    <p:extLst>
      <p:ext uri="{BB962C8B-B14F-4D97-AF65-F5344CB8AC3E}">
        <p14:creationId xmlns:p14="http://schemas.microsoft.com/office/powerpoint/2010/main" val="39017832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4417" y="1534093"/>
            <a:ext cx="4147608" cy="1017345"/>
          </a:xfrm>
        </p:spPr>
        <p:txBody>
          <a:bodyPr anchor="b"/>
          <a:lstStyle>
            <a:lvl1pPr>
              <a:defRPr sz="3200">
                <a:solidFill>
                  <a:srgbClr val="F5C400"/>
                </a:solidFill>
              </a:defRPr>
            </a:lvl1pPr>
          </a:lstStyle>
          <a:p>
            <a:r>
              <a:rPr lang="en-GB" dirty="0"/>
              <a:t>Click to edit Master title style</a:t>
            </a:r>
            <a:endParaRPr lang="en-US" dirty="0"/>
          </a:p>
        </p:txBody>
      </p:sp>
      <p:sp>
        <p:nvSpPr>
          <p:cNvPr id="3" name="Content Placeholder 2"/>
          <p:cNvSpPr>
            <a:spLocks noGrp="1"/>
          </p:cNvSpPr>
          <p:nvPr>
            <p:ph idx="1"/>
          </p:nvPr>
        </p:nvSpPr>
        <p:spPr>
          <a:xfrm>
            <a:off x="5183187" y="622301"/>
            <a:ext cx="6384396" cy="5609167"/>
          </a:xfrm>
          <a:prstGeom prst="roundRect">
            <a:avLst>
              <a:gd name="adj" fmla="val 1984"/>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p:cNvSpPr>
            <a:spLocks noGrp="1"/>
          </p:cNvSpPr>
          <p:nvPr>
            <p:ph type="body" sz="half" idx="2"/>
          </p:nvPr>
        </p:nvSpPr>
        <p:spPr>
          <a:xfrm>
            <a:off x="624417" y="2551438"/>
            <a:ext cx="4147608" cy="3680029"/>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GB" dirty="0"/>
              <a:t>Click to edit Master text styles</a:t>
            </a:r>
          </a:p>
        </p:txBody>
      </p:sp>
      <p:pic>
        <p:nvPicPr>
          <p:cNvPr id="5" name="Picture 4" descr="Icon&#10;&#10;Description automatically generated">
            <a:extLst>
              <a:ext uri="{FF2B5EF4-FFF2-40B4-BE49-F238E27FC236}">
                <a16:creationId xmlns:a16="http://schemas.microsoft.com/office/drawing/2014/main" id="{3E08E83A-1854-DBE7-380E-C9C0ECAE1D93}"/>
              </a:ext>
            </a:extLst>
          </p:cNvPr>
          <p:cNvPicPr>
            <a:picLocks noChangeAspect="1"/>
          </p:cNvPicPr>
          <p:nvPr userDrawn="1"/>
        </p:nvPicPr>
        <p:blipFill>
          <a:blip r:embed="rId2"/>
          <a:stretch>
            <a:fillRect/>
          </a:stretch>
        </p:blipFill>
        <p:spPr>
          <a:xfrm>
            <a:off x="9059528" y="6206920"/>
            <a:ext cx="792264" cy="748249"/>
          </a:xfrm>
          <a:prstGeom prst="rect">
            <a:avLst/>
          </a:prstGeom>
        </p:spPr>
      </p:pic>
    </p:spTree>
    <p:extLst>
      <p:ext uri="{BB962C8B-B14F-4D97-AF65-F5344CB8AC3E}">
        <p14:creationId xmlns:p14="http://schemas.microsoft.com/office/powerpoint/2010/main" val="25462678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Title and body text 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0F1C0-2CE9-2640-8D54-464A0BF69C2C}"/>
              </a:ext>
            </a:extLst>
          </p:cNvPr>
          <p:cNvSpPr>
            <a:spLocks noGrp="1"/>
          </p:cNvSpPr>
          <p:nvPr>
            <p:ph type="title"/>
          </p:nvPr>
        </p:nvSpPr>
        <p:spPr>
          <a:solidFill>
            <a:schemeClr val="bg1"/>
          </a:solidFill>
        </p:spPr>
        <p:txBody>
          <a:bodyPr/>
          <a:lstStyle/>
          <a:p>
            <a:r>
              <a:rPr lang="en-US" dirty="0"/>
              <a:t>Click to edit Master title style</a:t>
            </a:r>
            <a:endParaRPr lang="en-IE" dirty="0"/>
          </a:p>
        </p:txBody>
      </p:sp>
      <p:sp>
        <p:nvSpPr>
          <p:cNvPr id="7" name="Text Placeholder 2">
            <a:extLst>
              <a:ext uri="{FF2B5EF4-FFF2-40B4-BE49-F238E27FC236}">
                <a16:creationId xmlns:a16="http://schemas.microsoft.com/office/drawing/2014/main" id="{ABBD8A8F-01F7-069C-2D69-AFCA2F78DFC9}"/>
              </a:ext>
            </a:extLst>
          </p:cNvPr>
          <p:cNvSpPr>
            <a:spLocks noGrp="1"/>
          </p:cNvSpPr>
          <p:nvPr>
            <p:ph idx="1"/>
          </p:nvPr>
        </p:nvSpPr>
        <p:spPr>
          <a:xfrm>
            <a:off x="838200" y="1825625"/>
            <a:ext cx="10515600" cy="3638473"/>
          </a:xfrm>
          <a:prstGeom prst="rect">
            <a:avLst/>
          </a:prstGeom>
        </p:spPr>
        <p:txBody>
          <a:bodyPr vert="horz" lIns="144000" tIns="144000" rIns="144000" bIns="144000" rtlCol="0">
            <a:noAutofit/>
          </a:bodyPr>
          <a:lstStyle>
            <a:lvl1pPr marL="0" indent="0">
              <a:buNone/>
              <a:defRPr sz="2000"/>
            </a:lvl1pPr>
          </a:lstStyle>
          <a:p>
            <a:pPr lvl="0"/>
            <a:r>
              <a:rPr lang="en-US" dirty="0"/>
              <a:t>Click to edit Master text styles</a:t>
            </a:r>
          </a:p>
        </p:txBody>
      </p:sp>
      <p:sp>
        <p:nvSpPr>
          <p:cNvPr id="3" name="Slide Number Placeholder 5">
            <a:extLst>
              <a:ext uri="{FF2B5EF4-FFF2-40B4-BE49-F238E27FC236}">
                <a16:creationId xmlns:a16="http://schemas.microsoft.com/office/drawing/2014/main" id="{487499CD-21D1-84C4-7FD1-F33A396395B0}"/>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Tree>
    <p:extLst>
      <p:ext uri="{BB962C8B-B14F-4D97-AF65-F5344CB8AC3E}">
        <p14:creationId xmlns:p14="http://schemas.microsoft.com/office/powerpoint/2010/main" val="2564645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dirty="0"/>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dirty="0"/>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37886990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Yellow bann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EECC6-A4C2-E455-8FA8-28B3082E4285}"/>
              </a:ext>
            </a:extLst>
          </p:cNvPr>
          <p:cNvSpPr>
            <a:spLocks noGrp="1"/>
          </p:cNvSpPr>
          <p:nvPr>
            <p:ph type="title"/>
          </p:nvPr>
        </p:nvSpPr>
        <p:spPr>
          <a:xfrm>
            <a:off x="0" y="0"/>
            <a:ext cx="12192000" cy="938783"/>
          </a:xfrm>
          <a:blipFill dpi="0" rotWithShape="1">
            <a:blip r:embed="rId2">
              <a:extLst>
                <a:ext uri="{28A0092B-C50C-407E-A947-70E740481C1C}">
                  <a14:useLocalDpi xmlns:a14="http://schemas.microsoft.com/office/drawing/2010/main" val="0"/>
                </a:ext>
              </a:extLst>
            </a:blip>
            <a:srcRect/>
            <a:tile tx="0" ty="0" sx="100000" sy="100000" flip="none" algn="tl"/>
          </a:blipFill>
        </p:spPr>
        <p:txBody>
          <a:bodyPr/>
          <a:lstStyle/>
          <a:p>
            <a:r>
              <a:rPr lang="en-US"/>
              <a:t>Click to edit Master title style</a:t>
            </a:r>
            <a:endParaRPr lang="x-none"/>
          </a:p>
        </p:txBody>
      </p:sp>
    </p:spTree>
    <p:extLst>
      <p:ext uri="{BB962C8B-B14F-4D97-AF65-F5344CB8AC3E}">
        <p14:creationId xmlns:p14="http://schemas.microsoft.com/office/powerpoint/2010/main" val="20704675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DBF3C-6B18-CCBE-4CB4-34818AF9496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nl-BE"/>
          </a:p>
        </p:txBody>
      </p:sp>
      <p:sp>
        <p:nvSpPr>
          <p:cNvPr id="3" name="Subtitle 2">
            <a:extLst>
              <a:ext uri="{FF2B5EF4-FFF2-40B4-BE49-F238E27FC236}">
                <a16:creationId xmlns:a16="http://schemas.microsoft.com/office/drawing/2014/main" id="{E236D6F2-1929-4F45-F892-46294681295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BE"/>
          </a:p>
        </p:txBody>
      </p:sp>
      <p:sp>
        <p:nvSpPr>
          <p:cNvPr id="4" name="Date Placeholder 3">
            <a:extLst>
              <a:ext uri="{FF2B5EF4-FFF2-40B4-BE49-F238E27FC236}">
                <a16:creationId xmlns:a16="http://schemas.microsoft.com/office/drawing/2014/main" id="{A9E48DC2-833F-C3C8-9BEA-5C63539C7F3A}"/>
              </a:ext>
            </a:extLst>
          </p:cNvPr>
          <p:cNvSpPr>
            <a:spLocks noGrp="1"/>
          </p:cNvSpPr>
          <p:nvPr>
            <p:ph type="dt" sz="half" idx="10"/>
          </p:nvPr>
        </p:nvSpPr>
        <p:spPr>
          <a:xfrm>
            <a:off x="838200" y="6356350"/>
            <a:ext cx="2743200" cy="365125"/>
          </a:xfrm>
          <a:prstGeom prst="rect">
            <a:avLst/>
          </a:prstGeom>
        </p:spPr>
        <p:txBody>
          <a:bodyPr/>
          <a:lstStyle/>
          <a:p>
            <a:fld id="{1590F8A8-107A-4F30-9E3E-3ADA971E0106}" type="datetimeFigureOut">
              <a:rPr lang="nl-BE" smtClean="0"/>
              <a:t>29/06/2026</a:t>
            </a:fld>
            <a:endParaRPr lang="nl-BE"/>
          </a:p>
        </p:txBody>
      </p:sp>
      <p:sp>
        <p:nvSpPr>
          <p:cNvPr id="5" name="Footer Placeholder 4">
            <a:extLst>
              <a:ext uri="{FF2B5EF4-FFF2-40B4-BE49-F238E27FC236}">
                <a16:creationId xmlns:a16="http://schemas.microsoft.com/office/drawing/2014/main" id="{F1F44C99-6BF9-CDB8-FEC4-283C7B900E65}"/>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6" name="Slide Number Placeholder 5">
            <a:extLst>
              <a:ext uri="{FF2B5EF4-FFF2-40B4-BE49-F238E27FC236}">
                <a16:creationId xmlns:a16="http://schemas.microsoft.com/office/drawing/2014/main" id="{2107936D-44FD-8457-3AE8-C230292B84D4}"/>
              </a:ext>
            </a:extLst>
          </p:cNvPr>
          <p:cNvSpPr>
            <a:spLocks noGrp="1"/>
          </p:cNvSpPr>
          <p:nvPr>
            <p:ph type="sldNum" sz="quarter" idx="12"/>
          </p:nvPr>
        </p:nvSpPr>
        <p:spPr>
          <a:xfrm>
            <a:off x="8610600" y="6356350"/>
            <a:ext cx="2743200" cy="365125"/>
          </a:xfrm>
          <a:prstGeom prst="rect">
            <a:avLst/>
          </a:prstGeom>
        </p:spPr>
        <p:txBody>
          <a:bodyPr/>
          <a:lstStyle/>
          <a:p>
            <a:fld id="{79F6F74F-7A2E-4A48-AA90-E45B86076F2D}" type="slidenum">
              <a:rPr lang="nl-BE" smtClean="0"/>
              <a:t>‹#›</a:t>
            </a:fld>
            <a:endParaRPr lang="nl-BE"/>
          </a:p>
        </p:txBody>
      </p:sp>
    </p:spTree>
    <p:extLst>
      <p:ext uri="{BB962C8B-B14F-4D97-AF65-F5344CB8AC3E}">
        <p14:creationId xmlns:p14="http://schemas.microsoft.com/office/powerpoint/2010/main" val="256567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7244D-26C8-9B26-6E45-6C8C1E2A9AF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nl-BE"/>
          </a:p>
        </p:txBody>
      </p:sp>
      <p:sp>
        <p:nvSpPr>
          <p:cNvPr id="3" name="Content Placeholder 2">
            <a:extLst>
              <a:ext uri="{FF2B5EF4-FFF2-40B4-BE49-F238E27FC236}">
                <a16:creationId xmlns:a16="http://schemas.microsoft.com/office/drawing/2014/main" id="{A40E0D59-536D-E45B-4312-B8D3CF6AC71D}"/>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a:extLst>
              <a:ext uri="{FF2B5EF4-FFF2-40B4-BE49-F238E27FC236}">
                <a16:creationId xmlns:a16="http://schemas.microsoft.com/office/drawing/2014/main" id="{3E46D80F-33CA-935E-F6E6-F9E9052C9A8C}"/>
              </a:ext>
            </a:extLst>
          </p:cNvPr>
          <p:cNvSpPr>
            <a:spLocks noGrp="1"/>
          </p:cNvSpPr>
          <p:nvPr>
            <p:ph type="dt" sz="half" idx="10"/>
          </p:nvPr>
        </p:nvSpPr>
        <p:spPr>
          <a:xfrm>
            <a:off x="838200" y="6356350"/>
            <a:ext cx="2743200" cy="365125"/>
          </a:xfrm>
          <a:prstGeom prst="rect">
            <a:avLst/>
          </a:prstGeom>
        </p:spPr>
        <p:txBody>
          <a:bodyPr/>
          <a:lstStyle/>
          <a:p>
            <a:fld id="{1590F8A8-107A-4F30-9E3E-3ADA971E0106}" type="datetimeFigureOut">
              <a:rPr lang="nl-BE" smtClean="0"/>
              <a:t>29/06/2026</a:t>
            </a:fld>
            <a:endParaRPr lang="nl-BE"/>
          </a:p>
        </p:txBody>
      </p:sp>
      <p:sp>
        <p:nvSpPr>
          <p:cNvPr id="5" name="Footer Placeholder 4">
            <a:extLst>
              <a:ext uri="{FF2B5EF4-FFF2-40B4-BE49-F238E27FC236}">
                <a16:creationId xmlns:a16="http://schemas.microsoft.com/office/drawing/2014/main" id="{8ECA9C76-9BB4-46A6-4281-986278AA33D8}"/>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6" name="Slide Number Placeholder 5">
            <a:extLst>
              <a:ext uri="{FF2B5EF4-FFF2-40B4-BE49-F238E27FC236}">
                <a16:creationId xmlns:a16="http://schemas.microsoft.com/office/drawing/2014/main" id="{E2160F33-3901-F836-B50E-F5FBE7A3B9DB}"/>
              </a:ext>
            </a:extLst>
          </p:cNvPr>
          <p:cNvSpPr>
            <a:spLocks noGrp="1"/>
          </p:cNvSpPr>
          <p:nvPr>
            <p:ph type="sldNum" sz="quarter" idx="12"/>
          </p:nvPr>
        </p:nvSpPr>
        <p:spPr>
          <a:xfrm>
            <a:off x="8610600" y="6356350"/>
            <a:ext cx="2743200" cy="365125"/>
          </a:xfrm>
          <a:prstGeom prst="rect">
            <a:avLst/>
          </a:prstGeom>
        </p:spPr>
        <p:txBody>
          <a:bodyPr/>
          <a:lstStyle/>
          <a:p>
            <a:fld id="{79F6F74F-7A2E-4A48-AA90-E45B86076F2D}" type="slidenum">
              <a:rPr lang="nl-BE" smtClean="0"/>
              <a:t>‹#›</a:t>
            </a:fld>
            <a:endParaRPr lang="nl-BE"/>
          </a:p>
        </p:txBody>
      </p:sp>
    </p:spTree>
    <p:extLst>
      <p:ext uri="{BB962C8B-B14F-4D97-AF65-F5344CB8AC3E}">
        <p14:creationId xmlns:p14="http://schemas.microsoft.com/office/powerpoint/2010/main" val="17291780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723C5-9D2D-C552-57ED-6606C4AF16B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nl-BE"/>
          </a:p>
        </p:txBody>
      </p:sp>
      <p:sp>
        <p:nvSpPr>
          <p:cNvPr id="3" name="Text Placeholder 2">
            <a:extLst>
              <a:ext uri="{FF2B5EF4-FFF2-40B4-BE49-F238E27FC236}">
                <a16:creationId xmlns:a16="http://schemas.microsoft.com/office/drawing/2014/main" id="{FBFED9DB-9A5D-94DB-B89C-8AC8C23AAF9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791193-E03B-D2E9-DFCD-5569864852C5}"/>
              </a:ext>
            </a:extLst>
          </p:cNvPr>
          <p:cNvSpPr>
            <a:spLocks noGrp="1"/>
          </p:cNvSpPr>
          <p:nvPr>
            <p:ph type="dt" sz="half" idx="10"/>
          </p:nvPr>
        </p:nvSpPr>
        <p:spPr>
          <a:xfrm>
            <a:off x="838200" y="6356350"/>
            <a:ext cx="2743200" cy="365125"/>
          </a:xfrm>
          <a:prstGeom prst="rect">
            <a:avLst/>
          </a:prstGeom>
        </p:spPr>
        <p:txBody>
          <a:bodyPr/>
          <a:lstStyle/>
          <a:p>
            <a:fld id="{1590F8A8-107A-4F30-9E3E-3ADA971E0106}" type="datetimeFigureOut">
              <a:rPr lang="nl-BE" smtClean="0"/>
              <a:t>29/06/2026</a:t>
            </a:fld>
            <a:endParaRPr lang="nl-BE"/>
          </a:p>
        </p:txBody>
      </p:sp>
      <p:sp>
        <p:nvSpPr>
          <p:cNvPr id="5" name="Footer Placeholder 4">
            <a:extLst>
              <a:ext uri="{FF2B5EF4-FFF2-40B4-BE49-F238E27FC236}">
                <a16:creationId xmlns:a16="http://schemas.microsoft.com/office/drawing/2014/main" id="{84250ED0-6D50-A464-964D-A91C6B35706E}"/>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6" name="Slide Number Placeholder 5">
            <a:extLst>
              <a:ext uri="{FF2B5EF4-FFF2-40B4-BE49-F238E27FC236}">
                <a16:creationId xmlns:a16="http://schemas.microsoft.com/office/drawing/2014/main" id="{ECAA200D-EB17-BD22-965C-6EC1D89FF5A2}"/>
              </a:ext>
            </a:extLst>
          </p:cNvPr>
          <p:cNvSpPr>
            <a:spLocks noGrp="1"/>
          </p:cNvSpPr>
          <p:nvPr>
            <p:ph type="sldNum" sz="quarter" idx="12"/>
          </p:nvPr>
        </p:nvSpPr>
        <p:spPr>
          <a:xfrm>
            <a:off x="8610600" y="6356350"/>
            <a:ext cx="2743200" cy="365125"/>
          </a:xfrm>
          <a:prstGeom prst="rect">
            <a:avLst/>
          </a:prstGeom>
        </p:spPr>
        <p:txBody>
          <a:bodyPr/>
          <a:lstStyle/>
          <a:p>
            <a:fld id="{79F6F74F-7A2E-4A48-AA90-E45B86076F2D}" type="slidenum">
              <a:rPr lang="nl-BE" smtClean="0"/>
              <a:t>‹#›</a:t>
            </a:fld>
            <a:endParaRPr lang="nl-BE"/>
          </a:p>
        </p:txBody>
      </p:sp>
    </p:spTree>
    <p:extLst>
      <p:ext uri="{BB962C8B-B14F-4D97-AF65-F5344CB8AC3E}">
        <p14:creationId xmlns:p14="http://schemas.microsoft.com/office/powerpoint/2010/main" val="5661861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19374-9BD3-143A-7793-95435B32C60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nl-BE"/>
          </a:p>
        </p:txBody>
      </p:sp>
      <p:sp>
        <p:nvSpPr>
          <p:cNvPr id="3" name="Content Placeholder 2">
            <a:extLst>
              <a:ext uri="{FF2B5EF4-FFF2-40B4-BE49-F238E27FC236}">
                <a16:creationId xmlns:a16="http://schemas.microsoft.com/office/drawing/2014/main" id="{AF66EB67-9707-2701-4335-3E2A9E600008}"/>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Content Placeholder 3">
            <a:extLst>
              <a:ext uri="{FF2B5EF4-FFF2-40B4-BE49-F238E27FC236}">
                <a16:creationId xmlns:a16="http://schemas.microsoft.com/office/drawing/2014/main" id="{5B17AFC4-9DF4-9234-1FA0-70CB1AEE2CE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Date Placeholder 4">
            <a:extLst>
              <a:ext uri="{FF2B5EF4-FFF2-40B4-BE49-F238E27FC236}">
                <a16:creationId xmlns:a16="http://schemas.microsoft.com/office/drawing/2014/main" id="{5979BE2B-15AB-5528-6496-9B8928A8A16C}"/>
              </a:ext>
            </a:extLst>
          </p:cNvPr>
          <p:cNvSpPr>
            <a:spLocks noGrp="1"/>
          </p:cNvSpPr>
          <p:nvPr>
            <p:ph type="dt" sz="half" idx="10"/>
          </p:nvPr>
        </p:nvSpPr>
        <p:spPr>
          <a:xfrm>
            <a:off x="838200" y="6356350"/>
            <a:ext cx="2743200" cy="365125"/>
          </a:xfrm>
          <a:prstGeom prst="rect">
            <a:avLst/>
          </a:prstGeom>
        </p:spPr>
        <p:txBody>
          <a:bodyPr/>
          <a:lstStyle/>
          <a:p>
            <a:fld id="{1590F8A8-107A-4F30-9E3E-3ADA971E0106}" type="datetimeFigureOut">
              <a:rPr lang="nl-BE" smtClean="0"/>
              <a:t>29/06/2026</a:t>
            </a:fld>
            <a:endParaRPr lang="nl-BE"/>
          </a:p>
        </p:txBody>
      </p:sp>
      <p:sp>
        <p:nvSpPr>
          <p:cNvPr id="6" name="Footer Placeholder 5">
            <a:extLst>
              <a:ext uri="{FF2B5EF4-FFF2-40B4-BE49-F238E27FC236}">
                <a16:creationId xmlns:a16="http://schemas.microsoft.com/office/drawing/2014/main" id="{9DC76739-5766-6BF5-FFE1-4B4C29B693FB}"/>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7" name="Slide Number Placeholder 6">
            <a:extLst>
              <a:ext uri="{FF2B5EF4-FFF2-40B4-BE49-F238E27FC236}">
                <a16:creationId xmlns:a16="http://schemas.microsoft.com/office/drawing/2014/main" id="{1AE5FAE0-5413-6D50-14B3-3B16BD48DBE4}"/>
              </a:ext>
            </a:extLst>
          </p:cNvPr>
          <p:cNvSpPr>
            <a:spLocks noGrp="1"/>
          </p:cNvSpPr>
          <p:nvPr>
            <p:ph type="sldNum" sz="quarter" idx="12"/>
          </p:nvPr>
        </p:nvSpPr>
        <p:spPr>
          <a:xfrm>
            <a:off x="8610600" y="6356350"/>
            <a:ext cx="2743200" cy="365125"/>
          </a:xfrm>
          <a:prstGeom prst="rect">
            <a:avLst/>
          </a:prstGeom>
        </p:spPr>
        <p:txBody>
          <a:bodyPr/>
          <a:lstStyle/>
          <a:p>
            <a:fld id="{79F6F74F-7A2E-4A48-AA90-E45B86076F2D}" type="slidenum">
              <a:rPr lang="nl-BE" smtClean="0"/>
              <a:t>‹#›</a:t>
            </a:fld>
            <a:endParaRPr lang="nl-BE"/>
          </a:p>
        </p:txBody>
      </p:sp>
    </p:spTree>
    <p:extLst>
      <p:ext uri="{BB962C8B-B14F-4D97-AF65-F5344CB8AC3E}">
        <p14:creationId xmlns:p14="http://schemas.microsoft.com/office/powerpoint/2010/main" val="31751361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D868B-8527-7B7A-5233-A6DA17CEEA7B}"/>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nl-BE"/>
          </a:p>
        </p:txBody>
      </p:sp>
      <p:sp>
        <p:nvSpPr>
          <p:cNvPr id="3" name="Text Placeholder 2">
            <a:extLst>
              <a:ext uri="{FF2B5EF4-FFF2-40B4-BE49-F238E27FC236}">
                <a16:creationId xmlns:a16="http://schemas.microsoft.com/office/drawing/2014/main" id="{E49E60DB-99AD-45D4-608D-12F7C797C08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E0CF65D-6DAE-B28F-6668-8D680057B979}"/>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5" name="Text Placeholder 4">
            <a:extLst>
              <a:ext uri="{FF2B5EF4-FFF2-40B4-BE49-F238E27FC236}">
                <a16:creationId xmlns:a16="http://schemas.microsoft.com/office/drawing/2014/main" id="{ED2FBD0B-9CB1-87C5-E3A3-7F9AD98E7AA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CB39818-85F9-CFBB-D01E-9CDBC5ABFA1B}"/>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7" name="Date Placeholder 6">
            <a:extLst>
              <a:ext uri="{FF2B5EF4-FFF2-40B4-BE49-F238E27FC236}">
                <a16:creationId xmlns:a16="http://schemas.microsoft.com/office/drawing/2014/main" id="{FA5AB0DF-CBBD-52D0-640A-AFB0A84AD561}"/>
              </a:ext>
            </a:extLst>
          </p:cNvPr>
          <p:cNvSpPr>
            <a:spLocks noGrp="1"/>
          </p:cNvSpPr>
          <p:nvPr>
            <p:ph type="dt" sz="half" idx="10"/>
          </p:nvPr>
        </p:nvSpPr>
        <p:spPr>
          <a:xfrm>
            <a:off x="838200" y="6356350"/>
            <a:ext cx="2743200" cy="365125"/>
          </a:xfrm>
          <a:prstGeom prst="rect">
            <a:avLst/>
          </a:prstGeom>
        </p:spPr>
        <p:txBody>
          <a:bodyPr/>
          <a:lstStyle/>
          <a:p>
            <a:fld id="{1590F8A8-107A-4F30-9E3E-3ADA971E0106}" type="datetimeFigureOut">
              <a:rPr lang="nl-BE" smtClean="0"/>
              <a:t>29/06/2026</a:t>
            </a:fld>
            <a:endParaRPr lang="nl-BE"/>
          </a:p>
        </p:txBody>
      </p:sp>
      <p:sp>
        <p:nvSpPr>
          <p:cNvPr id="8" name="Footer Placeholder 7">
            <a:extLst>
              <a:ext uri="{FF2B5EF4-FFF2-40B4-BE49-F238E27FC236}">
                <a16:creationId xmlns:a16="http://schemas.microsoft.com/office/drawing/2014/main" id="{16070784-8C59-3E99-B143-433EC32F5C3B}"/>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9" name="Slide Number Placeholder 8">
            <a:extLst>
              <a:ext uri="{FF2B5EF4-FFF2-40B4-BE49-F238E27FC236}">
                <a16:creationId xmlns:a16="http://schemas.microsoft.com/office/drawing/2014/main" id="{5C431F75-0FBB-5E77-1DF3-BE20C5EDDBAF}"/>
              </a:ext>
            </a:extLst>
          </p:cNvPr>
          <p:cNvSpPr>
            <a:spLocks noGrp="1"/>
          </p:cNvSpPr>
          <p:nvPr>
            <p:ph type="sldNum" sz="quarter" idx="12"/>
          </p:nvPr>
        </p:nvSpPr>
        <p:spPr>
          <a:xfrm>
            <a:off x="8610600" y="6356350"/>
            <a:ext cx="2743200" cy="365125"/>
          </a:xfrm>
          <a:prstGeom prst="rect">
            <a:avLst/>
          </a:prstGeom>
        </p:spPr>
        <p:txBody>
          <a:bodyPr/>
          <a:lstStyle/>
          <a:p>
            <a:fld id="{79F6F74F-7A2E-4A48-AA90-E45B86076F2D}" type="slidenum">
              <a:rPr lang="nl-BE" smtClean="0"/>
              <a:t>‹#›</a:t>
            </a:fld>
            <a:endParaRPr lang="nl-BE"/>
          </a:p>
        </p:txBody>
      </p:sp>
    </p:spTree>
    <p:extLst>
      <p:ext uri="{BB962C8B-B14F-4D97-AF65-F5344CB8AC3E}">
        <p14:creationId xmlns:p14="http://schemas.microsoft.com/office/powerpoint/2010/main" val="10504983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70794-5724-55D4-5271-B5A42A95DE1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nl-BE"/>
          </a:p>
        </p:txBody>
      </p:sp>
      <p:sp>
        <p:nvSpPr>
          <p:cNvPr id="3" name="Date Placeholder 2">
            <a:extLst>
              <a:ext uri="{FF2B5EF4-FFF2-40B4-BE49-F238E27FC236}">
                <a16:creationId xmlns:a16="http://schemas.microsoft.com/office/drawing/2014/main" id="{58C7BFB2-0875-C085-FD21-BB351891696D}"/>
              </a:ext>
            </a:extLst>
          </p:cNvPr>
          <p:cNvSpPr>
            <a:spLocks noGrp="1"/>
          </p:cNvSpPr>
          <p:nvPr>
            <p:ph type="dt" sz="half" idx="10"/>
          </p:nvPr>
        </p:nvSpPr>
        <p:spPr>
          <a:xfrm>
            <a:off x="838200" y="6356350"/>
            <a:ext cx="2743200" cy="365125"/>
          </a:xfrm>
          <a:prstGeom prst="rect">
            <a:avLst/>
          </a:prstGeom>
        </p:spPr>
        <p:txBody>
          <a:bodyPr/>
          <a:lstStyle/>
          <a:p>
            <a:fld id="{1590F8A8-107A-4F30-9E3E-3ADA971E0106}" type="datetimeFigureOut">
              <a:rPr lang="nl-BE" smtClean="0"/>
              <a:t>29/06/2026</a:t>
            </a:fld>
            <a:endParaRPr lang="nl-BE"/>
          </a:p>
        </p:txBody>
      </p:sp>
      <p:sp>
        <p:nvSpPr>
          <p:cNvPr id="4" name="Footer Placeholder 3">
            <a:extLst>
              <a:ext uri="{FF2B5EF4-FFF2-40B4-BE49-F238E27FC236}">
                <a16:creationId xmlns:a16="http://schemas.microsoft.com/office/drawing/2014/main" id="{D0942706-CC44-79AE-5512-DF6AA61FF639}"/>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5" name="Slide Number Placeholder 4">
            <a:extLst>
              <a:ext uri="{FF2B5EF4-FFF2-40B4-BE49-F238E27FC236}">
                <a16:creationId xmlns:a16="http://schemas.microsoft.com/office/drawing/2014/main" id="{4D51A85B-43D0-9A90-3369-CBFC1AFC8FB2}"/>
              </a:ext>
            </a:extLst>
          </p:cNvPr>
          <p:cNvSpPr>
            <a:spLocks noGrp="1"/>
          </p:cNvSpPr>
          <p:nvPr>
            <p:ph type="sldNum" sz="quarter" idx="12"/>
          </p:nvPr>
        </p:nvSpPr>
        <p:spPr>
          <a:xfrm>
            <a:off x="8610600" y="6356350"/>
            <a:ext cx="2743200" cy="365125"/>
          </a:xfrm>
          <a:prstGeom prst="rect">
            <a:avLst/>
          </a:prstGeom>
        </p:spPr>
        <p:txBody>
          <a:bodyPr/>
          <a:lstStyle/>
          <a:p>
            <a:fld id="{79F6F74F-7A2E-4A48-AA90-E45B86076F2D}" type="slidenum">
              <a:rPr lang="nl-BE" smtClean="0"/>
              <a:t>‹#›</a:t>
            </a:fld>
            <a:endParaRPr lang="nl-BE"/>
          </a:p>
        </p:txBody>
      </p:sp>
    </p:spTree>
    <p:extLst>
      <p:ext uri="{BB962C8B-B14F-4D97-AF65-F5344CB8AC3E}">
        <p14:creationId xmlns:p14="http://schemas.microsoft.com/office/powerpoint/2010/main" val="13459861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5826F7-0AD5-91D2-5C21-6E6FBC3535B0}"/>
              </a:ext>
            </a:extLst>
          </p:cNvPr>
          <p:cNvSpPr>
            <a:spLocks noGrp="1"/>
          </p:cNvSpPr>
          <p:nvPr>
            <p:ph type="dt" sz="half" idx="10"/>
          </p:nvPr>
        </p:nvSpPr>
        <p:spPr>
          <a:xfrm>
            <a:off x="838200" y="6356350"/>
            <a:ext cx="2743200" cy="365125"/>
          </a:xfrm>
          <a:prstGeom prst="rect">
            <a:avLst/>
          </a:prstGeom>
        </p:spPr>
        <p:txBody>
          <a:bodyPr/>
          <a:lstStyle/>
          <a:p>
            <a:fld id="{1590F8A8-107A-4F30-9E3E-3ADA971E0106}" type="datetimeFigureOut">
              <a:rPr lang="nl-BE" smtClean="0"/>
              <a:t>29/06/2026</a:t>
            </a:fld>
            <a:endParaRPr lang="nl-BE"/>
          </a:p>
        </p:txBody>
      </p:sp>
      <p:sp>
        <p:nvSpPr>
          <p:cNvPr id="3" name="Footer Placeholder 2">
            <a:extLst>
              <a:ext uri="{FF2B5EF4-FFF2-40B4-BE49-F238E27FC236}">
                <a16:creationId xmlns:a16="http://schemas.microsoft.com/office/drawing/2014/main" id="{9E479FA7-53F9-D31A-B672-1C023D84CFA0}"/>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4" name="Slide Number Placeholder 3">
            <a:extLst>
              <a:ext uri="{FF2B5EF4-FFF2-40B4-BE49-F238E27FC236}">
                <a16:creationId xmlns:a16="http://schemas.microsoft.com/office/drawing/2014/main" id="{71741843-7360-327C-F8CA-FCF390854F06}"/>
              </a:ext>
            </a:extLst>
          </p:cNvPr>
          <p:cNvSpPr>
            <a:spLocks noGrp="1"/>
          </p:cNvSpPr>
          <p:nvPr>
            <p:ph type="sldNum" sz="quarter" idx="12"/>
          </p:nvPr>
        </p:nvSpPr>
        <p:spPr>
          <a:xfrm>
            <a:off x="8610600" y="6356350"/>
            <a:ext cx="2743200" cy="365125"/>
          </a:xfrm>
          <a:prstGeom prst="rect">
            <a:avLst/>
          </a:prstGeom>
        </p:spPr>
        <p:txBody>
          <a:bodyPr/>
          <a:lstStyle/>
          <a:p>
            <a:fld id="{79F6F74F-7A2E-4A48-AA90-E45B86076F2D}" type="slidenum">
              <a:rPr lang="nl-BE" smtClean="0"/>
              <a:t>‹#›</a:t>
            </a:fld>
            <a:endParaRPr lang="nl-BE"/>
          </a:p>
        </p:txBody>
      </p:sp>
    </p:spTree>
    <p:extLst>
      <p:ext uri="{BB962C8B-B14F-4D97-AF65-F5344CB8AC3E}">
        <p14:creationId xmlns:p14="http://schemas.microsoft.com/office/powerpoint/2010/main" val="24843184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467FF-1E57-081B-F7EA-853B9B96F90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nl-BE"/>
          </a:p>
        </p:txBody>
      </p:sp>
      <p:sp>
        <p:nvSpPr>
          <p:cNvPr id="3" name="Content Placeholder 2">
            <a:extLst>
              <a:ext uri="{FF2B5EF4-FFF2-40B4-BE49-F238E27FC236}">
                <a16:creationId xmlns:a16="http://schemas.microsoft.com/office/drawing/2014/main" id="{2E83C94E-70AE-4C03-F764-F2E55F68C1F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Text Placeholder 3">
            <a:extLst>
              <a:ext uri="{FF2B5EF4-FFF2-40B4-BE49-F238E27FC236}">
                <a16:creationId xmlns:a16="http://schemas.microsoft.com/office/drawing/2014/main" id="{5C0E74BF-6261-E750-1F22-734913F3044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EFE6DA-5DC2-0E99-0F34-AF47F50308D4}"/>
              </a:ext>
            </a:extLst>
          </p:cNvPr>
          <p:cNvSpPr>
            <a:spLocks noGrp="1"/>
          </p:cNvSpPr>
          <p:nvPr>
            <p:ph type="dt" sz="half" idx="10"/>
          </p:nvPr>
        </p:nvSpPr>
        <p:spPr>
          <a:xfrm>
            <a:off x="838200" y="6356350"/>
            <a:ext cx="2743200" cy="365125"/>
          </a:xfrm>
          <a:prstGeom prst="rect">
            <a:avLst/>
          </a:prstGeom>
        </p:spPr>
        <p:txBody>
          <a:bodyPr/>
          <a:lstStyle/>
          <a:p>
            <a:fld id="{1590F8A8-107A-4F30-9E3E-3ADA971E0106}" type="datetimeFigureOut">
              <a:rPr lang="nl-BE" smtClean="0"/>
              <a:t>29/06/2026</a:t>
            </a:fld>
            <a:endParaRPr lang="nl-BE"/>
          </a:p>
        </p:txBody>
      </p:sp>
      <p:sp>
        <p:nvSpPr>
          <p:cNvPr id="6" name="Footer Placeholder 5">
            <a:extLst>
              <a:ext uri="{FF2B5EF4-FFF2-40B4-BE49-F238E27FC236}">
                <a16:creationId xmlns:a16="http://schemas.microsoft.com/office/drawing/2014/main" id="{FA8AF93F-3CCA-0364-6AD9-D926F796775B}"/>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7" name="Slide Number Placeholder 6">
            <a:extLst>
              <a:ext uri="{FF2B5EF4-FFF2-40B4-BE49-F238E27FC236}">
                <a16:creationId xmlns:a16="http://schemas.microsoft.com/office/drawing/2014/main" id="{297536AE-78E3-DDAD-1E37-02D18DDDD8B1}"/>
              </a:ext>
            </a:extLst>
          </p:cNvPr>
          <p:cNvSpPr>
            <a:spLocks noGrp="1"/>
          </p:cNvSpPr>
          <p:nvPr>
            <p:ph type="sldNum" sz="quarter" idx="12"/>
          </p:nvPr>
        </p:nvSpPr>
        <p:spPr>
          <a:xfrm>
            <a:off x="8610600" y="6356350"/>
            <a:ext cx="2743200" cy="365125"/>
          </a:xfrm>
          <a:prstGeom prst="rect">
            <a:avLst/>
          </a:prstGeom>
        </p:spPr>
        <p:txBody>
          <a:bodyPr/>
          <a:lstStyle/>
          <a:p>
            <a:fld id="{79F6F74F-7A2E-4A48-AA90-E45B86076F2D}" type="slidenum">
              <a:rPr lang="nl-BE" smtClean="0"/>
              <a:t>‹#›</a:t>
            </a:fld>
            <a:endParaRPr lang="nl-BE"/>
          </a:p>
        </p:txBody>
      </p:sp>
    </p:spTree>
    <p:extLst>
      <p:ext uri="{BB962C8B-B14F-4D97-AF65-F5344CB8AC3E}">
        <p14:creationId xmlns:p14="http://schemas.microsoft.com/office/powerpoint/2010/main" val="32011479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D2F21-7CCD-F7BB-C28A-137B67A6587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nl-BE"/>
          </a:p>
        </p:txBody>
      </p:sp>
      <p:sp>
        <p:nvSpPr>
          <p:cNvPr id="3" name="Picture Placeholder 2">
            <a:extLst>
              <a:ext uri="{FF2B5EF4-FFF2-40B4-BE49-F238E27FC236}">
                <a16:creationId xmlns:a16="http://schemas.microsoft.com/office/drawing/2014/main" id="{930EB2AE-9E6B-351F-9B38-B7294250542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ext Placeholder 3">
            <a:extLst>
              <a:ext uri="{FF2B5EF4-FFF2-40B4-BE49-F238E27FC236}">
                <a16:creationId xmlns:a16="http://schemas.microsoft.com/office/drawing/2014/main" id="{643A5A51-E9A8-E566-D901-D6A9AE606AD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8761EF-645A-0A60-3B73-D262F4F72E75}"/>
              </a:ext>
            </a:extLst>
          </p:cNvPr>
          <p:cNvSpPr>
            <a:spLocks noGrp="1"/>
          </p:cNvSpPr>
          <p:nvPr>
            <p:ph type="dt" sz="half" idx="10"/>
          </p:nvPr>
        </p:nvSpPr>
        <p:spPr>
          <a:xfrm>
            <a:off x="838200" y="6356350"/>
            <a:ext cx="2743200" cy="365125"/>
          </a:xfrm>
          <a:prstGeom prst="rect">
            <a:avLst/>
          </a:prstGeom>
        </p:spPr>
        <p:txBody>
          <a:bodyPr/>
          <a:lstStyle/>
          <a:p>
            <a:fld id="{1590F8A8-107A-4F30-9E3E-3ADA971E0106}" type="datetimeFigureOut">
              <a:rPr lang="nl-BE" smtClean="0"/>
              <a:t>29/06/2026</a:t>
            </a:fld>
            <a:endParaRPr lang="nl-BE"/>
          </a:p>
        </p:txBody>
      </p:sp>
      <p:sp>
        <p:nvSpPr>
          <p:cNvPr id="6" name="Footer Placeholder 5">
            <a:extLst>
              <a:ext uri="{FF2B5EF4-FFF2-40B4-BE49-F238E27FC236}">
                <a16:creationId xmlns:a16="http://schemas.microsoft.com/office/drawing/2014/main" id="{B1E54419-12B3-2FDA-49AA-1CE308D280B7}"/>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7" name="Slide Number Placeholder 6">
            <a:extLst>
              <a:ext uri="{FF2B5EF4-FFF2-40B4-BE49-F238E27FC236}">
                <a16:creationId xmlns:a16="http://schemas.microsoft.com/office/drawing/2014/main" id="{079BB701-7DC0-F928-5B5D-52F51E2E739B}"/>
              </a:ext>
            </a:extLst>
          </p:cNvPr>
          <p:cNvSpPr>
            <a:spLocks noGrp="1"/>
          </p:cNvSpPr>
          <p:nvPr>
            <p:ph type="sldNum" sz="quarter" idx="12"/>
          </p:nvPr>
        </p:nvSpPr>
        <p:spPr>
          <a:xfrm>
            <a:off x="8610600" y="6356350"/>
            <a:ext cx="2743200" cy="365125"/>
          </a:xfrm>
          <a:prstGeom prst="rect">
            <a:avLst/>
          </a:prstGeom>
        </p:spPr>
        <p:txBody>
          <a:bodyPr/>
          <a:lstStyle/>
          <a:p>
            <a:fld id="{79F6F74F-7A2E-4A48-AA90-E45B86076F2D}" type="slidenum">
              <a:rPr lang="nl-BE" smtClean="0"/>
              <a:t>‹#›</a:t>
            </a:fld>
            <a:endParaRPr lang="nl-BE"/>
          </a:p>
        </p:txBody>
      </p:sp>
    </p:spTree>
    <p:extLst>
      <p:ext uri="{BB962C8B-B14F-4D97-AF65-F5344CB8AC3E}">
        <p14:creationId xmlns:p14="http://schemas.microsoft.com/office/powerpoint/2010/main" val="793055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9325099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72B3B-2A07-4FE7-6BB4-921AA3D2483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nl-BE"/>
          </a:p>
        </p:txBody>
      </p:sp>
      <p:sp>
        <p:nvSpPr>
          <p:cNvPr id="3" name="Vertical Text Placeholder 2">
            <a:extLst>
              <a:ext uri="{FF2B5EF4-FFF2-40B4-BE49-F238E27FC236}">
                <a16:creationId xmlns:a16="http://schemas.microsoft.com/office/drawing/2014/main" id="{1BEC4B1D-41BE-8F71-7A03-93B538DB7896}"/>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a:extLst>
              <a:ext uri="{FF2B5EF4-FFF2-40B4-BE49-F238E27FC236}">
                <a16:creationId xmlns:a16="http://schemas.microsoft.com/office/drawing/2014/main" id="{EE404C30-5C5A-0952-FBDD-695C353593E1}"/>
              </a:ext>
            </a:extLst>
          </p:cNvPr>
          <p:cNvSpPr>
            <a:spLocks noGrp="1"/>
          </p:cNvSpPr>
          <p:nvPr>
            <p:ph type="dt" sz="half" idx="10"/>
          </p:nvPr>
        </p:nvSpPr>
        <p:spPr>
          <a:xfrm>
            <a:off x="838200" y="6356350"/>
            <a:ext cx="2743200" cy="365125"/>
          </a:xfrm>
          <a:prstGeom prst="rect">
            <a:avLst/>
          </a:prstGeom>
        </p:spPr>
        <p:txBody>
          <a:bodyPr/>
          <a:lstStyle/>
          <a:p>
            <a:fld id="{1590F8A8-107A-4F30-9E3E-3ADA971E0106}" type="datetimeFigureOut">
              <a:rPr lang="nl-BE" smtClean="0"/>
              <a:t>29/06/2026</a:t>
            </a:fld>
            <a:endParaRPr lang="nl-BE"/>
          </a:p>
        </p:txBody>
      </p:sp>
      <p:sp>
        <p:nvSpPr>
          <p:cNvPr id="5" name="Footer Placeholder 4">
            <a:extLst>
              <a:ext uri="{FF2B5EF4-FFF2-40B4-BE49-F238E27FC236}">
                <a16:creationId xmlns:a16="http://schemas.microsoft.com/office/drawing/2014/main" id="{89A495C9-710A-9F33-1850-BFA8FC48EFF6}"/>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6" name="Slide Number Placeholder 5">
            <a:extLst>
              <a:ext uri="{FF2B5EF4-FFF2-40B4-BE49-F238E27FC236}">
                <a16:creationId xmlns:a16="http://schemas.microsoft.com/office/drawing/2014/main" id="{B53592AC-A065-9058-62AD-ADDBA63CA918}"/>
              </a:ext>
            </a:extLst>
          </p:cNvPr>
          <p:cNvSpPr>
            <a:spLocks noGrp="1"/>
          </p:cNvSpPr>
          <p:nvPr>
            <p:ph type="sldNum" sz="quarter" idx="12"/>
          </p:nvPr>
        </p:nvSpPr>
        <p:spPr>
          <a:xfrm>
            <a:off x="8610600" y="6356350"/>
            <a:ext cx="2743200" cy="365125"/>
          </a:xfrm>
          <a:prstGeom prst="rect">
            <a:avLst/>
          </a:prstGeom>
        </p:spPr>
        <p:txBody>
          <a:bodyPr/>
          <a:lstStyle/>
          <a:p>
            <a:fld id="{79F6F74F-7A2E-4A48-AA90-E45B86076F2D}" type="slidenum">
              <a:rPr lang="nl-BE" smtClean="0"/>
              <a:t>‹#›</a:t>
            </a:fld>
            <a:endParaRPr lang="nl-BE"/>
          </a:p>
        </p:txBody>
      </p:sp>
    </p:spTree>
    <p:extLst>
      <p:ext uri="{BB962C8B-B14F-4D97-AF65-F5344CB8AC3E}">
        <p14:creationId xmlns:p14="http://schemas.microsoft.com/office/powerpoint/2010/main" val="42791613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FB2CFB-0B1B-0825-250C-1991BA4B1E0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nl-BE"/>
          </a:p>
        </p:txBody>
      </p:sp>
      <p:sp>
        <p:nvSpPr>
          <p:cNvPr id="3" name="Vertical Text Placeholder 2">
            <a:extLst>
              <a:ext uri="{FF2B5EF4-FFF2-40B4-BE49-F238E27FC236}">
                <a16:creationId xmlns:a16="http://schemas.microsoft.com/office/drawing/2014/main" id="{623B0126-4334-5ECB-BD0F-C62DE80886C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a:extLst>
              <a:ext uri="{FF2B5EF4-FFF2-40B4-BE49-F238E27FC236}">
                <a16:creationId xmlns:a16="http://schemas.microsoft.com/office/drawing/2014/main" id="{ED50783E-D337-FC65-BC58-2BB322161E6E}"/>
              </a:ext>
            </a:extLst>
          </p:cNvPr>
          <p:cNvSpPr>
            <a:spLocks noGrp="1"/>
          </p:cNvSpPr>
          <p:nvPr>
            <p:ph type="dt" sz="half" idx="10"/>
          </p:nvPr>
        </p:nvSpPr>
        <p:spPr>
          <a:xfrm>
            <a:off x="838200" y="6356350"/>
            <a:ext cx="2743200" cy="365125"/>
          </a:xfrm>
          <a:prstGeom prst="rect">
            <a:avLst/>
          </a:prstGeom>
        </p:spPr>
        <p:txBody>
          <a:bodyPr/>
          <a:lstStyle/>
          <a:p>
            <a:fld id="{1590F8A8-107A-4F30-9E3E-3ADA971E0106}" type="datetimeFigureOut">
              <a:rPr lang="nl-BE" smtClean="0"/>
              <a:t>29/06/2026</a:t>
            </a:fld>
            <a:endParaRPr lang="nl-BE"/>
          </a:p>
        </p:txBody>
      </p:sp>
      <p:sp>
        <p:nvSpPr>
          <p:cNvPr id="5" name="Footer Placeholder 4">
            <a:extLst>
              <a:ext uri="{FF2B5EF4-FFF2-40B4-BE49-F238E27FC236}">
                <a16:creationId xmlns:a16="http://schemas.microsoft.com/office/drawing/2014/main" id="{7E5D3ACA-50A6-33F4-27AE-7ECCD15FD71B}"/>
              </a:ext>
            </a:extLst>
          </p:cNvPr>
          <p:cNvSpPr>
            <a:spLocks noGrp="1"/>
          </p:cNvSpPr>
          <p:nvPr>
            <p:ph type="ftr" sz="quarter" idx="11"/>
          </p:nvPr>
        </p:nvSpPr>
        <p:spPr>
          <a:xfrm>
            <a:off x="4038600" y="6356350"/>
            <a:ext cx="4114800" cy="365125"/>
          </a:xfrm>
          <a:prstGeom prst="rect">
            <a:avLst/>
          </a:prstGeom>
        </p:spPr>
        <p:txBody>
          <a:bodyPr/>
          <a:lstStyle/>
          <a:p>
            <a:endParaRPr lang="nl-BE"/>
          </a:p>
        </p:txBody>
      </p:sp>
      <p:sp>
        <p:nvSpPr>
          <p:cNvPr id="6" name="Slide Number Placeholder 5">
            <a:extLst>
              <a:ext uri="{FF2B5EF4-FFF2-40B4-BE49-F238E27FC236}">
                <a16:creationId xmlns:a16="http://schemas.microsoft.com/office/drawing/2014/main" id="{5AC9704F-E4D8-AA7E-DF2D-ED00BC93029F}"/>
              </a:ext>
            </a:extLst>
          </p:cNvPr>
          <p:cNvSpPr>
            <a:spLocks noGrp="1"/>
          </p:cNvSpPr>
          <p:nvPr>
            <p:ph type="sldNum" sz="quarter" idx="12"/>
          </p:nvPr>
        </p:nvSpPr>
        <p:spPr>
          <a:xfrm>
            <a:off x="8610600" y="6356350"/>
            <a:ext cx="2743200" cy="365125"/>
          </a:xfrm>
          <a:prstGeom prst="rect">
            <a:avLst/>
          </a:prstGeom>
        </p:spPr>
        <p:txBody>
          <a:bodyPr/>
          <a:lstStyle/>
          <a:p>
            <a:fld id="{79F6F74F-7A2E-4A48-AA90-E45B86076F2D}" type="slidenum">
              <a:rPr lang="nl-BE" smtClean="0"/>
              <a:t>‹#›</a:t>
            </a:fld>
            <a:endParaRPr lang="nl-BE"/>
          </a:p>
        </p:txBody>
      </p:sp>
    </p:spTree>
    <p:extLst>
      <p:ext uri="{BB962C8B-B14F-4D97-AF65-F5344CB8AC3E}">
        <p14:creationId xmlns:p14="http://schemas.microsoft.com/office/powerpoint/2010/main" val="19155718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Yellow bann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2828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24418" y="1501797"/>
            <a:ext cx="10943167" cy="2008167"/>
          </a:xfrm>
        </p:spPr>
        <p:txBody>
          <a:bodyPr anchor="b">
            <a:noAutofit/>
          </a:bodyPr>
          <a:lstStyle>
            <a:lvl1pPr algn="ctr">
              <a:defRPr sz="6400">
                <a:solidFill>
                  <a:srgbClr val="F5C400"/>
                </a:solidFill>
              </a:defRPr>
            </a:lvl1pPr>
          </a:lstStyle>
          <a:p>
            <a:r>
              <a:rPr lang="en-GB" dirty="0"/>
              <a:t>Click to edit Master title style</a:t>
            </a:r>
            <a:endParaRPr lang="en-US" dirty="0"/>
          </a:p>
        </p:txBody>
      </p:sp>
      <p:sp>
        <p:nvSpPr>
          <p:cNvPr id="3" name="Subtitle 2"/>
          <p:cNvSpPr>
            <a:spLocks noGrp="1"/>
          </p:cNvSpPr>
          <p:nvPr>
            <p:ph type="subTitle" idx="1"/>
          </p:nvPr>
        </p:nvSpPr>
        <p:spPr>
          <a:xfrm>
            <a:off x="1524000" y="3602037"/>
            <a:ext cx="9144000" cy="1655763"/>
          </a:xfrm>
        </p:spPr>
        <p:txBody>
          <a:bodyPr>
            <a:normAutofit/>
          </a:bodyPr>
          <a:lstStyle>
            <a:lvl1pPr marL="0" indent="0" algn="ctr">
              <a:buNone/>
              <a:defRPr sz="4267" b="0" i="0">
                <a:latin typeface="Arial Light" pitchFamily="2"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Click to edit Master subtitle style</a:t>
            </a:r>
            <a:endParaRPr lang="en-US" dirty="0"/>
          </a:p>
        </p:txBody>
      </p:sp>
      <p:pic>
        <p:nvPicPr>
          <p:cNvPr id="8" name="Picture 7" descr="Graphical user interface, text&#10;&#10;Description automatically generated">
            <a:extLst>
              <a:ext uri="{FF2B5EF4-FFF2-40B4-BE49-F238E27FC236}">
                <a16:creationId xmlns:a16="http://schemas.microsoft.com/office/drawing/2014/main" id="{5957F1B7-8252-3F97-BFD5-8BAE9AE0D553}"/>
              </a:ext>
            </a:extLst>
          </p:cNvPr>
          <p:cNvPicPr>
            <a:picLocks noChangeAspect="1"/>
          </p:cNvPicPr>
          <p:nvPr userDrawn="1"/>
        </p:nvPicPr>
        <p:blipFill>
          <a:blip r:embed="rId2"/>
          <a:stretch>
            <a:fillRect/>
          </a:stretch>
        </p:blipFill>
        <p:spPr>
          <a:xfrm>
            <a:off x="9184609" y="5738769"/>
            <a:ext cx="2573867" cy="538011"/>
          </a:xfrm>
          <a:prstGeom prst="rect">
            <a:avLst/>
          </a:prstGeom>
        </p:spPr>
      </p:pic>
      <p:pic>
        <p:nvPicPr>
          <p:cNvPr id="6" name="Picture 5" descr="Icon&#10;&#10;Description automatically generated">
            <a:extLst>
              <a:ext uri="{FF2B5EF4-FFF2-40B4-BE49-F238E27FC236}">
                <a16:creationId xmlns:a16="http://schemas.microsoft.com/office/drawing/2014/main" id="{D04844D9-6A66-2848-AF90-64573F3822A4}"/>
              </a:ext>
            </a:extLst>
          </p:cNvPr>
          <p:cNvPicPr>
            <a:picLocks noChangeAspect="1"/>
          </p:cNvPicPr>
          <p:nvPr userDrawn="1"/>
        </p:nvPicPr>
        <p:blipFill>
          <a:blip r:embed="rId3"/>
          <a:stretch>
            <a:fillRect/>
          </a:stretch>
        </p:blipFill>
        <p:spPr>
          <a:xfrm>
            <a:off x="3413568" y="6206920"/>
            <a:ext cx="792264" cy="748249"/>
          </a:xfrm>
          <a:prstGeom prst="rect">
            <a:avLst/>
          </a:prstGeom>
        </p:spPr>
      </p:pic>
    </p:spTree>
    <p:extLst>
      <p:ext uri="{BB962C8B-B14F-4D97-AF65-F5344CB8AC3E}">
        <p14:creationId xmlns:p14="http://schemas.microsoft.com/office/powerpoint/2010/main" val="7072045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43AD7BA-47BA-9E40-14EB-BC870D48985A}"/>
              </a:ext>
            </a:extLst>
          </p:cNvPr>
          <p:cNvSpPr>
            <a:spLocks noGrp="1"/>
          </p:cNvSpPr>
          <p:nvPr>
            <p:ph type="ctrTitle"/>
          </p:nvPr>
        </p:nvSpPr>
        <p:spPr>
          <a:xfrm>
            <a:off x="624418" y="1501797"/>
            <a:ext cx="10943167" cy="2008167"/>
          </a:xfrm>
        </p:spPr>
        <p:txBody>
          <a:bodyPr anchor="b">
            <a:noAutofit/>
          </a:bodyPr>
          <a:lstStyle>
            <a:lvl1pPr algn="ctr">
              <a:defRPr sz="6400">
                <a:solidFill>
                  <a:srgbClr val="F5C400"/>
                </a:solidFill>
              </a:defRPr>
            </a:lvl1pPr>
          </a:lstStyle>
          <a:p>
            <a:r>
              <a:rPr lang="en-GB" dirty="0"/>
              <a:t>Click to edit Master title style</a:t>
            </a:r>
            <a:endParaRPr lang="en-US" dirty="0"/>
          </a:p>
        </p:txBody>
      </p:sp>
      <p:sp>
        <p:nvSpPr>
          <p:cNvPr id="10" name="Subtitle 2">
            <a:extLst>
              <a:ext uri="{FF2B5EF4-FFF2-40B4-BE49-F238E27FC236}">
                <a16:creationId xmlns:a16="http://schemas.microsoft.com/office/drawing/2014/main" id="{AD3AB47F-7FDB-EA16-0A71-E82DBC10B6D7}"/>
              </a:ext>
            </a:extLst>
          </p:cNvPr>
          <p:cNvSpPr>
            <a:spLocks noGrp="1"/>
          </p:cNvSpPr>
          <p:nvPr>
            <p:ph type="subTitle" idx="1"/>
          </p:nvPr>
        </p:nvSpPr>
        <p:spPr>
          <a:xfrm>
            <a:off x="1524000" y="3602037"/>
            <a:ext cx="9144000" cy="1655763"/>
          </a:xfrm>
        </p:spPr>
        <p:txBody>
          <a:bodyPr>
            <a:normAutofit/>
          </a:bodyPr>
          <a:lstStyle>
            <a:lvl1pPr marL="0" indent="0" algn="ctr">
              <a:buNone/>
              <a:defRPr sz="4267" b="0" i="0">
                <a:latin typeface="Arial Light" pitchFamily="2"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dirty="0"/>
              <a:t>Click to edit Master subtitle style</a:t>
            </a:r>
            <a:endParaRPr lang="en-US" dirty="0"/>
          </a:p>
        </p:txBody>
      </p:sp>
      <p:pic>
        <p:nvPicPr>
          <p:cNvPr id="4" name="Picture 3" descr="Icon&#10;&#10;Description automatically generated">
            <a:extLst>
              <a:ext uri="{FF2B5EF4-FFF2-40B4-BE49-F238E27FC236}">
                <a16:creationId xmlns:a16="http://schemas.microsoft.com/office/drawing/2014/main" id="{84560605-B53D-E428-B5CC-CB5CC95E1C04}"/>
              </a:ext>
            </a:extLst>
          </p:cNvPr>
          <p:cNvPicPr>
            <a:picLocks noChangeAspect="1"/>
          </p:cNvPicPr>
          <p:nvPr userDrawn="1"/>
        </p:nvPicPr>
        <p:blipFill>
          <a:blip r:embed="rId2"/>
          <a:stretch>
            <a:fillRect/>
          </a:stretch>
        </p:blipFill>
        <p:spPr>
          <a:xfrm>
            <a:off x="8981854" y="6131998"/>
            <a:ext cx="874028" cy="825471"/>
          </a:xfrm>
          <a:prstGeom prst="rect">
            <a:avLst/>
          </a:prstGeom>
        </p:spPr>
      </p:pic>
    </p:spTree>
    <p:extLst>
      <p:ext uri="{BB962C8B-B14F-4D97-AF65-F5344CB8AC3E}">
        <p14:creationId xmlns:p14="http://schemas.microsoft.com/office/powerpoint/2010/main" val="374637079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4417" y="1622907"/>
            <a:ext cx="10943167" cy="1211127"/>
          </a:xfrm>
        </p:spPr>
        <p:txBody>
          <a:bodyPr/>
          <a:lstStyle>
            <a:lvl1pPr>
              <a:defRPr>
                <a:solidFill>
                  <a:srgbClr val="F5C400"/>
                </a:solidFill>
              </a:defRPr>
            </a:lvl1pPr>
          </a:lstStyle>
          <a:p>
            <a:r>
              <a:rPr lang="en-GB" dirty="0"/>
              <a:t>Click to edit Master title style</a:t>
            </a:r>
            <a:endParaRPr lang="en-US" dirty="0"/>
          </a:p>
        </p:txBody>
      </p:sp>
      <p:sp>
        <p:nvSpPr>
          <p:cNvPr id="3" name="Content Placeholder 2"/>
          <p:cNvSpPr>
            <a:spLocks noGrp="1"/>
          </p:cNvSpPr>
          <p:nvPr>
            <p:ph idx="1"/>
          </p:nvPr>
        </p:nvSpPr>
        <p:spPr>
          <a:xfrm>
            <a:off x="624417" y="2906703"/>
            <a:ext cx="10943167" cy="3324765"/>
          </a:xfrm>
          <a:prstGeom prst="roundRect">
            <a:avLst>
              <a:gd name="adj" fmla="val 3377"/>
            </a:avLst>
          </a:prstGeom>
        </p:spPr>
        <p:txBody>
          <a:bodyPr/>
          <a:lstStyle>
            <a:lvl1pPr marL="228594" indent="-228594">
              <a:buFontTx/>
              <a:buBlip>
                <a:blip r:embed="rId2"/>
              </a:buBlip>
              <a:defRPr/>
            </a:lvl1pPr>
            <a:lvl3pPr marL="1142971" indent="-228594">
              <a:buFontTx/>
              <a:buBlip>
                <a:blip r:embed="rId2"/>
              </a:buBlip>
              <a:defRPr/>
            </a:lvl3pPr>
            <a:lvl5pPr marL="2057349" indent="-228594">
              <a:buFontTx/>
              <a:buBlip>
                <a:blip r:embed="rId2"/>
              </a:buBlip>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4" name="Picture 3" descr="Icon&#10;&#10;Description automatically generated">
            <a:extLst>
              <a:ext uri="{FF2B5EF4-FFF2-40B4-BE49-F238E27FC236}">
                <a16:creationId xmlns:a16="http://schemas.microsoft.com/office/drawing/2014/main" id="{61B70FA9-D18C-7CC8-11CE-78A7754F2608}"/>
              </a:ext>
            </a:extLst>
          </p:cNvPr>
          <p:cNvPicPr>
            <a:picLocks noChangeAspect="1"/>
          </p:cNvPicPr>
          <p:nvPr userDrawn="1"/>
        </p:nvPicPr>
        <p:blipFill>
          <a:blip r:embed="rId3"/>
          <a:stretch>
            <a:fillRect/>
          </a:stretch>
        </p:blipFill>
        <p:spPr>
          <a:xfrm>
            <a:off x="9059528" y="6206920"/>
            <a:ext cx="792264" cy="748249"/>
          </a:xfrm>
          <a:prstGeom prst="rect">
            <a:avLst/>
          </a:prstGeom>
        </p:spPr>
      </p:pic>
    </p:spTree>
    <p:extLst>
      <p:ext uri="{BB962C8B-B14F-4D97-AF65-F5344CB8AC3E}">
        <p14:creationId xmlns:p14="http://schemas.microsoft.com/office/powerpoint/2010/main" val="279238856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415374" y="622301"/>
            <a:ext cx="8152209" cy="693791"/>
          </a:xfrm>
        </p:spPr>
        <p:txBody>
          <a:bodyPr>
            <a:normAutofit/>
          </a:bodyPr>
          <a:lstStyle>
            <a:lvl1pPr algn="ctr">
              <a:defRPr sz="2667">
                <a:solidFill>
                  <a:srgbClr val="F5C400"/>
                </a:solidFill>
              </a:defRPr>
            </a:lvl1pPr>
          </a:lstStyle>
          <a:p>
            <a:r>
              <a:rPr lang="en-GB" dirty="0"/>
              <a:t>Click to edit Master title style</a:t>
            </a:r>
            <a:endParaRPr lang="en-US" dirty="0"/>
          </a:p>
        </p:txBody>
      </p:sp>
      <p:sp>
        <p:nvSpPr>
          <p:cNvPr id="3" name="Content Placeholder 2"/>
          <p:cNvSpPr>
            <a:spLocks noGrp="1"/>
          </p:cNvSpPr>
          <p:nvPr>
            <p:ph sz="half" idx="1"/>
          </p:nvPr>
        </p:nvSpPr>
        <p:spPr>
          <a:xfrm>
            <a:off x="624418" y="1825625"/>
            <a:ext cx="5395383" cy="4410075"/>
          </a:xfrm>
          <a:prstGeom prst="roundRect">
            <a:avLst>
              <a:gd name="adj" fmla="val 2195"/>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6172199" y="1825625"/>
            <a:ext cx="5395383" cy="4410075"/>
          </a:xfrm>
          <a:prstGeom prst="roundRect">
            <a:avLst>
              <a:gd name="adj" fmla="val 2566"/>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6" name="Picture 5" descr="Icon&#10;&#10;Description automatically generated">
            <a:extLst>
              <a:ext uri="{FF2B5EF4-FFF2-40B4-BE49-F238E27FC236}">
                <a16:creationId xmlns:a16="http://schemas.microsoft.com/office/drawing/2014/main" id="{DE3C6362-DE11-8DF3-1744-61E53C8332EB}"/>
              </a:ext>
            </a:extLst>
          </p:cNvPr>
          <p:cNvPicPr>
            <a:picLocks noChangeAspect="1"/>
          </p:cNvPicPr>
          <p:nvPr userDrawn="1"/>
        </p:nvPicPr>
        <p:blipFill>
          <a:blip r:embed="rId2"/>
          <a:stretch>
            <a:fillRect/>
          </a:stretch>
        </p:blipFill>
        <p:spPr>
          <a:xfrm>
            <a:off x="9087174" y="6231468"/>
            <a:ext cx="768708" cy="726001"/>
          </a:xfrm>
          <a:prstGeom prst="rect">
            <a:avLst/>
          </a:prstGeom>
        </p:spPr>
      </p:pic>
    </p:spTree>
    <p:extLst>
      <p:ext uri="{BB962C8B-B14F-4D97-AF65-F5344CB8AC3E}">
        <p14:creationId xmlns:p14="http://schemas.microsoft.com/office/powerpoint/2010/main" val="329791303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4418" y="1681163"/>
            <a:ext cx="5373159"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dirty="0"/>
              <a:t>Click to edit Master text styles</a:t>
            </a:r>
          </a:p>
        </p:txBody>
      </p:sp>
      <p:sp>
        <p:nvSpPr>
          <p:cNvPr id="4" name="Content Placeholder 3"/>
          <p:cNvSpPr>
            <a:spLocks noGrp="1"/>
          </p:cNvSpPr>
          <p:nvPr>
            <p:ph sz="half" idx="2"/>
          </p:nvPr>
        </p:nvSpPr>
        <p:spPr>
          <a:xfrm>
            <a:off x="624418" y="2505076"/>
            <a:ext cx="5373159" cy="3730625"/>
          </a:xfrm>
          <a:prstGeom prst="roundRect">
            <a:avLst>
              <a:gd name="adj" fmla="val 2630"/>
            </a:avLst>
          </a:prstGeom>
        </p:spPr>
        <p:txBody>
          <a:bodyPr/>
          <a:lstStyle>
            <a:lvl1pPr>
              <a:defRPr sz="2400"/>
            </a:lvl1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p:cNvSpPr>
            <a:spLocks noGrp="1"/>
          </p:cNvSpPr>
          <p:nvPr>
            <p:ph type="body" sz="quarter" idx="3"/>
          </p:nvPr>
        </p:nvSpPr>
        <p:spPr>
          <a:xfrm>
            <a:off x="6172200" y="1681163"/>
            <a:ext cx="5395384"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395384" cy="3726392"/>
          </a:xfrm>
          <a:prstGeom prst="roundRect">
            <a:avLst>
              <a:gd name="adj" fmla="val 2614"/>
            </a:avLst>
          </a:prstGeom>
        </p:spPr>
        <p:txBody>
          <a:bodyPr/>
          <a:lstStyle>
            <a:lvl1pPr>
              <a:defRPr sz="2400"/>
            </a:lvl1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itle 1">
            <a:extLst>
              <a:ext uri="{FF2B5EF4-FFF2-40B4-BE49-F238E27FC236}">
                <a16:creationId xmlns:a16="http://schemas.microsoft.com/office/drawing/2014/main" id="{C90C8F5F-C628-703C-5963-348AA8BECCD9}"/>
              </a:ext>
            </a:extLst>
          </p:cNvPr>
          <p:cNvSpPr>
            <a:spLocks noGrp="1"/>
          </p:cNvSpPr>
          <p:nvPr>
            <p:ph type="title"/>
          </p:nvPr>
        </p:nvSpPr>
        <p:spPr>
          <a:xfrm>
            <a:off x="3415374" y="622301"/>
            <a:ext cx="8152209" cy="693791"/>
          </a:xfrm>
        </p:spPr>
        <p:txBody>
          <a:bodyPr>
            <a:normAutofit/>
          </a:bodyPr>
          <a:lstStyle>
            <a:lvl1pPr algn="ctr">
              <a:defRPr sz="2667">
                <a:solidFill>
                  <a:srgbClr val="F5C400"/>
                </a:solidFill>
              </a:defRPr>
            </a:lvl1pPr>
          </a:lstStyle>
          <a:p>
            <a:r>
              <a:rPr lang="en-GB" dirty="0"/>
              <a:t>Click to edit Master title style</a:t>
            </a:r>
            <a:endParaRPr lang="en-US" dirty="0"/>
          </a:p>
        </p:txBody>
      </p:sp>
      <p:pic>
        <p:nvPicPr>
          <p:cNvPr id="7" name="Picture 6" descr="Icon&#10;&#10;Description automatically generated">
            <a:extLst>
              <a:ext uri="{FF2B5EF4-FFF2-40B4-BE49-F238E27FC236}">
                <a16:creationId xmlns:a16="http://schemas.microsoft.com/office/drawing/2014/main" id="{CB741E2B-B76A-F9DC-4434-6D77D73C8A50}"/>
              </a:ext>
            </a:extLst>
          </p:cNvPr>
          <p:cNvPicPr>
            <a:picLocks noChangeAspect="1"/>
          </p:cNvPicPr>
          <p:nvPr userDrawn="1"/>
        </p:nvPicPr>
        <p:blipFill>
          <a:blip r:embed="rId2"/>
          <a:stretch>
            <a:fillRect/>
          </a:stretch>
        </p:blipFill>
        <p:spPr>
          <a:xfrm>
            <a:off x="9087174" y="6231468"/>
            <a:ext cx="768708" cy="726001"/>
          </a:xfrm>
          <a:prstGeom prst="rect">
            <a:avLst/>
          </a:prstGeom>
        </p:spPr>
      </p:pic>
    </p:spTree>
    <p:extLst>
      <p:ext uri="{BB962C8B-B14F-4D97-AF65-F5344CB8AC3E}">
        <p14:creationId xmlns:p14="http://schemas.microsoft.com/office/powerpoint/2010/main" val="297435827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5C400"/>
                </a:solidFill>
              </a:defRPr>
            </a:lvl1pPr>
          </a:lstStyle>
          <a:p>
            <a:r>
              <a:rPr lang="en-GB" dirty="0"/>
              <a:t>Click to edit Master title style</a:t>
            </a:r>
            <a:endParaRPr lang="en-US" dirty="0"/>
          </a:p>
        </p:txBody>
      </p:sp>
      <p:pic>
        <p:nvPicPr>
          <p:cNvPr id="4" name="Picture 3" descr="Icon&#10;&#10;Description automatically generated">
            <a:extLst>
              <a:ext uri="{FF2B5EF4-FFF2-40B4-BE49-F238E27FC236}">
                <a16:creationId xmlns:a16="http://schemas.microsoft.com/office/drawing/2014/main" id="{36DB0F46-C74D-B3E0-AF3C-3EFED5881E7C}"/>
              </a:ext>
            </a:extLst>
          </p:cNvPr>
          <p:cNvPicPr>
            <a:picLocks noChangeAspect="1"/>
          </p:cNvPicPr>
          <p:nvPr userDrawn="1"/>
        </p:nvPicPr>
        <p:blipFill>
          <a:blip r:embed="rId2"/>
          <a:stretch>
            <a:fillRect/>
          </a:stretch>
        </p:blipFill>
        <p:spPr>
          <a:xfrm>
            <a:off x="9059528" y="6206920"/>
            <a:ext cx="792264" cy="748249"/>
          </a:xfrm>
          <a:prstGeom prst="rect">
            <a:avLst/>
          </a:prstGeom>
        </p:spPr>
      </p:pic>
    </p:spTree>
    <p:extLst>
      <p:ext uri="{BB962C8B-B14F-4D97-AF65-F5344CB8AC3E}">
        <p14:creationId xmlns:p14="http://schemas.microsoft.com/office/powerpoint/2010/main" val="173121976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descr="Icon&#10;&#10;Description automatically generated">
            <a:extLst>
              <a:ext uri="{FF2B5EF4-FFF2-40B4-BE49-F238E27FC236}">
                <a16:creationId xmlns:a16="http://schemas.microsoft.com/office/drawing/2014/main" id="{0B75B8AE-857E-A18F-5DCD-47221A0CF444}"/>
              </a:ext>
            </a:extLst>
          </p:cNvPr>
          <p:cNvPicPr>
            <a:picLocks noChangeAspect="1"/>
          </p:cNvPicPr>
          <p:nvPr userDrawn="1"/>
        </p:nvPicPr>
        <p:blipFill>
          <a:blip r:embed="rId2"/>
          <a:stretch>
            <a:fillRect/>
          </a:stretch>
        </p:blipFill>
        <p:spPr>
          <a:xfrm>
            <a:off x="9059528" y="6206920"/>
            <a:ext cx="792264" cy="748249"/>
          </a:xfrm>
          <a:prstGeom prst="rect">
            <a:avLst/>
          </a:prstGeom>
        </p:spPr>
      </p:pic>
    </p:spTree>
    <p:extLst>
      <p:ext uri="{BB962C8B-B14F-4D97-AF65-F5344CB8AC3E}">
        <p14:creationId xmlns:p14="http://schemas.microsoft.com/office/powerpoint/2010/main" val="2979326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16886048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4417" y="1534093"/>
            <a:ext cx="4147608" cy="1017345"/>
          </a:xfrm>
        </p:spPr>
        <p:txBody>
          <a:bodyPr anchor="b"/>
          <a:lstStyle>
            <a:lvl1pPr>
              <a:defRPr sz="3200">
                <a:solidFill>
                  <a:srgbClr val="F5C400"/>
                </a:solidFill>
              </a:defRPr>
            </a:lvl1pPr>
          </a:lstStyle>
          <a:p>
            <a:r>
              <a:rPr lang="en-GB" dirty="0"/>
              <a:t>Click to edit Master title style</a:t>
            </a:r>
            <a:endParaRPr lang="en-US" dirty="0"/>
          </a:p>
        </p:txBody>
      </p:sp>
      <p:sp>
        <p:nvSpPr>
          <p:cNvPr id="3" name="Content Placeholder 2"/>
          <p:cNvSpPr>
            <a:spLocks noGrp="1"/>
          </p:cNvSpPr>
          <p:nvPr>
            <p:ph idx="1"/>
          </p:nvPr>
        </p:nvSpPr>
        <p:spPr>
          <a:xfrm>
            <a:off x="5183187" y="622301"/>
            <a:ext cx="6384396" cy="5609167"/>
          </a:xfrm>
          <a:prstGeom prst="roundRect">
            <a:avLst>
              <a:gd name="adj" fmla="val 1984"/>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p:cNvSpPr>
            <a:spLocks noGrp="1"/>
          </p:cNvSpPr>
          <p:nvPr>
            <p:ph type="body" sz="half" idx="2"/>
          </p:nvPr>
        </p:nvSpPr>
        <p:spPr>
          <a:xfrm>
            <a:off x="624417" y="2551438"/>
            <a:ext cx="4147608" cy="3680029"/>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GB" dirty="0"/>
              <a:t>Click to edit Master text styles</a:t>
            </a:r>
          </a:p>
        </p:txBody>
      </p:sp>
      <p:pic>
        <p:nvPicPr>
          <p:cNvPr id="5" name="Picture 4" descr="Icon&#10;&#10;Description automatically generated">
            <a:extLst>
              <a:ext uri="{FF2B5EF4-FFF2-40B4-BE49-F238E27FC236}">
                <a16:creationId xmlns:a16="http://schemas.microsoft.com/office/drawing/2014/main" id="{3E08E83A-1854-DBE7-380E-C9C0ECAE1D93}"/>
              </a:ext>
            </a:extLst>
          </p:cNvPr>
          <p:cNvPicPr>
            <a:picLocks noChangeAspect="1"/>
          </p:cNvPicPr>
          <p:nvPr userDrawn="1"/>
        </p:nvPicPr>
        <p:blipFill>
          <a:blip r:embed="rId2"/>
          <a:stretch>
            <a:fillRect/>
          </a:stretch>
        </p:blipFill>
        <p:spPr>
          <a:xfrm>
            <a:off x="9059528" y="6206920"/>
            <a:ext cx="792264" cy="748249"/>
          </a:xfrm>
          <a:prstGeom prst="rect">
            <a:avLst/>
          </a:prstGeom>
        </p:spPr>
      </p:pic>
    </p:spTree>
    <p:extLst>
      <p:ext uri="{BB962C8B-B14F-4D97-AF65-F5344CB8AC3E}">
        <p14:creationId xmlns:p14="http://schemas.microsoft.com/office/powerpoint/2010/main" val="349338352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5183188" y="622301"/>
            <a:ext cx="6384397" cy="5609167"/>
          </a:xfrm>
          <a:prstGeom prst="roundRect">
            <a:avLst>
              <a:gd name="adj" fmla="val 2272"/>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GB" dirty="0"/>
              <a:t>Click icon to add picture</a:t>
            </a:r>
            <a:endParaRPr lang="en-US" dirty="0"/>
          </a:p>
        </p:txBody>
      </p:sp>
      <p:sp>
        <p:nvSpPr>
          <p:cNvPr id="8" name="Title 1">
            <a:extLst>
              <a:ext uri="{FF2B5EF4-FFF2-40B4-BE49-F238E27FC236}">
                <a16:creationId xmlns:a16="http://schemas.microsoft.com/office/drawing/2014/main" id="{11D6158A-E2AC-466E-E401-E86AFA8353DE}"/>
              </a:ext>
            </a:extLst>
          </p:cNvPr>
          <p:cNvSpPr>
            <a:spLocks noGrp="1"/>
          </p:cNvSpPr>
          <p:nvPr>
            <p:ph type="title"/>
          </p:nvPr>
        </p:nvSpPr>
        <p:spPr>
          <a:xfrm>
            <a:off x="624417" y="1534093"/>
            <a:ext cx="4147608" cy="1017345"/>
          </a:xfrm>
        </p:spPr>
        <p:txBody>
          <a:bodyPr anchor="b"/>
          <a:lstStyle>
            <a:lvl1pPr>
              <a:defRPr sz="3200">
                <a:solidFill>
                  <a:srgbClr val="F5C400"/>
                </a:solidFill>
              </a:defRPr>
            </a:lvl1pPr>
          </a:lstStyle>
          <a:p>
            <a:r>
              <a:rPr lang="en-GB" dirty="0"/>
              <a:t>Click to edit Master title style</a:t>
            </a:r>
            <a:endParaRPr lang="en-US" dirty="0"/>
          </a:p>
        </p:txBody>
      </p:sp>
      <p:sp>
        <p:nvSpPr>
          <p:cNvPr id="9" name="Text Placeholder 3">
            <a:extLst>
              <a:ext uri="{FF2B5EF4-FFF2-40B4-BE49-F238E27FC236}">
                <a16:creationId xmlns:a16="http://schemas.microsoft.com/office/drawing/2014/main" id="{1D4B9544-8F18-F4DB-A855-15DEEBB0DAB9}"/>
              </a:ext>
            </a:extLst>
          </p:cNvPr>
          <p:cNvSpPr>
            <a:spLocks noGrp="1"/>
          </p:cNvSpPr>
          <p:nvPr>
            <p:ph type="body" sz="half" idx="2"/>
          </p:nvPr>
        </p:nvSpPr>
        <p:spPr>
          <a:xfrm>
            <a:off x="624417" y="2551438"/>
            <a:ext cx="4147608" cy="3680029"/>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GB" dirty="0"/>
              <a:t>Click to edit Master text styles</a:t>
            </a:r>
          </a:p>
        </p:txBody>
      </p:sp>
      <p:pic>
        <p:nvPicPr>
          <p:cNvPr id="2" name="Picture 1" descr="Icon&#10;&#10;Description automatically generated">
            <a:extLst>
              <a:ext uri="{FF2B5EF4-FFF2-40B4-BE49-F238E27FC236}">
                <a16:creationId xmlns:a16="http://schemas.microsoft.com/office/drawing/2014/main" id="{F2ABC6E0-9532-3CC0-5D66-FB3B633E33BB}"/>
              </a:ext>
            </a:extLst>
          </p:cNvPr>
          <p:cNvPicPr>
            <a:picLocks noChangeAspect="1"/>
          </p:cNvPicPr>
          <p:nvPr userDrawn="1"/>
        </p:nvPicPr>
        <p:blipFill>
          <a:blip r:embed="rId2"/>
          <a:stretch>
            <a:fillRect/>
          </a:stretch>
        </p:blipFill>
        <p:spPr>
          <a:xfrm>
            <a:off x="9059528" y="6206920"/>
            <a:ext cx="792264" cy="748249"/>
          </a:xfrm>
          <a:prstGeom prst="rect">
            <a:avLst/>
          </a:prstGeom>
        </p:spPr>
      </p:pic>
    </p:spTree>
    <p:extLst>
      <p:ext uri="{BB962C8B-B14F-4D97-AF65-F5344CB8AC3E}">
        <p14:creationId xmlns:p14="http://schemas.microsoft.com/office/powerpoint/2010/main" val="131882705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Title and Content">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4410" b="1701"/>
          <a:stretch/>
        </p:blipFill>
        <p:spPr>
          <a:xfrm>
            <a:off x="0" y="1104900"/>
            <a:ext cx="12192000" cy="5753100"/>
          </a:xfrm>
          <a:prstGeom prst="rect">
            <a:avLst/>
          </a:prstGeom>
        </p:spPr>
      </p:pic>
      <p:pic>
        <p:nvPicPr>
          <p:cNvPr id="5" name="Picture 6" descr="LOGO CE-EN-quadri.eps"/>
          <p:cNvPicPr>
            <a:picLocks noChangeAspect="1"/>
          </p:cNvPicPr>
          <p:nvPr userDrawn="1"/>
        </p:nvPicPr>
        <p:blipFill>
          <a:blip r:embed="rId3" cstate="print"/>
          <a:srcRect/>
          <a:stretch>
            <a:fillRect/>
          </a:stretch>
        </p:blipFill>
        <p:spPr bwMode="auto">
          <a:xfrm>
            <a:off x="5208015" y="332656"/>
            <a:ext cx="2112433" cy="1100138"/>
          </a:xfrm>
          <a:prstGeom prst="rect">
            <a:avLst/>
          </a:prstGeom>
          <a:noFill/>
          <a:ln w="9525">
            <a:noFill/>
            <a:miter lim="800000"/>
            <a:headEnd/>
            <a:tailEnd/>
          </a:ln>
        </p:spPr>
      </p:pic>
      <p:sp>
        <p:nvSpPr>
          <p:cNvPr id="6" name="Rectangle 5"/>
          <p:cNvSpPr/>
          <p:nvPr userDrawn="1"/>
        </p:nvSpPr>
        <p:spPr>
          <a:xfrm>
            <a:off x="5640003" y="6669360"/>
            <a:ext cx="912284"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sp>
        <p:nvSpPr>
          <p:cNvPr id="13" name="Title 12"/>
          <p:cNvSpPr>
            <a:spLocks noGrp="1"/>
          </p:cNvSpPr>
          <p:nvPr>
            <p:ph type="title"/>
          </p:nvPr>
        </p:nvSpPr>
        <p:spPr>
          <a:xfrm>
            <a:off x="609741" y="2708920"/>
            <a:ext cx="4910195" cy="2880320"/>
          </a:xfrm>
          <a:prstGeom prst="rect">
            <a:avLst/>
          </a:prstGeom>
        </p:spPr>
        <p:txBody>
          <a:bodyPr anchor="t"/>
          <a:lstStyle>
            <a:lvl1pPr marL="0" indent="0">
              <a:defRPr baseline="0">
                <a:solidFill>
                  <a:schemeClr val="tx2"/>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9380726"/>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8769488"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302779692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6" y="4"/>
            <a:ext cx="12190911" cy="6857999"/>
          </a:xfrm>
          <a:prstGeom prst="rect">
            <a:avLst/>
          </a:prstGeom>
        </p:spPr>
      </p:pic>
      <p:sp>
        <p:nvSpPr>
          <p:cNvPr id="3" name="Rectangle 2"/>
          <p:cNvSpPr/>
          <p:nvPr userDrawn="1"/>
        </p:nvSpPr>
        <p:spPr>
          <a:xfrm>
            <a:off x="0" y="6021288"/>
            <a:ext cx="12191456" cy="8367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pic>
        <p:nvPicPr>
          <p:cNvPr id="4" name="Picture 17"/>
          <p:cNvPicPr>
            <a:picLocks noChangeAspect="1" noChangeArrowheads="1"/>
          </p:cNvPicPr>
          <p:nvPr userDrawn="1"/>
        </p:nvPicPr>
        <p:blipFill>
          <a:blip r:embed="rId3" cstate="print"/>
          <a:srcRect/>
          <a:stretch>
            <a:fillRect/>
          </a:stretch>
        </p:blipFill>
        <p:spPr bwMode="auto">
          <a:xfrm>
            <a:off x="8769488"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15999039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l="39167"/>
          <a:stretch/>
        </p:blipFill>
        <p:spPr>
          <a:xfrm>
            <a:off x="4775200" y="0"/>
            <a:ext cx="7416800" cy="6858000"/>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3" y="6286706"/>
            <a:ext cx="12192000" cy="571499"/>
          </a:xfrm>
          <a:prstGeom prst="rect">
            <a:avLst/>
          </a:prstGeom>
        </p:spPr>
      </p:pic>
      <p:pic>
        <p:nvPicPr>
          <p:cNvPr id="4" name="Picture 17"/>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9072331" y="5593201"/>
            <a:ext cx="2687868" cy="528919"/>
          </a:xfrm>
          <a:prstGeom prst="rect">
            <a:avLst/>
          </a:prstGeom>
          <a:noFill/>
          <a:ln w="9525">
            <a:noFill/>
            <a:miter lim="800000"/>
            <a:headEnd/>
            <a:tailEnd/>
          </a:ln>
        </p:spPr>
      </p:pic>
    </p:spTree>
    <p:extLst>
      <p:ext uri="{BB962C8B-B14F-4D97-AF65-F5344CB8AC3E}">
        <p14:creationId xmlns:p14="http://schemas.microsoft.com/office/powerpoint/2010/main" val="304078678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654"/>
            <a:ext cx="10363200" cy="1470025"/>
          </a:xfrm>
          <a:prstGeom prst="rect">
            <a:avLst/>
          </a:prstGeom>
        </p:spPr>
        <p:txBody>
          <a:bodyPr/>
          <a:lstStyle/>
          <a:p>
            <a:r>
              <a:rPr lang="nl-NL"/>
              <a:t>Klik om de stijl te bewerken</a:t>
            </a:r>
            <a:endParaRPr lang="nl-BE"/>
          </a:p>
        </p:txBody>
      </p:sp>
      <p:sp>
        <p:nvSpPr>
          <p:cNvPr id="3" name="Ondertitel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BE"/>
          </a:p>
        </p:txBody>
      </p:sp>
      <p:sp>
        <p:nvSpPr>
          <p:cNvPr id="4" name="Tijdelijke aanduiding voor datum 3"/>
          <p:cNvSpPr>
            <a:spLocks noGrp="1"/>
          </p:cNvSpPr>
          <p:nvPr>
            <p:ph type="dt" sz="half" idx="10"/>
          </p:nvPr>
        </p:nvSpPr>
        <p:spPr>
          <a:xfrm>
            <a:off x="609600" y="6356579"/>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BA3D84-5DB1-45C7-8682-8CC196D49D33}" type="datetimeFigureOut">
              <a:rPr kumimoji="0" lang="nl-BE" sz="18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29/06/2026</a:t>
            </a:fld>
            <a:endParaRPr kumimoji="0" lang="nl-BE" sz="18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5" name="Tijdelijke aanduiding voor voettekst 4"/>
          <p:cNvSpPr>
            <a:spLocks noGrp="1"/>
          </p:cNvSpPr>
          <p:nvPr>
            <p:ph type="ftr" sz="quarter" idx="11"/>
          </p:nvPr>
        </p:nvSpPr>
        <p:spPr>
          <a:xfrm>
            <a:off x="4165600" y="6356579"/>
            <a:ext cx="3860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6" name="Tijdelijke aanduiding voor dianummer 5"/>
          <p:cNvSpPr>
            <a:spLocks noGrp="1"/>
          </p:cNvSpPr>
          <p:nvPr>
            <p:ph type="sldNum" sz="quarter" idx="12"/>
          </p:nvPr>
        </p:nvSpPr>
        <p:spPr>
          <a:xfrm>
            <a:off x="8737600" y="6356579"/>
            <a:ext cx="284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277C4EA-9CEF-4D52-84F3-37F3DB6438B9}" type="slidenum">
              <a:rPr kumimoji="0" lang="nl-BE" sz="18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nl-BE" sz="1800" b="0" i="0" u="none" strike="noStrike" kern="1200" cap="none" spc="0" normalizeH="0" baseline="0" noProof="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122964093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a:xfrm>
            <a:off x="609600" y="6356748"/>
            <a:ext cx="2844800" cy="365125"/>
          </a:xfrm>
          <a:prstGeom prst="rect">
            <a:avLst/>
          </a:prstGeom>
        </p:spPr>
        <p:txBody>
          <a:bodyPr lIns="91398" tIns="45701" rIns="91398" bIns="45701"/>
          <a:lstStyle>
            <a:lvl1pPr eaLnBrk="0" fontAlgn="base" hangingPunct="0">
              <a:spcBef>
                <a:spcPct val="0"/>
              </a:spcBef>
              <a:spcAft>
                <a:spcPct val="0"/>
              </a:spcAft>
              <a:defRPr b="1">
                <a:latin typeface="Verdana"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B3A9377E-87DC-4F85-B1B7-D02CCFE51627}" type="datetimeFigureOut">
              <a:rPr kumimoji="0" lang="nl-BE" sz="1800" b="1" i="0" u="none" strike="noStrike" kern="1200" cap="none" spc="0" normalizeH="0" baseline="0" noProof="0">
                <a:ln>
                  <a:noFill/>
                </a:ln>
                <a:solidFill>
                  <a:srgbClr val="BBB831"/>
                </a:solidFill>
                <a:effectLst/>
                <a:uLnTx/>
                <a:uFillTx/>
                <a:latin typeface="Verdana"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29/06/2026</a:t>
            </a:fld>
            <a:endParaRPr kumimoji="0" lang="nl-BE" sz="1800" b="1" i="0" u="none" strike="noStrike" kern="1200" cap="none" spc="0" normalizeH="0" baseline="0" noProof="0">
              <a:ln>
                <a:noFill/>
              </a:ln>
              <a:solidFill>
                <a:srgbClr val="BBB831"/>
              </a:solidFill>
              <a:effectLst/>
              <a:uLnTx/>
              <a:uFillTx/>
              <a:latin typeface="Verdana" pitchFamily="34" charset="0"/>
              <a:ea typeface="+mn-ea"/>
              <a:cs typeface="+mn-cs"/>
            </a:endParaRPr>
          </a:p>
        </p:txBody>
      </p:sp>
      <p:sp>
        <p:nvSpPr>
          <p:cNvPr id="3" name="Tijdelijke aanduiding voor voettekst 2"/>
          <p:cNvSpPr>
            <a:spLocks noGrp="1"/>
          </p:cNvSpPr>
          <p:nvPr>
            <p:ph type="ftr" sz="quarter" idx="11"/>
          </p:nvPr>
        </p:nvSpPr>
        <p:spPr>
          <a:xfrm>
            <a:off x="4165600" y="6356748"/>
            <a:ext cx="3860800" cy="365125"/>
          </a:xfrm>
          <a:prstGeom prst="rect">
            <a:avLst/>
          </a:prstGeom>
        </p:spPr>
        <p:txBody>
          <a:bodyPr lIns="91398" tIns="45701" rIns="91398" bIns="45701"/>
          <a:lstStyle>
            <a:lvl1pPr eaLnBrk="0" fontAlgn="base" hangingPunct="0">
              <a:spcBef>
                <a:spcPct val="0"/>
              </a:spcBef>
              <a:spcAft>
                <a:spcPct val="0"/>
              </a:spcAft>
              <a:defRPr b="1">
                <a:latin typeface="Verdana"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nl-BE" sz="1800" b="1" i="0" u="none" strike="noStrike" kern="1200" cap="none" spc="0" normalizeH="0" baseline="0" noProof="0">
              <a:ln>
                <a:noFill/>
              </a:ln>
              <a:solidFill>
                <a:srgbClr val="BBB831"/>
              </a:solidFill>
              <a:effectLst/>
              <a:uLnTx/>
              <a:uFillTx/>
              <a:latin typeface="Verdana" pitchFamily="34" charset="0"/>
              <a:ea typeface="+mn-ea"/>
              <a:cs typeface="+mn-cs"/>
            </a:endParaRPr>
          </a:p>
        </p:txBody>
      </p:sp>
      <p:sp>
        <p:nvSpPr>
          <p:cNvPr id="4" name="Tijdelijke aanduiding voor dianummer 3"/>
          <p:cNvSpPr>
            <a:spLocks noGrp="1"/>
          </p:cNvSpPr>
          <p:nvPr>
            <p:ph type="sldNum" sz="quarter" idx="12"/>
          </p:nvPr>
        </p:nvSpPr>
        <p:spPr>
          <a:xfrm>
            <a:off x="8737600" y="6356748"/>
            <a:ext cx="2844800" cy="365125"/>
          </a:xfrm>
          <a:prstGeom prst="rect">
            <a:avLst/>
          </a:prstGeom>
        </p:spPr>
        <p:txBody>
          <a:bodyPr lIns="91398" tIns="45701" rIns="91398" bIns="45701"/>
          <a:lstStyle>
            <a:lvl1pPr eaLnBrk="0" fontAlgn="base" hangingPunct="0">
              <a:spcBef>
                <a:spcPct val="0"/>
              </a:spcBef>
              <a:spcAft>
                <a:spcPct val="0"/>
              </a:spcAft>
              <a:defRPr b="1">
                <a:latin typeface="Verdana"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61DA39B8-0C82-436B-A277-1D82F557EE88}" type="slidenum">
              <a:rPr kumimoji="0" lang="nl-BE" sz="1800" b="1" i="0" u="none" strike="noStrike" kern="1200" cap="none" spc="0" normalizeH="0" baseline="0" noProof="0">
                <a:ln>
                  <a:noFill/>
                </a:ln>
                <a:solidFill>
                  <a:srgbClr val="BBB831"/>
                </a:solidFill>
                <a:effectLst/>
                <a:uLnTx/>
                <a:uFillTx/>
                <a:latin typeface="Verdana"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nl-BE" sz="1800" b="1" i="0" u="none" strike="noStrike" kern="1200" cap="none" spc="0" normalizeH="0" baseline="0" noProof="0">
              <a:ln>
                <a:noFill/>
              </a:ln>
              <a:solidFill>
                <a:srgbClr val="BBB831"/>
              </a:solidFill>
              <a:effectLst/>
              <a:uLnTx/>
              <a:uFillTx/>
              <a:latin typeface="Verdana" pitchFamily="34" charset="0"/>
              <a:ea typeface="+mn-ea"/>
              <a:cs typeface="+mn-cs"/>
            </a:endParaRPr>
          </a:p>
        </p:txBody>
      </p:sp>
    </p:spTree>
    <p:extLst>
      <p:ext uri="{BB962C8B-B14F-4D97-AF65-F5344CB8AC3E}">
        <p14:creationId xmlns:p14="http://schemas.microsoft.com/office/powerpoint/2010/main" val="155762775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4417" y="1534093"/>
            <a:ext cx="4147608" cy="1017345"/>
          </a:xfrm>
        </p:spPr>
        <p:txBody>
          <a:bodyPr anchor="b"/>
          <a:lstStyle>
            <a:lvl1pPr>
              <a:defRPr sz="3200">
                <a:solidFill>
                  <a:srgbClr val="F5C400"/>
                </a:solidFill>
              </a:defRPr>
            </a:lvl1pPr>
          </a:lstStyle>
          <a:p>
            <a:r>
              <a:rPr lang="en-GB" dirty="0"/>
              <a:t>Click to edit Master title style</a:t>
            </a:r>
            <a:endParaRPr lang="en-US" dirty="0"/>
          </a:p>
        </p:txBody>
      </p:sp>
      <p:sp>
        <p:nvSpPr>
          <p:cNvPr id="3" name="Content Placeholder 2"/>
          <p:cNvSpPr>
            <a:spLocks noGrp="1"/>
          </p:cNvSpPr>
          <p:nvPr>
            <p:ph idx="1"/>
          </p:nvPr>
        </p:nvSpPr>
        <p:spPr>
          <a:xfrm>
            <a:off x="5183187" y="622301"/>
            <a:ext cx="6384396" cy="5609167"/>
          </a:xfrm>
          <a:prstGeom prst="roundRect">
            <a:avLst>
              <a:gd name="adj" fmla="val 1984"/>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p:cNvSpPr>
            <a:spLocks noGrp="1"/>
          </p:cNvSpPr>
          <p:nvPr>
            <p:ph type="body" sz="half" idx="2"/>
          </p:nvPr>
        </p:nvSpPr>
        <p:spPr>
          <a:xfrm>
            <a:off x="624417" y="2551438"/>
            <a:ext cx="4147608" cy="3680029"/>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GB" dirty="0"/>
              <a:t>Click to edit Master text styles</a:t>
            </a:r>
          </a:p>
        </p:txBody>
      </p:sp>
      <p:pic>
        <p:nvPicPr>
          <p:cNvPr id="5" name="Picture 4" descr="Icon&#10;&#10;Description automatically generated">
            <a:extLst>
              <a:ext uri="{FF2B5EF4-FFF2-40B4-BE49-F238E27FC236}">
                <a16:creationId xmlns:a16="http://schemas.microsoft.com/office/drawing/2014/main" id="{3E08E83A-1854-DBE7-380E-C9C0ECAE1D93}"/>
              </a:ext>
            </a:extLst>
          </p:cNvPr>
          <p:cNvPicPr>
            <a:picLocks noChangeAspect="1"/>
          </p:cNvPicPr>
          <p:nvPr userDrawn="1"/>
        </p:nvPicPr>
        <p:blipFill>
          <a:blip r:embed="rId2"/>
          <a:stretch>
            <a:fillRect/>
          </a:stretch>
        </p:blipFill>
        <p:spPr>
          <a:xfrm>
            <a:off x="9059528" y="6206920"/>
            <a:ext cx="792264" cy="748249"/>
          </a:xfrm>
          <a:prstGeom prst="rect">
            <a:avLst/>
          </a:prstGeom>
        </p:spPr>
      </p:pic>
    </p:spTree>
    <p:extLst>
      <p:ext uri="{BB962C8B-B14F-4D97-AF65-F5344CB8AC3E}">
        <p14:creationId xmlns:p14="http://schemas.microsoft.com/office/powerpoint/2010/main" val="270109756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27ED9C8-F09A-4D9E-BEC0-4725162E21FF}"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334007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5883397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44026986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7ED9C8-F09A-4D9E-BEC0-4725162E21FF}"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303284714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7ED9C8-F09A-4D9E-BEC0-4725162E21FF}"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96111195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7ED9C8-F09A-4D9E-BEC0-4725162E21FF}" type="datetimeFigureOut">
              <a:rPr lang="en-US" smtClean="0"/>
              <a:t>6/29/2026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89915693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7ED9C8-F09A-4D9E-BEC0-4725162E21FF}" type="datetimeFigureOut">
              <a:rPr lang="en-US" smtClean="0"/>
              <a:t>6/29/2026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4071561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ED9C8-F09A-4D9E-BEC0-4725162E21FF}" type="datetimeFigureOut">
              <a:rPr lang="en-US" smtClean="0"/>
              <a:t>6/29/2026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034761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13528937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6/29/2026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76268428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73727084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6/29/2026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125626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304234157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39259825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28768137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26923007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dirty="0"/>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dirty="0"/>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99637459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82032748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35206001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9893686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64590115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25633231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512395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80383927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75384687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354486303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405597644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r>
              <a:rPr lang="en-US"/>
              <a:t>Click icon to add picture</a:t>
            </a:r>
            <a:endParaRPr lang="en-GB" dirty="0"/>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6388780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dirty="0"/>
          </a:p>
        </p:txBody>
      </p:sp>
    </p:spTree>
    <p:extLst>
      <p:ext uri="{BB962C8B-B14F-4D97-AF65-F5344CB8AC3E}">
        <p14:creationId xmlns:p14="http://schemas.microsoft.com/office/powerpoint/2010/main" val="36104067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Edit Master text styles</a:t>
            </a:r>
          </a:p>
        </p:txBody>
      </p:sp>
    </p:spTree>
    <p:extLst>
      <p:ext uri="{BB962C8B-B14F-4D97-AF65-F5344CB8AC3E}">
        <p14:creationId xmlns:p14="http://schemas.microsoft.com/office/powerpoint/2010/main" val="327082972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Edit Master text styles</a:t>
            </a:r>
          </a:p>
        </p:txBody>
      </p:sp>
    </p:spTree>
    <p:extLst>
      <p:ext uri="{BB962C8B-B14F-4D97-AF65-F5344CB8AC3E}">
        <p14:creationId xmlns:p14="http://schemas.microsoft.com/office/powerpoint/2010/main" val="347581201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dirty="0"/>
          </a:p>
        </p:txBody>
      </p:sp>
      <p:sp>
        <p:nvSpPr>
          <p:cNvPr id="6" name="Text Placeholder 5"/>
          <p:cNvSpPr>
            <a:spLocks noGrp="1"/>
          </p:cNvSpPr>
          <p:nvPr>
            <p:ph type="body" sz="quarter" idx="14"/>
          </p:nvPr>
        </p:nvSpPr>
        <p:spPr>
          <a:xfrm>
            <a:off x="838200" y="3630613"/>
            <a:ext cx="105156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0691470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403814574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8769464" y="6145213"/>
            <a:ext cx="2990849" cy="596900"/>
          </a:xfrm>
          <a:prstGeom prst="rect">
            <a:avLst/>
          </a:prstGeom>
          <a:noFill/>
          <a:ln w="9525">
            <a:noFill/>
            <a:miter lim="800000"/>
            <a:headEnd/>
            <a:tailEnd/>
          </a:ln>
        </p:spPr>
      </p:pic>
    </p:spTree>
    <p:extLst>
      <p:ext uri="{BB962C8B-B14F-4D97-AF65-F5344CB8AC3E}">
        <p14:creationId xmlns:p14="http://schemas.microsoft.com/office/powerpoint/2010/main" val="392423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slideLayout" Target="../slideLayouts/slideLayout92.xml"/><Relationship Id="rId18" Type="http://schemas.openxmlformats.org/officeDocument/2006/relationships/slideLayout" Target="../slideLayouts/slideLayout97.xml"/><Relationship Id="rId3" Type="http://schemas.openxmlformats.org/officeDocument/2006/relationships/slideLayout" Target="../slideLayouts/slideLayout82.xml"/><Relationship Id="rId21" Type="http://schemas.openxmlformats.org/officeDocument/2006/relationships/slideLayout" Target="../slideLayouts/slideLayout100.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17" Type="http://schemas.openxmlformats.org/officeDocument/2006/relationships/slideLayout" Target="../slideLayouts/slideLayout96.xml"/><Relationship Id="rId2" Type="http://schemas.openxmlformats.org/officeDocument/2006/relationships/slideLayout" Target="../slideLayouts/slideLayout81.xml"/><Relationship Id="rId16" Type="http://schemas.openxmlformats.org/officeDocument/2006/relationships/slideLayout" Target="../slideLayouts/slideLayout95.xml"/><Relationship Id="rId20" Type="http://schemas.openxmlformats.org/officeDocument/2006/relationships/slideLayout" Target="../slideLayouts/slideLayout99.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24" Type="http://schemas.openxmlformats.org/officeDocument/2006/relationships/image" Target="../media/image1.png"/><Relationship Id="rId5" Type="http://schemas.openxmlformats.org/officeDocument/2006/relationships/slideLayout" Target="../slideLayouts/slideLayout84.xml"/><Relationship Id="rId15" Type="http://schemas.openxmlformats.org/officeDocument/2006/relationships/slideLayout" Target="../slideLayouts/slideLayout94.xml"/><Relationship Id="rId23" Type="http://schemas.openxmlformats.org/officeDocument/2006/relationships/theme" Target="../theme/theme10.xml"/><Relationship Id="rId10" Type="http://schemas.openxmlformats.org/officeDocument/2006/relationships/slideLayout" Target="../slideLayouts/slideLayout89.xml"/><Relationship Id="rId19" Type="http://schemas.openxmlformats.org/officeDocument/2006/relationships/slideLayout" Target="../slideLayouts/slideLayout98.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 Id="rId22" Type="http://schemas.openxmlformats.org/officeDocument/2006/relationships/slideLayout" Target="../slideLayouts/slideLayout101.xml"/></Relationships>
</file>

<file path=ppt/slideMasters/_rels/slideMaster11.xml.rels><?xml version="1.0" encoding="UTF-8" standalone="yes"?>
<Relationships xmlns="http://schemas.openxmlformats.org/package/2006/relationships"><Relationship Id="rId13" Type="http://schemas.openxmlformats.org/officeDocument/2006/relationships/slideLayout" Target="../slideLayouts/slideLayout114.xml"/><Relationship Id="rId18" Type="http://schemas.openxmlformats.org/officeDocument/2006/relationships/slideLayout" Target="../slideLayouts/slideLayout119.xml"/><Relationship Id="rId26" Type="http://schemas.openxmlformats.org/officeDocument/2006/relationships/slideLayout" Target="../slideLayouts/slideLayout127.xml"/><Relationship Id="rId39" Type="http://schemas.openxmlformats.org/officeDocument/2006/relationships/slideLayout" Target="../slideLayouts/slideLayout140.xml"/><Relationship Id="rId21" Type="http://schemas.openxmlformats.org/officeDocument/2006/relationships/slideLayout" Target="../slideLayouts/slideLayout122.xml"/><Relationship Id="rId34" Type="http://schemas.openxmlformats.org/officeDocument/2006/relationships/slideLayout" Target="../slideLayouts/slideLayout135.xml"/><Relationship Id="rId42" Type="http://schemas.openxmlformats.org/officeDocument/2006/relationships/slideLayout" Target="../slideLayouts/slideLayout143.xml"/><Relationship Id="rId7" Type="http://schemas.openxmlformats.org/officeDocument/2006/relationships/slideLayout" Target="../slideLayouts/slideLayout108.xml"/><Relationship Id="rId2" Type="http://schemas.openxmlformats.org/officeDocument/2006/relationships/slideLayout" Target="../slideLayouts/slideLayout103.xml"/><Relationship Id="rId16" Type="http://schemas.openxmlformats.org/officeDocument/2006/relationships/slideLayout" Target="../slideLayouts/slideLayout117.xml"/><Relationship Id="rId29" Type="http://schemas.openxmlformats.org/officeDocument/2006/relationships/slideLayout" Target="../slideLayouts/slideLayout130.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24" Type="http://schemas.openxmlformats.org/officeDocument/2006/relationships/slideLayout" Target="../slideLayouts/slideLayout125.xml"/><Relationship Id="rId32" Type="http://schemas.openxmlformats.org/officeDocument/2006/relationships/slideLayout" Target="../slideLayouts/slideLayout133.xml"/><Relationship Id="rId37" Type="http://schemas.openxmlformats.org/officeDocument/2006/relationships/slideLayout" Target="../slideLayouts/slideLayout138.xml"/><Relationship Id="rId40" Type="http://schemas.openxmlformats.org/officeDocument/2006/relationships/slideLayout" Target="../slideLayouts/slideLayout141.xml"/><Relationship Id="rId45" Type="http://schemas.openxmlformats.org/officeDocument/2006/relationships/image" Target="../media/image35.jpg"/><Relationship Id="rId5" Type="http://schemas.openxmlformats.org/officeDocument/2006/relationships/slideLayout" Target="../slideLayouts/slideLayout106.xml"/><Relationship Id="rId15" Type="http://schemas.openxmlformats.org/officeDocument/2006/relationships/slideLayout" Target="../slideLayouts/slideLayout116.xml"/><Relationship Id="rId23" Type="http://schemas.openxmlformats.org/officeDocument/2006/relationships/slideLayout" Target="../slideLayouts/slideLayout124.xml"/><Relationship Id="rId28" Type="http://schemas.openxmlformats.org/officeDocument/2006/relationships/slideLayout" Target="../slideLayouts/slideLayout129.xml"/><Relationship Id="rId36" Type="http://schemas.openxmlformats.org/officeDocument/2006/relationships/slideLayout" Target="../slideLayouts/slideLayout137.xml"/><Relationship Id="rId10" Type="http://schemas.openxmlformats.org/officeDocument/2006/relationships/slideLayout" Target="../slideLayouts/slideLayout111.xml"/><Relationship Id="rId19" Type="http://schemas.openxmlformats.org/officeDocument/2006/relationships/slideLayout" Target="../slideLayouts/slideLayout120.xml"/><Relationship Id="rId31" Type="http://schemas.openxmlformats.org/officeDocument/2006/relationships/slideLayout" Target="../slideLayouts/slideLayout132.xml"/><Relationship Id="rId44" Type="http://schemas.openxmlformats.org/officeDocument/2006/relationships/image" Target="../media/image34.png"/><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 Id="rId22" Type="http://schemas.openxmlformats.org/officeDocument/2006/relationships/slideLayout" Target="../slideLayouts/slideLayout123.xml"/><Relationship Id="rId27" Type="http://schemas.openxmlformats.org/officeDocument/2006/relationships/slideLayout" Target="../slideLayouts/slideLayout128.xml"/><Relationship Id="rId30" Type="http://schemas.openxmlformats.org/officeDocument/2006/relationships/slideLayout" Target="../slideLayouts/slideLayout131.xml"/><Relationship Id="rId35" Type="http://schemas.openxmlformats.org/officeDocument/2006/relationships/slideLayout" Target="../slideLayouts/slideLayout136.xml"/><Relationship Id="rId43" Type="http://schemas.openxmlformats.org/officeDocument/2006/relationships/theme" Target="../theme/theme11.xml"/><Relationship Id="rId8" Type="http://schemas.openxmlformats.org/officeDocument/2006/relationships/slideLayout" Target="../slideLayouts/slideLayout109.xml"/><Relationship Id="rId3" Type="http://schemas.openxmlformats.org/officeDocument/2006/relationships/slideLayout" Target="../slideLayouts/slideLayout104.xml"/><Relationship Id="rId12" Type="http://schemas.openxmlformats.org/officeDocument/2006/relationships/slideLayout" Target="../slideLayouts/slideLayout113.xml"/><Relationship Id="rId17" Type="http://schemas.openxmlformats.org/officeDocument/2006/relationships/slideLayout" Target="../slideLayouts/slideLayout118.xml"/><Relationship Id="rId25" Type="http://schemas.openxmlformats.org/officeDocument/2006/relationships/slideLayout" Target="../slideLayouts/slideLayout126.xml"/><Relationship Id="rId33" Type="http://schemas.openxmlformats.org/officeDocument/2006/relationships/slideLayout" Target="../slideLayouts/slideLayout134.xml"/><Relationship Id="rId38" Type="http://schemas.openxmlformats.org/officeDocument/2006/relationships/slideLayout" Target="../slideLayouts/slideLayout139.xml"/><Relationship Id="rId20" Type="http://schemas.openxmlformats.org/officeDocument/2006/relationships/slideLayout" Target="../slideLayouts/slideLayout121.xml"/><Relationship Id="rId41" Type="http://schemas.openxmlformats.org/officeDocument/2006/relationships/slideLayout" Target="../slideLayouts/slideLayout142.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2.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slideLayout" Target="../slideLayouts/slideLayout167.xml"/><Relationship Id="rId18" Type="http://schemas.openxmlformats.org/officeDocument/2006/relationships/slideLayout" Target="../slideLayouts/slideLayout172.xml"/><Relationship Id="rId3" Type="http://schemas.openxmlformats.org/officeDocument/2006/relationships/slideLayout" Target="../slideLayouts/slideLayout157.xml"/><Relationship Id="rId21" Type="http://schemas.openxmlformats.org/officeDocument/2006/relationships/slideLayout" Target="../slideLayouts/slideLayout175.xml"/><Relationship Id="rId7" Type="http://schemas.openxmlformats.org/officeDocument/2006/relationships/slideLayout" Target="../slideLayouts/slideLayout161.xml"/><Relationship Id="rId12" Type="http://schemas.openxmlformats.org/officeDocument/2006/relationships/slideLayout" Target="../slideLayouts/slideLayout166.xml"/><Relationship Id="rId17" Type="http://schemas.openxmlformats.org/officeDocument/2006/relationships/slideLayout" Target="../slideLayouts/slideLayout171.xml"/><Relationship Id="rId25" Type="http://schemas.openxmlformats.org/officeDocument/2006/relationships/image" Target="../media/image1.png"/><Relationship Id="rId2" Type="http://schemas.openxmlformats.org/officeDocument/2006/relationships/slideLayout" Target="../slideLayouts/slideLayout156.xml"/><Relationship Id="rId16" Type="http://schemas.openxmlformats.org/officeDocument/2006/relationships/slideLayout" Target="../slideLayouts/slideLayout170.xml"/><Relationship Id="rId20" Type="http://schemas.openxmlformats.org/officeDocument/2006/relationships/slideLayout" Target="../slideLayouts/slideLayout174.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24" Type="http://schemas.openxmlformats.org/officeDocument/2006/relationships/theme" Target="../theme/theme13.xml"/><Relationship Id="rId5" Type="http://schemas.openxmlformats.org/officeDocument/2006/relationships/slideLayout" Target="../slideLayouts/slideLayout159.xml"/><Relationship Id="rId15" Type="http://schemas.openxmlformats.org/officeDocument/2006/relationships/slideLayout" Target="../slideLayouts/slideLayout169.xml"/><Relationship Id="rId23" Type="http://schemas.openxmlformats.org/officeDocument/2006/relationships/slideLayout" Target="../slideLayouts/slideLayout177.xml"/><Relationship Id="rId10" Type="http://schemas.openxmlformats.org/officeDocument/2006/relationships/slideLayout" Target="../slideLayouts/slideLayout164.xml"/><Relationship Id="rId19" Type="http://schemas.openxmlformats.org/officeDocument/2006/relationships/slideLayout" Target="../slideLayouts/slideLayout173.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14" Type="http://schemas.openxmlformats.org/officeDocument/2006/relationships/slideLayout" Target="../slideLayouts/slideLayout168.xml"/><Relationship Id="rId22" Type="http://schemas.openxmlformats.org/officeDocument/2006/relationships/slideLayout" Target="../slideLayouts/slideLayout176.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5" Type="http://schemas.openxmlformats.org/officeDocument/2006/relationships/theme" Target="../theme/theme2.xml"/><Relationship Id="rId4"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6" Type="http://schemas.openxmlformats.org/officeDocument/2006/relationships/theme" Target="../theme/theme3.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4.xml"/><Relationship Id="rId1"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image" Target="../media/image24.png"/><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5.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theme" Target="../theme/theme6.xml"/><Relationship Id="rId1" Type="http://schemas.openxmlformats.org/officeDocument/2006/relationships/slideLayout" Target="../slideLayouts/slideLayout52.xml"/><Relationship Id="rId5" Type="http://schemas.openxmlformats.org/officeDocument/2006/relationships/image" Target="../media/image23.png"/><Relationship Id="rId4" Type="http://schemas.openxmlformats.org/officeDocument/2006/relationships/image" Target="../media/image26.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image" Target="../media/image29.png"/><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image" Target="../media/image28.png"/><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image" Target="../media/image27.png"/><Relationship Id="rId5" Type="http://schemas.openxmlformats.org/officeDocument/2006/relationships/slideLayout" Target="../slideLayouts/slideLayout57.xml"/><Relationship Id="rId10" Type="http://schemas.openxmlformats.org/officeDocument/2006/relationships/theme" Target="../theme/theme7.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image" Target="../media/image30.png"/></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64.xml"/><Relationship Id="rId7" Type="http://schemas.openxmlformats.org/officeDocument/2006/relationships/slideLayout" Target="../slideLayouts/slideLayout68.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5" Type="http://schemas.openxmlformats.org/officeDocument/2006/relationships/slideLayout" Target="../slideLayouts/slideLayout66.xml"/><Relationship Id="rId4" Type="http://schemas.openxmlformats.org/officeDocument/2006/relationships/slideLayout" Target="../slideLayouts/slideLayout6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9.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dirty="0"/>
          </a:p>
        </p:txBody>
      </p:sp>
      <p:pic>
        <p:nvPicPr>
          <p:cNvPr id="7" name="Picture 6"/>
          <p:cNvPicPr>
            <a:picLocks noChangeAspect="1"/>
          </p:cNvPicPr>
          <p:nvPr userDrawn="1"/>
        </p:nvPicPr>
        <p:blipFill>
          <a:blip r:embed="rId22"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459720850"/>
      </p:ext>
    </p:extLst>
  </p:cSld>
  <p:clrMap bg1="lt1" tx1="dk1" bg2="lt2" tx2="dk2" accent1="accent1" accent2="accent2" accent3="accent3" accent4="accent4" accent5="accent5" accent6="accent6" hlink="hlink" folHlink="folHlink"/>
  <p:sldLayoutIdLst>
    <p:sldLayoutId id="2147483656" r:id="rId1"/>
    <p:sldLayoutId id="2147483662" r:id="rId2"/>
    <p:sldLayoutId id="2147483657" r:id="rId3"/>
    <p:sldLayoutId id="2147483649" r:id="rId4"/>
    <p:sldLayoutId id="2147483651" r:id="rId5"/>
    <p:sldLayoutId id="2147483669" r:id="rId6"/>
    <p:sldLayoutId id="2147483670" r:id="rId7"/>
    <p:sldLayoutId id="2147483650" r:id="rId8"/>
    <p:sldLayoutId id="2147483660" r:id="rId9"/>
    <p:sldLayoutId id="2147483652" r:id="rId10"/>
    <p:sldLayoutId id="2147483661" r:id="rId11"/>
    <p:sldLayoutId id="2147483653" r:id="rId12"/>
    <p:sldLayoutId id="2147483654" r:id="rId13"/>
    <p:sldLayoutId id="2147483659" r:id="rId14"/>
    <p:sldLayoutId id="2147483658" r:id="rId15"/>
    <p:sldLayoutId id="2147483666" r:id="rId16"/>
    <p:sldLayoutId id="2147483667" r:id="rId17"/>
    <p:sldLayoutId id="2147483668" r:id="rId18"/>
    <p:sldLayoutId id="2147483655" r:id="rId19"/>
    <p:sldLayoutId id="2147484055" r:id="rId20"/>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dirty="0"/>
          </a:p>
        </p:txBody>
      </p:sp>
      <p:pic>
        <p:nvPicPr>
          <p:cNvPr id="7" name="Picture 6"/>
          <p:cNvPicPr>
            <a:picLocks noChangeAspect="1"/>
          </p:cNvPicPr>
          <p:nvPr userDrawn="1"/>
        </p:nvPicPr>
        <p:blipFill>
          <a:blip r:embed="rId24"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2191881785"/>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3" r:id="rId21"/>
    <p:sldLayoutId id="2147484637" r:id="rId22"/>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F0FE374-A678-A684-FA4B-26330CF65FB3}"/>
              </a:ext>
            </a:extLst>
          </p:cNvPr>
          <p:cNvSpPr>
            <a:spLocks noGrp="1"/>
          </p:cNvSpPr>
          <p:nvPr>
            <p:ph type="sldNum" sz="quarter" idx="4"/>
          </p:nvPr>
        </p:nvSpPr>
        <p:spPr>
          <a:xfrm>
            <a:off x="376188" y="6282069"/>
            <a:ext cx="2743200" cy="365125"/>
          </a:xfrm>
          <a:prstGeom prst="rect">
            <a:avLst/>
          </a:prstGeom>
        </p:spPr>
        <p:txBody>
          <a:bodyPr vert="horz" lIns="91440" tIns="45720" rIns="91440" bIns="45720" rtlCol="0" anchor="b"/>
          <a:lstStyle>
            <a:lvl1pPr algn="r">
              <a:defRPr sz="1000">
                <a:solidFill>
                  <a:schemeClr val="tx1"/>
                </a:solidFill>
                <a:latin typeface="+mn-lt"/>
              </a:defRPr>
            </a:lvl1pPr>
          </a:lstStyle>
          <a:p>
            <a:pPr algn="l"/>
            <a:fld id="{768364BB-9B21-4D29-A19C-C6410F652861}" type="slidenum">
              <a:rPr lang="en-IE" smtClean="0"/>
              <a:pPr algn="l"/>
              <a:t>‹#›</a:t>
            </a:fld>
            <a:endParaRPr lang="en-IE" dirty="0"/>
          </a:p>
        </p:txBody>
      </p:sp>
      <p:sp>
        <p:nvSpPr>
          <p:cNvPr id="2" name="Title Placeholder 1">
            <a:extLst>
              <a:ext uri="{FF2B5EF4-FFF2-40B4-BE49-F238E27FC236}">
                <a16:creationId xmlns:a16="http://schemas.microsoft.com/office/drawing/2014/main" id="{2D4A1E0C-386D-FF7A-6872-1942CD433577}"/>
              </a:ext>
            </a:extLst>
          </p:cNvPr>
          <p:cNvSpPr>
            <a:spLocks noGrp="1" noRot="1" noMove="1" noResize="1" noEditPoints="1" noAdjustHandles="1" noChangeArrowheads="1" noChangeShapeType="1"/>
          </p:cNvSpPr>
          <p:nvPr>
            <p:ph type="title"/>
          </p:nvPr>
        </p:nvSpPr>
        <p:spPr>
          <a:xfrm>
            <a:off x="838200" y="365126"/>
            <a:ext cx="10515600" cy="816904"/>
          </a:xfrm>
          <a:prstGeom prst="rect">
            <a:avLst/>
          </a:prstGeom>
        </p:spPr>
        <p:txBody>
          <a:bodyPr vert="horz" lIns="91440" tIns="45720" rIns="91440" bIns="45720" rtlCol="0" anchor="ctr">
            <a:noAutofit/>
          </a:bodyPr>
          <a:lstStyle/>
          <a:p>
            <a:r>
              <a:rPr lang="en-US" dirty="0"/>
              <a:t>Click to edit Master title style</a:t>
            </a:r>
            <a:endParaRPr lang="en-IE" dirty="0"/>
          </a:p>
        </p:txBody>
      </p:sp>
      <p:sp>
        <p:nvSpPr>
          <p:cNvPr id="3" name="Text Placeholder 2">
            <a:extLst>
              <a:ext uri="{FF2B5EF4-FFF2-40B4-BE49-F238E27FC236}">
                <a16:creationId xmlns:a16="http://schemas.microsoft.com/office/drawing/2014/main" id="{30EE66B9-5E84-94E6-4EDD-A9E25FB078A4}"/>
              </a:ext>
            </a:extLst>
          </p:cNvPr>
          <p:cNvSpPr>
            <a:spLocks noGrp="1"/>
          </p:cNvSpPr>
          <p:nvPr>
            <p:ph type="body" idx="1"/>
          </p:nvPr>
        </p:nvSpPr>
        <p:spPr>
          <a:xfrm>
            <a:off x="838200" y="1825625"/>
            <a:ext cx="10515600" cy="3942619"/>
          </a:xfrm>
          <a:prstGeom prst="rect">
            <a:avLst/>
          </a:prstGeom>
        </p:spPr>
        <p:txBody>
          <a:bodyPr vert="horz" lIns="144000" tIns="144000" rIns="144000" bIns="144000" rtlCol="0">
            <a:noAutofit/>
          </a:bodyPr>
          <a:lstStyle/>
          <a:p>
            <a:pPr lvl="0"/>
            <a:r>
              <a:rPr lang="en-US" dirty="0"/>
              <a:t>Click to edit Master text styles</a:t>
            </a:r>
          </a:p>
          <a:p>
            <a:pPr lvl="1"/>
            <a:endParaRPr lang="en-US" dirty="0"/>
          </a:p>
          <a:p>
            <a:pPr lvl="1"/>
            <a:endParaRPr lang="en-US" dirty="0"/>
          </a:p>
          <a:p>
            <a:pPr lvl="1"/>
            <a:endParaRPr lang="en-US" dirty="0"/>
          </a:p>
          <a:p>
            <a:pPr lvl="0"/>
            <a:endParaRPr lang="en-US" dirty="0"/>
          </a:p>
          <a:p>
            <a:pPr lvl="1"/>
            <a:endParaRPr lang="en-US" dirty="0"/>
          </a:p>
        </p:txBody>
      </p:sp>
      <p:pic>
        <p:nvPicPr>
          <p:cNvPr id="7" name="Picture 6">
            <a:extLst>
              <a:ext uri="{FF2B5EF4-FFF2-40B4-BE49-F238E27FC236}">
                <a16:creationId xmlns:a16="http://schemas.microsoft.com/office/drawing/2014/main" id="{9F653097-A9FD-84E7-4EFA-47C8DA485037}"/>
              </a:ext>
              <a:ext uri="{C183D7F6-B498-43B3-948B-1728B52AA6E4}">
                <adec:decorative xmlns:adec="http://schemas.microsoft.com/office/drawing/2017/decorative" val="1"/>
              </a:ext>
            </a:extLst>
          </p:cNvPr>
          <p:cNvPicPr>
            <a:picLocks noChangeAspect="1"/>
          </p:cNvPicPr>
          <p:nvPr/>
        </p:nvPicPr>
        <p:blipFill>
          <a:blip r:embed="rId44"/>
          <a:stretch>
            <a:fillRect/>
          </a:stretch>
        </p:blipFill>
        <p:spPr>
          <a:xfrm>
            <a:off x="10725768" y="5901016"/>
            <a:ext cx="1256063" cy="762106"/>
          </a:xfrm>
          <a:prstGeom prst="rect">
            <a:avLst/>
          </a:prstGeom>
        </p:spPr>
      </p:pic>
      <p:pic>
        <p:nvPicPr>
          <p:cNvPr id="5" name="Picture 4" descr="A close-up of a line&#10;&#10;Description automatically generated" hidden="1">
            <a:extLst>
              <a:ext uri="{FF2B5EF4-FFF2-40B4-BE49-F238E27FC236}">
                <a16:creationId xmlns:a16="http://schemas.microsoft.com/office/drawing/2014/main" id="{CE57FDCE-6642-0FA5-3739-FA81457769C2}"/>
              </a:ext>
            </a:extLst>
          </p:cNvPr>
          <p:cNvPicPr>
            <a:picLocks noGrp="1" noRot="1" noChangeAspect="1" noMove="1" noResize="1" noEditPoints="1" noAdjustHandles="1" noChangeArrowheads="1" noChangeShapeType="1" noCrop="1"/>
          </p:cNvPicPr>
          <p:nvPr/>
        </p:nvPicPr>
        <p:blipFill>
          <a:blip r:embed="rId45">
            <a:alphaModFix amt="20000"/>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7D640C55-B1A0-5DE0-B0E4-F05DE5506E17}"/>
              </a:ext>
              <a:ext uri="{C183D7F6-B498-43B3-948B-1728B52AA6E4}">
                <adec:decorative xmlns:adec="http://schemas.microsoft.com/office/drawing/2017/decorative" val="1"/>
              </a:ext>
            </a:extLst>
          </p:cNvPr>
          <p:cNvPicPr>
            <a:picLocks noChangeAspect="1"/>
          </p:cNvPicPr>
          <p:nvPr userDrawn="1"/>
        </p:nvPicPr>
        <p:blipFill>
          <a:blip r:embed="rId44"/>
          <a:stretch>
            <a:fillRect/>
          </a:stretch>
        </p:blipFill>
        <p:spPr>
          <a:xfrm>
            <a:off x="10725768" y="5901016"/>
            <a:ext cx="1256063" cy="762106"/>
          </a:xfrm>
          <a:prstGeom prst="rect">
            <a:avLst/>
          </a:prstGeom>
        </p:spPr>
      </p:pic>
      <p:pic>
        <p:nvPicPr>
          <p:cNvPr id="8" name="Picture 7" descr="A close-up of a line&#10;&#10;Description automatically generated" hidden="1">
            <a:extLst>
              <a:ext uri="{FF2B5EF4-FFF2-40B4-BE49-F238E27FC236}">
                <a16:creationId xmlns:a16="http://schemas.microsoft.com/office/drawing/2014/main" id="{A12B438D-C839-BF7B-253A-401802D9F2AC}"/>
              </a:ext>
            </a:extLst>
          </p:cNvPr>
          <p:cNvPicPr/>
          <p:nvPr userDrawn="1"/>
        </p:nvPicPr>
        <p:blipFill>
          <a:blip r:embed="rId45">
            <a:alphaModFix amt="20000"/>
          </a:blip>
          <a:stretch>
            <a:fillRect/>
          </a:stretch>
        </p:blipFill>
        <p:spPr>
          <a:xfrm>
            <a:off x="0" y="0"/>
            <a:ext cx="12192000" cy="6858000"/>
          </a:xfrm>
          <a:prstGeom prst="rect">
            <a:avLst/>
          </a:prstGeom>
        </p:spPr>
      </p:pic>
    </p:spTree>
    <p:extLst>
      <p:ext uri="{BB962C8B-B14F-4D97-AF65-F5344CB8AC3E}">
        <p14:creationId xmlns:p14="http://schemas.microsoft.com/office/powerpoint/2010/main" val="739102653"/>
      </p:ext>
    </p:extLst>
  </p:cSld>
  <p:clrMap bg1="lt1" tx1="dk1" bg2="lt2" tx2="dk2" accent1="accent1" accent2="accent2" accent3="accent3" accent4="accent4" accent5="accent5" accent6="accent6" hlink="hlink" folHlink="folHlink"/>
  <p:sldLayoutIdLst>
    <p:sldLayoutId id="2147484335" r:id="rId1"/>
    <p:sldLayoutId id="2147484336" r:id="rId2"/>
    <p:sldLayoutId id="2147484337" r:id="rId3"/>
    <p:sldLayoutId id="2147484338" r:id="rId4"/>
    <p:sldLayoutId id="2147484339" r:id="rId5"/>
    <p:sldLayoutId id="2147484340" r:id="rId6"/>
    <p:sldLayoutId id="2147484341" r:id="rId7"/>
    <p:sldLayoutId id="2147484342" r:id="rId8"/>
    <p:sldLayoutId id="2147484343" r:id="rId9"/>
    <p:sldLayoutId id="2147484344" r:id="rId10"/>
    <p:sldLayoutId id="2147484345" r:id="rId11"/>
    <p:sldLayoutId id="2147484346" r:id="rId12"/>
    <p:sldLayoutId id="2147484347" r:id="rId13"/>
    <p:sldLayoutId id="2147484348" r:id="rId14"/>
    <p:sldLayoutId id="2147484349" r:id="rId15"/>
    <p:sldLayoutId id="2147484350" r:id="rId16"/>
    <p:sldLayoutId id="2147484351" r:id="rId17"/>
    <p:sldLayoutId id="2147484352" r:id="rId18"/>
    <p:sldLayoutId id="2147484353" r:id="rId19"/>
    <p:sldLayoutId id="2147484354" r:id="rId20"/>
    <p:sldLayoutId id="2147484355" r:id="rId21"/>
    <p:sldLayoutId id="2147484356" r:id="rId22"/>
    <p:sldLayoutId id="2147484357" r:id="rId23"/>
    <p:sldLayoutId id="2147484358" r:id="rId24"/>
    <p:sldLayoutId id="2147484359" r:id="rId25"/>
    <p:sldLayoutId id="2147484360" r:id="rId26"/>
    <p:sldLayoutId id="2147484361" r:id="rId27"/>
    <p:sldLayoutId id="2147484362" r:id="rId28"/>
    <p:sldLayoutId id="2147484363" r:id="rId29"/>
    <p:sldLayoutId id="2147484364" r:id="rId30"/>
    <p:sldLayoutId id="2147484365" r:id="rId31"/>
    <p:sldLayoutId id="2147484366" r:id="rId32"/>
    <p:sldLayoutId id="2147484367" r:id="rId33"/>
    <p:sldLayoutId id="2147484368" r:id="rId34"/>
    <p:sldLayoutId id="2147484369" r:id="rId35"/>
    <p:sldLayoutId id="2147484370" r:id="rId36"/>
    <p:sldLayoutId id="2147484371" r:id="rId37"/>
    <p:sldLayoutId id="2147484372" r:id="rId38"/>
    <p:sldLayoutId id="2147484373" r:id="rId39"/>
    <p:sldLayoutId id="2147484374" r:id="rId40"/>
    <p:sldLayoutId id="2147484599" r:id="rId41"/>
    <p:sldLayoutId id="2147484600" r:id="rId42"/>
  </p:sldLayoutIdLs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342900" indent="-342900" algn="l" defTabSz="914400" rtl="0" eaLnBrk="1" latinLnBrk="0" hangingPunct="1">
        <a:lnSpc>
          <a:spcPct val="90000"/>
        </a:lnSpc>
        <a:spcBef>
          <a:spcPts val="1000"/>
        </a:spcBef>
        <a:buClr>
          <a:schemeClr val="tx2"/>
        </a:buClr>
        <a:buFont typeface="Arial" panose="020B0604020202020204" pitchFamily="34" charset="0"/>
        <a:buChar char="•"/>
        <a:defRPr sz="2000" kern="1200">
          <a:solidFill>
            <a:schemeClr val="tx1">
              <a:lumMod val="95000"/>
              <a:lumOff val="5000"/>
            </a:schemeClr>
          </a:solidFill>
          <a:latin typeface="+mn-lt"/>
          <a:ea typeface="+mn-ea"/>
          <a:cs typeface="+mn-cs"/>
        </a:defRPr>
      </a:lvl1pPr>
      <a:lvl2pPr marL="742950" indent="-28575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160">
          <p15:clr>
            <a:srgbClr val="F26B43"/>
          </p15:clr>
        </p15:guide>
        <p15:guide id="4" pos="384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821542"/>
      </p:ext>
    </p:extLst>
  </p:cSld>
  <p:clrMap bg1="lt1" tx1="dk1" bg2="lt2" tx2="dk2" accent1="accent1" accent2="accent2" accent3="accent3" accent4="accent4" accent5="accent5" accent6="accent6" hlink="hlink" folHlink="folHlink"/>
  <p:sldLayoutIdLst>
    <p:sldLayoutId id="2147484415" r:id="rId1"/>
    <p:sldLayoutId id="2147484416" r:id="rId2"/>
    <p:sldLayoutId id="2147484417" r:id="rId3"/>
    <p:sldLayoutId id="2147484418" r:id="rId4"/>
    <p:sldLayoutId id="2147484420" r:id="rId5"/>
    <p:sldLayoutId id="2147484421" r:id="rId6"/>
    <p:sldLayoutId id="2147484422" r:id="rId7"/>
    <p:sldLayoutId id="2147484423" r:id="rId8"/>
    <p:sldLayoutId id="2147484424" r:id="rId9"/>
    <p:sldLayoutId id="2147484425" r:id="rId10"/>
    <p:sldLayoutId id="2147484426" r:id="rId11"/>
  </p:sldLayoutIdLst>
  <p:hf sldNum="0" hdr="0" ftr="0" dt="0"/>
  <p:txStyles>
    <p:title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chemeClr val="accent2">
              <a:lumMod val="50000"/>
            </a:schemeClr>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chemeClr val="accent2">
              <a:lumMod val="50000"/>
            </a:schemeClr>
          </a:solidFill>
          <a:latin typeface="+mn-lt"/>
        </a:defRPr>
      </a:lvl2pPr>
      <a:lvl3pPr marL="1143000" indent="-228600" algn="l" rtl="0" eaLnBrk="1" fontAlgn="base" hangingPunct="1">
        <a:spcBef>
          <a:spcPct val="20000"/>
        </a:spcBef>
        <a:spcAft>
          <a:spcPct val="0"/>
        </a:spcAft>
        <a:defRPr sz="1400">
          <a:solidFill>
            <a:schemeClr val="accent2">
              <a:lumMod val="50000"/>
            </a:schemeClr>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dirty="0"/>
          </a:p>
        </p:txBody>
      </p:sp>
      <p:pic>
        <p:nvPicPr>
          <p:cNvPr id="7" name="Picture 6"/>
          <p:cNvPicPr>
            <a:picLocks noChangeAspect="1"/>
          </p:cNvPicPr>
          <p:nvPr userDrawn="1"/>
        </p:nvPicPr>
        <p:blipFill>
          <a:blip r:embed="rId25"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908218364"/>
      </p:ext>
    </p:extLst>
  </p:cSld>
  <p:clrMap bg1="lt1" tx1="dk1" bg2="lt2" tx2="dk2" accent1="accent1" accent2="accent2" accent3="accent3" accent4="accent4" accent5="accent5" accent6="accent6" hlink="hlink" folHlink="folHlink"/>
  <p:sldLayoutIdLst>
    <p:sldLayoutId id="2147484602" r:id="rId1"/>
    <p:sldLayoutId id="2147484603" r:id="rId2"/>
    <p:sldLayoutId id="2147484604" r:id="rId3"/>
    <p:sldLayoutId id="2147484605" r:id="rId4"/>
    <p:sldLayoutId id="2147484606" r:id="rId5"/>
    <p:sldLayoutId id="2147484607" r:id="rId6"/>
    <p:sldLayoutId id="2147484608" r:id="rId7"/>
    <p:sldLayoutId id="2147484609" r:id="rId8"/>
    <p:sldLayoutId id="2147484610" r:id="rId9"/>
    <p:sldLayoutId id="2147484611" r:id="rId10"/>
    <p:sldLayoutId id="2147484612" r:id="rId11"/>
    <p:sldLayoutId id="2147484613" r:id="rId12"/>
    <p:sldLayoutId id="2147484614" r:id="rId13"/>
    <p:sldLayoutId id="2147484615" r:id="rId14"/>
    <p:sldLayoutId id="2147484616" r:id="rId15"/>
    <p:sldLayoutId id="2147484617" r:id="rId16"/>
    <p:sldLayoutId id="2147484618" r:id="rId17"/>
    <p:sldLayoutId id="2147484619" r:id="rId18"/>
    <p:sldLayoutId id="2147484620" r:id="rId19"/>
    <p:sldLayoutId id="2147484621" r:id="rId20"/>
    <p:sldLayoutId id="2147484622" r:id="rId21"/>
    <p:sldLayoutId id="2147484623" r:id="rId22"/>
    <p:sldLayoutId id="2147484624" r:id="rId23"/>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08EA0B8-C9EC-E446-ABD5-25D46F04EC7D}" type="datetimeFigureOut">
              <a:rPr lang="en-GB" smtClean="0"/>
              <a:t>29/06/2026</a:t>
            </a:fld>
            <a:endParaRPr lang="en-GB" dirty="0"/>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AE7B4EE-4520-7745-B940-EFB531EEA717}" type="slidenum">
              <a:rPr lang="en-GB" smtClean="0"/>
              <a:t>‹#›</a:t>
            </a:fld>
            <a:endParaRPr lang="en-GB" dirty="0"/>
          </a:p>
        </p:txBody>
      </p:sp>
    </p:spTree>
    <p:extLst>
      <p:ext uri="{BB962C8B-B14F-4D97-AF65-F5344CB8AC3E}">
        <p14:creationId xmlns:p14="http://schemas.microsoft.com/office/powerpoint/2010/main" val="3763675750"/>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4646345"/>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8" r:id="rId6"/>
    <p:sldLayoutId id="2147483740" r:id="rId7"/>
    <p:sldLayoutId id="2147483741" r:id="rId8"/>
    <p:sldLayoutId id="2147483742" r:id="rId9"/>
    <p:sldLayoutId id="2147483743" r:id="rId10"/>
    <p:sldLayoutId id="2147483744" r:id="rId11"/>
    <p:sldLayoutId id="2147483752" r:id="rId12"/>
    <p:sldLayoutId id="2147483753" r:id="rId13"/>
    <p:sldLayoutId id="2147484597" r:id="rId14"/>
    <p:sldLayoutId id="2147484598" r:id="rId15"/>
  </p:sldLayoutIdLst>
  <p:hf sldNum="0" hdr="0" ftr="0" dt="0"/>
  <p:txStyles>
    <p:title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chemeClr val="accent2">
              <a:lumMod val="50000"/>
            </a:schemeClr>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chemeClr val="accent2">
              <a:lumMod val="50000"/>
            </a:schemeClr>
          </a:solidFill>
          <a:latin typeface="+mn-lt"/>
        </a:defRPr>
      </a:lvl2pPr>
      <a:lvl3pPr marL="1143000" indent="-228600" algn="l" rtl="0" eaLnBrk="1" fontAlgn="base" hangingPunct="1">
        <a:spcBef>
          <a:spcPct val="20000"/>
        </a:spcBef>
        <a:spcAft>
          <a:spcPct val="0"/>
        </a:spcAft>
        <a:defRPr sz="1400">
          <a:solidFill>
            <a:schemeClr val="accent2">
              <a:lumMod val="50000"/>
            </a:schemeClr>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942350-C0C0-2792-A84F-AEE33E9C2771}"/>
              </a:ext>
            </a:extLst>
          </p:cNvPr>
          <p:cNvSpPr>
            <a:spLocks noGrp="1"/>
          </p:cNvSpPr>
          <p:nvPr>
            <p:ph type="title"/>
          </p:nvPr>
        </p:nvSpPr>
        <p:spPr>
          <a:xfrm>
            <a:off x="0" y="1"/>
            <a:ext cx="12192000" cy="938783"/>
          </a:xfrm>
          <a:prstGeom prst="rect">
            <a:avLst/>
          </a:prstGeom>
          <a:blipFill dpi="0" rotWithShape="1">
            <a:blip r:embed="rId3">
              <a:extLst>
                <a:ext uri="{28A0092B-C50C-407E-A947-70E740481C1C}">
                  <a14:useLocalDpi xmlns:a14="http://schemas.microsoft.com/office/drawing/2010/main" val="0"/>
                </a:ext>
              </a:extLst>
            </a:blip>
            <a:srcRect/>
            <a:tile tx="0" ty="0" sx="100000" sy="100000" flip="none" algn="tl"/>
          </a:blipFill>
        </p:spPr>
        <p:txBody>
          <a:bodyPr vert="horz" lIns="91440" tIns="45720" rIns="91440" bIns="45720" rtlCol="0" anchor="ctr">
            <a:normAutofit/>
          </a:bodyPr>
          <a:lstStyle/>
          <a:p>
            <a:r>
              <a:rPr lang="en-US"/>
              <a:t>Click to edit Master title style</a:t>
            </a:r>
            <a:endParaRPr lang="x-none" dirty="0"/>
          </a:p>
        </p:txBody>
      </p:sp>
    </p:spTree>
    <p:extLst>
      <p:ext uri="{BB962C8B-B14F-4D97-AF65-F5344CB8AC3E}">
        <p14:creationId xmlns:p14="http://schemas.microsoft.com/office/powerpoint/2010/main" val="1540101580"/>
      </p:ext>
    </p:extLst>
  </p:cSld>
  <p:clrMap bg1="lt1" tx1="dk1" bg2="lt2" tx2="dk2" accent1="accent1" accent2="accent2" accent3="accent3" accent4="accent4" accent5="accent5" accent6="accent6" hlink="hlink" folHlink="folHlink"/>
  <p:sldLayoutIdLst>
    <p:sldLayoutId id="2147483937" r:id="rId1"/>
  </p:sldLayoutIdLst>
  <p:txStyles>
    <p:titleStyle>
      <a:lvl1pPr algn="ctr" defTabSz="914400" rtl="0" eaLnBrk="1" latinLnBrk="0" hangingPunct="1">
        <a:lnSpc>
          <a:spcPct val="90000"/>
        </a:lnSpc>
        <a:spcBef>
          <a:spcPct val="0"/>
        </a:spcBef>
        <a:buNone/>
        <a:defRPr sz="3600" b="0" i="0" kern="1200">
          <a:solidFill>
            <a:schemeClr val="bg1"/>
          </a:solidFill>
          <a:effectLst/>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2722AFF-E68C-8FDC-B1C8-F68E23D2B2EF}"/>
              </a:ext>
            </a:extLst>
          </p:cNvPr>
          <p:cNvPicPr>
            <a:picLocks noChangeAspect="1"/>
          </p:cNvPicPr>
          <p:nvPr userDrawn="1"/>
        </p:nvPicPr>
        <p:blipFill>
          <a:blip r:embed="rId13"/>
          <a:srcRect/>
          <a:stretch/>
        </p:blipFill>
        <p:spPr>
          <a:xfrm>
            <a:off x="198" y="2781"/>
            <a:ext cx="12191603" cy="6852438"/>
          </a:xfrm>
          <a:prstGeom prst="rect">
            <a:avLst/>
          </a:prstGeom>
        </p:spPr>
      </p:pic>
    </p:spTree>
    <p:extLst>
      <p:ext uri="{BB962C8B-B14F-4D97-AF65-F5344CB8AC3E}">
        <p14:creationId xmlns:p14="http://schemas.microsoft.com/office/powerpoint/2010/main" val="3149589290"/>
      </p:ext>
    </p:extLst>
  </p:cSld>
  <p:clrMap bg1="lt1" tx1="dk1" bg2="lt2" tx2="dk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7">
            <a:extLst>
              <a:ext uri="{FF2B5EF4-FFF2-40B4-BE49-F238E27FC236}">
                <a16:creationId xmlns:a16="http://schemas.microsoft.com/office/drawing/2014/main" id="{46B9F928-A217-2C8C-8240-BF9E2E3B6DE2}"/>
              </a:ext>
            </a:extLst>
          </p:cNvPr>
          <p:cNvPicPr>
            <a:picLocks noChangeAspect="1"/>
          </p:cNvPicPr>
          <p:nvPr userDrawn="1"/>
        </p:nvPicPr>
        <p:blipFill rotWithShape="1">
          <a:blip r:embed="rId3"/>
          <a:srcRect l="6239" t="15437" r="4861" b="15263"/>
          <a:stretch/>
        </p:blipFill>
        <p:spPr>
          <a:xfrm>
            <a:off x="236035" y="5533959"/>
            <a:ext cx="2655442" cy="957707"/>
          </a:xfrm>
          <a:prstGeom prst="rect">
            <a:avLst/>
          </a:prstGeom>
        </p:spPr>
      </p:pic>
      <p:pic>
        <p:nvPicPr>
          <p:cNvPr id="4" name="Picture 6">
            <a:extLst>
              <a:ext uri="{FF2B5EF4-FFF2-40B4-BE49-F238E27FC236}">
                <a16:creationId xmlns:a16="http://schemas.microsoft.com/office/drawing/2014/main" id="{39CF2A18-6876-1E52-D29B-169CF0DB5004}"/>
              </a:ext>
            </a:extLst>
          </p:cNvPr>
          <p:cNvPicPr>
            <a:picLocks noChangeAspect="1"/>
          </p:cNvPicPr>
          <p:nvPr userDrawn="1"/>
        </p:nvPicPr>
        <p:blipFill rotWithShape="1">
          <a:blip r:embed="rId4"/>
          <a:srcRect t="7299" r="6154" b="2384"/>
          <a:stretch/>
        </p:blipFill>
        <p:spPr>
          <a:xfrm>
            <a:off x="8668059" y="5682707"/>
            <a:ext cx="3287906" cy="661419"/>
          </a:xfrm>
          <a:prstGeom prst="rect">
            <a:avLst/>
          </a:prstGeom>
        </p:spPr>
      </p:pic>
      <p:sp>
        <p:nvSpPr>
          <p:cNvPr id="5" name="Title 1">
            <a:extLst>
              <a:ext uri="{FF2B5EF4-FFF2-40B4-BE49-F238E27FC236}">
                <a16:creationId xmlns:a16="http://schemas.microsoft.com/office/drawing/2014/main" id="{E04D0BCA-C811-BE01-F903-FD675D779335}"/>
              </a:ext>
            </a:extLst>
          </p:cNvPr>
          <p:cNvSpPr txBox="1">
            <a:spLocks/>
          </p:cNvSpPr>
          <p:nvPr userDrawn="1"/>
        </p:nvSpPr>
        <p:spPr>
          <a:xfrm>
            <a:off x="0" y="0"/>
            <a:ext cx="12192000" cy="938783"/>
          </a:xfrm>
          <a:prstGeom prst="rect">
            <a:avLst/>
          </a:prstGeom>
          <a:blipFill dpi="0" rotWithShape="1">
            <a:blip r:embed="rId5"/>
            <a:srcRect/>
            <a:tile tx="0" ty="0" sx="100000" sy="100000" flip="none" algn="tl"/>
          </a:blipFill>
        </p:spPr>
        <p:txBody>
          <a:bodyPr anchor="ctr"/>
          <a:lstStyle>
            <a:lvl1pPr algn="ctr" defTabSz="914400" rtl="0" eaLnBrk="1" latinLnBrk="0" hangingPunct="1">
              <a:lnSpc>
                <a:spcPct val="90000"/>
              </a:lnSpc>
              <a:spcBef>
                <a:spcPct val="0"/>
              </a:spcBef>
              <a:buNone/>
              <a:defRPr sz="3600" b="0" i="0" kern="1200">
                <a:solidFill>
                  <a:schemeClr val="bg1"/>
                </a:solidFill>
                <a:effectLst/>
                <a:latin typeface="+mj-lt"/>
                <a:ea typeface="+mj-ea"/>
                <a:cs typeface="+mj-cs"/>
              </a:defRPr>
            </a:lvl1pPr>
          </a:lstStyle>
          <a:p>
            <a:endParaRPr lang="x-none" dirty="0"/>
          </a:p>
        </p:txBody>
      </p:sp>
    </p:spTree>
    <p:extLst>
      <p:ext uri="{BB962C8B-B14F-4D97-AF65-F5344CB8AC3E}">
        <p14:creationId xmlns:p14="http://schemas.microsoft.com/office/powerpoint/2010/main" val="3343558794"/>
      </p:ext>
    </p:extLst>
  </p:cSld>
  <p:clrMap bg1="lt1" tx1="dk1" bg2="lt2" tx2="dk2" accent1="accent1" accent2="accent2" accent3="accent3" accent4="accent4" accent5="accent5" accent6="accent6" hlink="hlink" folHlink="folHlink"/>
  <p:sldLayoutIdLst>
    <p:sldLayoutId id="2147483970" r:id="rId1"/>
  </p:sldLayoutIdLst>
  <p:txStyles>
    <p:titleStyle>
      <a:lvl1pPr algn="ctr" defTabSz="914400" rtl="0" eaLnBrk="1" latinLnBrk="0" hangingPunct="1">
        <a:lnSpc>
          <a:spcPct val="90000"/>
        </a:lnSpc>
        <a:spcBef>
          <a:spcPct val="0"/>
        </a:spcBef>
        <a:buNone/>
        <a:defRPr sz="3600" b="0" i="0" kern="1200">
          <a:solidFill>
            <a:schemeClr val="bg1"/>
          </a:solidFill>
          <a:effectLst/>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4417" y="1302316"/>
            <a:ext cx="10943167"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624417" y="2641599"/>
            <a:ext cx="10952264" cy="358986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Image 7">
            <a:extLst>
              <a:ext uri="{FF2B5EF4-FFF2-40B4-BE49-F238E27FC236}">
                <a16:creationId xmlns:a16="http://schemas.microsoft.com/office/drawing/2014/main" id="{FC986B8A-648C-E0C5-E67D-3EF0CC4F20C7}"/>
              </a:ext>
            </a:extLst>
          </p:cNvPr>
          <p:cNvPicPr>
            <a:picLocks noChangeAspect="1"/>
          </p:cNvPicPr>
          <p:nvPr userDrawn="1"/>
        </p:nvPicPr>
        <p:blipFill>
          <a:blip r:embed="rId11"/>
          <a:stretch>
            <a:fillRect/>
          </a:stretch>
        </p:blipFill>
        <p:spPr>
          <a:xfrm rot="5400000">
            <a:off x="11272952" y="-162733"/>
            <a:ext cx="221427" cy="418329"/>
          </a:xfrm>
          <a:prstGeom prst="rect">
            <a:avLst/>
          </a:prstGeom>
        </p:spPr>
      </p:pic>
      <p:sp>
        <p:nvSpPr>
          <p:cNvPr id="8" name="ZoneTexte 8">
            <a:extLst>
              <a:ext uri="{FF2B5EF4-FFF2-40B4-BE49-F238E27FC236}">
                <a16:creationId xmlns:a16="http://schemas.microsoft.com/office/drawing/2014/main" id="{B061B705-384D-A3F3-97C7-298E98FD5DC7}"/>
              </a:ext>
            </a:extLst>
          </p:cNvPr>
          <p:cNvSpPr txBox="1"/>
          <p:nvPr userDrawn="1"/>
        </p:nvSpPr>
        <p:spPr>
          <a:xfrm>
            <a:off x="6148576" y="228051"/>
            <a:ext cx="5586813" cy="215444"/>
          </a:xfrm>
          <a:prstGeom prst="rect">
            <a:avLst/>
          </a:prstGeom>
          <a:noFill/>
        </p:spPr>
        <p:txBody>
          <a:bodyPr wrap="square">
            <a:spAutoFit/>
          </a:bodyPr>
          <a:lstStyle/>
          <a:p>
            <a:pPr algn="r"/>
            <a:r>
              <a:rPr lang="fr-FR" sz="800" b="1" i="0" spc="300" dirty="0">
                <a:latin typeface="Arial Black" panose="020B0604020202020204" pitchFamily="34" charset="0"/>
                <a:ea typeface="Inter" panose="020B0502030000000004" pitchFamily="34" charset="0"/>
                <a:cs typeface="Arial Black" panose="020B0604020202020204" pitchFamily="34" charset="0"/>
              </a:rPr>
              <a:t>EU CAP NETWORK </a:t>
            </a:r>
            <a:r>
              <a:rPr lang="fr-FR" sz="800" b="0" i="0" spc="300" dirty="0">
                <a:latin typeface="Arial" panose="020B0604020202020204" pitchFamily="34" charset="0"/>
                <a:ea typeface="Inter" panose="020B0502030000000004" pitchFamily="34" charset="0"/>
                <a:cs typeface="Arial" panose="020B0604020202020204" pitchFamily="34" charset="0"/>
              </a:rPr>
              <a:t>PRESENTATION</a:t>
            </a:r>
            <a:endParaRPr lang="fr-FR" sz="800" b="0" i="0" spc="300" dirty="0">
              <a:latin typeface="Arial" panose="020B0604020202020204" pitchFamily="34" charset="0"/>
              <a:ea typeface="Inter Semi Bold" panose="020B0502030000000004" pitchFamily="34" charset="0"/>
              <a:cs typeface="Arial" panose="020B0604020202020204" pitchFamily="34" charset="0"/>
            </a:endParaRPr>
          </a:p>
        </p:txBody>
      </p:sp>
      <p:pic>
        <p:nvPicPr>
          <p:cNvPr id="10" name="Picture 9" descr="A picture containing text&#10;&#10;Description automatically generated">
            <a:extLst>
              <a:ext uri="{FF2B5EF4-FFF2-40B4-BE49-F238E27FC236}">
                <a16:creationId xmlns:a16="http://schemas.microsoft.com/office/drawing/2014/main" id="{7C4B1742-2878-4521-D37B-20AFD5E440F1}"/>
              </a:ext>
            </a:extLst>
          </p:cNvPr>
          <p:cNvPicPr>
            <a:picLocks noChangeAspect="1"/>
          </p:cNvPicPr>
          <p:nvPr userDrawn="1"/>
        </p:nvPicPr>
        <p:blipFill>
          <a:blip r:embed="rId12"/>
          <a:stretch>
            <a:fillRect/>
          </a:stretch>
        </p:blipFill>
        <p:spPr>
          <a:xfrm>
            <a:off x="0" y="1"/>
            <a:ext cx="3154549" cy="1370420"/>
          </a:xfrm>
          <a:prstGeom prst="rect">
            <a:avLst/>
          </a:prstGeom>
        </p:spPr>
      </p:pic>
    </p:spTree>
    <p:extLst>
      <p:ext uri="{BB962C8B-B14F-4D97-AF65-F5344CB8AC3E}">
        <p14:creationId xmlns:p14="http://schemas.microsoft.com/office/powerpoint/2010/main" val="2974685888"/>
      </p:ext>
    </p:extLst>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Lst>
  <p:txStyles>
    <p:titleStyle>
      <a:lvl1pPr algn="l" defTabSz="914377" rtl="0" eaLnBrk="1" latinLnBrk="0" hangingPunct="1">
        <a:lnSpc>
          <a:spcPct val="90000"/>
        </a:lnSpc>
        <a:spcBef>
          <a:spcPct val="0"/>
        </a:spcBef>
        <a:buNone/>
        <a:defRPr sz="4400" kern="1200">
          <a:solidFill>
            <a:srgbClr val="F5C400"/>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Tx/>
        <a:buBlip>
          <a:blip r:embed="rId13"/>
        </a:buBlip>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Tx/>
        <a:buBlip>
          <a:blip r:embed="rId14"/>
        </a:buBlip>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Tx/>
        <a:buBlip>
          <a:blip r:embed="rId13"/>
        </a:buBlip>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Tx/>
        <a:buBlip>
          <a:blip r:embed="rId14"/>
        </a:buBlip>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Tx/>
        <a:buBlip>
          <a:blip r:embed="rId13"/>
        </a:buBlip>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95">
          <p15:clr>
            <a:srgbClr val="F26B43"/>
          </p15:clr>
        </p15:guide>
        <p15:guide id="4" pos="5465">
          <p15:clr>
            <a:srgbClr val="F26B43"/>
          </p15:clr>
        </p15:guide>
        <p15:guide id="5" orient="horz" pos="2944">
          <p15:clr>
            <a:srgbClr val="F26B43"/>
          </p15:clr>
        </p15:guide>
        <p15:guide id="6" orient="horz" pos="146">
          <p15:clr>
            <a:srgbClr val="F26B43"/>
          </p15:clr>
        </p15:guide>
        <p15:guide id="7" pos="146">
          <p15:clr>
            <a:srgbClr val="F26B43"/>
          </p15:clr>
        </p15:guide>
        <p15:guide id="8" orient="horz" pos="294">
          <p15:clr>
            <a:srgbClr val="F26B43"/>
          </p15:clr>
        </p15:guide>
        <p15:guide id="9" pos="5612">
          <p15:clr>
            <a:srgbClr val="F26B43"/>
          </p15:clr>
        </p15:guide>
        <p15:guide id="10" orient="horz" pos="3092">
          <p15:clr>
            <a:srgbClr val="F26B43"/>
          </p15:clr>
        </p15:guide>
        <p15:guide id="11">
          <p15:clr>
            <a:srgbClr val="F26B43"/>
          </p15:clr>
        </p15:guide>
        <p15:guide id="12" pos="5760">
          <p15:clr>
            <a:srgbClr val="F26B43"/>
          </p15:clr>
        </p15:guide>
        <p15:guide id="13" orient="horz">
          <p15:clr>
            <a:srgbClr val="F26B43"/>
          </p15:clr>
        </p15:guide>
        <p15:guide id="14" orient="horz" pos="324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5094230"/>
      </p:ext>
    </p:extLst>
  </p:cSld>
  <p:clrMap bg1="lt1" tx1="dk1" bg2="lt2" tx2="dk2" accent1="accent1" accent2="accent2" accent3="accent3" accent4="accent4" accent5="accent5" accent6="accent6" hlink="hlink" folHlink="folHlink"/>
  <p:sldLayoutIdLst>
    <p:sldLayoutId id="2147484121" r:id="rId1"/>
    <p:sldLayoutId id="2147484122" r:id="rId2"/>
    <p:sldLayoutId id="2147484123" r:id="rId3"/>
    <p:sldLayoutId id="2147484124" r:id="rId4"/>
    <p:sldLayoutId id="2147484125" r:id="rId5"/>
    <p:sldLayoutId id="2147484126" r:id="rId6"/>
    <p:sldLayoutId id="2147484638" r:id="rId7"/>
  </p:sldLayoutIdLst>
  <p:hf sldNum="0" hdr="0" ftr="0" dt="0"/>
  <p:txStyles>
    <p:title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chemeClr val="accent2">
              <a:lumMod val="50000"/>
            </a:schemeClr>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chemeClr val="accent2">
              <a:lumMod val="50000"/>
            </a:schemeClr>
          </a:solidFill>
          <a:latin typeface="+mn-lt"/>
        </a:defRPr>
      </a:lvl2pPr>
      <a:lvl3pPr marL="1143000" indent="-228600" algn="l" rtl="0" eaLnBrk="1" fontAlgn="base" hangingPunct="1">
        <a:spcBef>
          <a:spcPct val="20000"/>
        </a:spcBef>
        <a:spcAft>
          <a:spcPct val="0"/>
        </a:spcAft>
        <a:defRPr sz="1400">
          <a:solidFill>
            <a:schemeClr val="accent2">
              <a:lumMod val="50000"/>
            </a:schemeClr>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ED9C8-F09A-4D9E-BEC0-4725162E21FF}" type="datetimeFigureOut">
              <a:rPr lang="en-US" smtClean="0"/>
              <a:t>6/29/2026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D807A-D3EC-4DEA-86E2-120E4093F1A6}" type="slidenum">
              <a:rPr lang="en-US" smtClean="0"/>
              <a:t>‹#›</a:t>
            </a:fld>
            <a:endParaRPr lang="en-US"/>
          </a:p>
        </p:txBody>
      </p:sp>
    </p:spTree>
    <p:extLst>
      <p:ext uri="{BB962C8B-B14F-4D97-AF65-F5344CB8AC3E}">
        <p14:creationId xmlns:p14="http://schemas.microsoft.com/office/powerpoint/2010/main" val="1765590250"/>
      </p:ext>
    </p:extLst>
  </p:cSld>
  <p:clrMap bg1="lt1" tx1="dk1" bg2="lt2" tx2="dk2" accent1="accent1" accent2="accent2" accent3="accent3" accent4="accent4" accent5="accent5" accent6="accent6" hlink="hlink" folHlink="folHlink"/>
  <p:sldLayoutIdLst>
    <p:sldLayoutId id="2147484238" r:id="rId1"/>
    <p:sldLayoutId id="2147484239" r:id="rId2"/>
    <p:sldLayoutId id="2147484240" r:id="rId3"/>
    <p:sldLayoutId id="2147484241" r:id="rId4"/>
    <p:sldLayoutId id="2147484242" r:id="rId5"/>
    <p:sldLayoutId id="2147484243" r:id="rId6"/>
    <p:sldLayoutId id="2147484244" r:id="rId7"/>
    <p:sldLayoutId id="2147484245" r:id="rId8"/>
    <p:sldLayoutId id="2147484246" r:id="rId9"/>
    <p:sldLayoutId id="2147484247" r:id="rId10"/>
    <p:sldLayoutId id="214748424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3" Type="http://schemas.openxmlformats.org/officeDocument/2006/relationships/hyperlink" Target="https://app.powerbi.com/groups/me/reports/61a1fb87-e3b3-441e-9cf2-0f921e0773c0/?pbi_source=PowerPoint" TargetMode="External"/><Relationship Id="rId2" Type="http://schemas.openxmlformats.org/officeDocument/2006/relationships/notesSlide" Target="../notesSlides/notesSlide11.xml"/><Relationship Id="rId1" Type="http://schemas.openxmlformats.org/officeDocument/2006/relationships/slideLayout" Target="../slideLayouts/slideLayout140.xml"/><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2.xml"/></Relationships>
</file>

<file path=ppt/slides/_rels/slide1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14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6.xml"/></Relationships>
</file>

<file path=ppt/slides/_rels/slide1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4.xml"/><Relationship Id="rId1" Type="http://schemas.openxmlformats.org/officeDocument/2006/relationships/slideLayout" Target="../slideLayouts/slideLayout177.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image" Target="../media/image55.jpeg"/><Relationship Id="rId3" Type="http://schemas.openxmlformats.org/officeDocument/2006/relationships/image" Target="../media/image50.jpeg"/><Relationship Id="rId7" Type="http://schemas.openxmlformats.org/officeDocument/2006/relationships/diagramQuickStyle" Target="../diagrams/quickStyle1.xml"/><Relationship Id="rId12"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173.xml"/><Relationship Id="rId6" Type="http://schemas.openxmlformats.org/officeDocument/2006/relationships/diagramLayout" Target="../diagrams/layout1.xml"/><Relationship Id="rId11" Type="http://schemas.openxmlformats.org/officeDocument/2006/relationships/image" Target="../media/image53.jpeg"/><Relationship Id="rId5" Type="http://schemas.openxmlformats.org/officeDocument/2006/relationships/diagramData" Target="../diagrams/data1.xml"/><Relationship Id="rId10" Type="http://schemas.openxmlformats.org/officeDocument/2006/relationships/image" Target="../media/image52.jpeg"/><Relationship Id="rId4" Type="http://schemas.openxmlformats.org/officeDocument/2006/relationships/image" Target="../media/image51.jpeg"/><Relationship Id="rId9" Type="http://schemas.microsoft.com/office/2007/relationships/diagramDrawing" Target="../diagrams/drawing1.xml"/><Relationship Id="rId14" Type="http://schemas.openxmlformats.org/officeDocument/2006/relationships/image" Target="../media/image56.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6.xml"/></Relationships>
</file>

<file path=ppt/slides/_rels/slide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xml"/><Relationship Id="rId1" Type="http://schemas.openxmlformats.org/officeDocument/2006/relationships/slideLayout" Target="../slideLayouts/slideLayout99.xml"/></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7.xml"/><Relationship Id="rId1" Type="http://schemas.openxmlformats.org/officeDocument/2006/relationships/slideLayout" Target="../slideLayouts/slideLayout176.xml"/><Relationship Id="rId4" Type="http://schemas.openxmlformats.org/officeDocument/2006/relationships/image" Target="../media/image58.png"/></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8.xml"/><Relationship Id="rId1" Type="http://schemas.openxmlformats.org/officeDocument/2006/relationships/slideLayout" Target="../slideLayouts/slideLayout17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6.xml"/></Relationships>
</file>

<file path=ppt/slides/_rels/slide2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17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6.xml"/></Relationships>
</file>

<file path=ppt/slides/_rels/slide2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2.xml"/><Relationship Id="rId1" Type="http://schemas.openxmlformats.org/officeDocument/2006/relationships/slideLayout" Target="../slideLayouts/slideLayout177.xml"/></Relationships>
</file>

<file path=ppt/slides/_rels/slide2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3.xml"/><Relationship Id="rId1" Type="http://schemas.openxmlformats.org/officeDocument/2006/relationships/slideLayout" Target="../slideLayouts/slideLayout176.xml"/><Relationship Id="rId4" Type="http://schemas.openxmlformats.org/officeDocument/2006/relationships/image" Target="../media/image61.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6.xml"/></Relationships>
</file>

<file path=ppt/slides/_rels/slide2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5.xml"/><Relationship Id="rId1" Type="http://schemas.openxmlformats.org/officeDocument/2006/relationships/slideLayout" Target="../slideLayouts/slideLayout176.xml"/></Relationships>
</file>

<file path=ppt/slides/_rels/slide2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6.xml"/><Relationship Id="rId1" Type="http://schemas.openxmlformats.org/officeDocument/2006/relationships/slideLayout" Target="../slideLayouts/slideLayout99.xml"/></Relationships>
</file>

<file path=ppt/slides/_rels/slide3.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2.xml"/><Relationship Id="rId1" Type="http://schemas.openxmlformats.org/officeDocument/2006/relationships/slideLayout" Target="../slideLayouts/slideLayout98.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31.xml.rels><?xml version="1.0" encoding="UTF-8" standalone="yes"?>
<Relationships xmlns="http://schemas.openxmlformats.org/package/2006/relationships"><Relationship Id="rId2" Type="http://schemas.openxmlformats.org/officeDocument/2006/relationships/hyperlink" Target="https://ec.europa.eu/eip/agriculture/en/event/eip-agri-seminar-cap-strategic-plans-key-role-akis" TargetMode="External"/><Relationship Id="rId1" Type="http://schemas.openxmlformats.org/officeDocument/2006/relationships/slideLayout" Target="../slideLayouts/slideLayout10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3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6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7.xml"/><Relationship Id="rId1" Type="http://schemas.openxmlformats.org/officeDocument/2006/relationships/slideLayout" Target="../slideLayouts/slideLayout63.xml"/></Relationships>
</file>

<file path=ppt/slides/_rels/slide3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8.xml"/><Relationship Id="rId1" Type="http://schemas.openxmlformats.org/officeDocument/2006/relationships/slideLayout" Target="../slideLayouts/slideLayout145.xml"/><Relationship Id="rId4" Type="http://schemas.openxmlformats.org/officeDocument/2006/relationships/hyperlink" Target="mailto:Inge.Van.Oost@scarlet.be"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9.xml"/><Relationship Id="rId1" Type="http://schemas.openxmlformats.org/officeDocument/2006/relationships/slideLayout" Target="../slideLayouts/slideLayout17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4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0.xml"/><Relationship Id="rId1" Type="http://schemas.openxmlformats.org/officeDocument/2006/relationships/slideLayout" Target="../slideLayouts/slideLayout17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775DA93F-D564-05C8-526B-654A3509D026}"/>
              </a:ext>
            </a:extLst>
          </p:cNvPr>
          <p:cNvSpPr/>
          <p:nvPr/>
        </p:nvSpPr>
        <p:spPr>
          <a:xfrm>
            <a:off x="0" y="0"/>
            <a:ext cx="12192000" cy="1436914"/>
          </a:xfrm>
          <a:prstGeom prst="rect">
            <a:avLst/>
          </a:prstGeom>
          <a:solidFill>
            <a:srgbClr val="E0F2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itle 12"/>
          <p:cNvSpPr>
            <a:spLocks noGrp="1"/>
          </p:cNvSpPr>
          <p:nvPr>
            <p:ph type="title"/>
          </p:nvPr>
        </p:nvSpPr>
        <p:spPr>
          <a:xfrm>
            <a:off x="544252" y="556161"/>
            <a:ext cx="5760640" cy="4032448"/>
          </a:xfrm>
        </p:spPr>
        <p:txBody>
          <a:bodyPr anchor="t"/>
          <a:lstStyle>
            <a:lvl1pPr marL="0" indent="0">
              <a:defRPr baseline="0">
                <a:solidFill>
                  <a:schemeClr val="accent6"/>
                </a:solidFill>
                <a:latin typeface="Arial" panose="020B0604020202020204" pitchFamily="34" charset="0"/>
                <a:cs typeface="Arial" panose="020B0604020202020204" pitchFamily="34" charset="0"/>
              </a:defRPr>
            </a:lvl1pPr>
          </a:lstStyle>
          <a:p>
            <a:r>
              <a:rPr lang="en-US" sz="4000" dirty="0">
                <a:solidFill>
                  <a:schemeClr val="tx2"/>
                </a:solidFill>
              </a:rPr>
              <a:t>COMMON AGRICULTURAL POLICY</a:t>
            </a:r>
            <a:br>
              <a:rPr lang="en-US" sz="4000" dirty="0">
                <a:solidFill>
                  <a:schemeClr val="tx2"/>
                </a:solidFill>
              </a:rPr>
            </a:br>
            <a:endParaRPr lang="en-GB" sz="4000" dirty="0">
              <a:solidFill>
                <a:schemeClr val="tx2"/>
              </a:solidFill>
            </a:endParaRPr>
          </a:p>
        </p:txBody>
      </p:sp>
      <p:sp>
        <p:nvSpPr>
          <p:cNvPr id="6" name="Rectangle 5"/>
          <p:cNvSpPr/>
          <p:nvPr/>
        </p:nvSpPr>
        <p:spPr>
          <a:xfrm>
            <a:off x="4661452" y="5996071"/>
            <a:ext cx="2661320" cy="40011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GB"/>
            </a:defPPr>
            <a:lvl1pPr algn="l" rtl="0" fontAlgn="base">
              <a:spcBef>
                <a:spcPct val="0"/>
              </a:spcBef>
              <a:spcAft>
                <a:spcPct val="0"/>
              </a:spcAft>
              <a:defRPr sz="7600" b="1" kern="1200">
                <a:solidFill>
                  <a:schemeClr val="lt1"/>
                </a:solidFill>
                <a:latin typeface="+mn-lt"/>
                <a:ea typeface="+mn-ea"/>
                <a:cs typeface="+mn-cs"/>
              </a:defRPr>
            </a:lvl1pPr>
            <a:lvl2pPr marL="457200" algn="l" rtl="0" fontAlgn="base">
              <a:spcBef>
                <a:spcPct val="0"/>
              </a:spcBef>
              <a:spcAft>
                <a:spcPct val="0"/>
              </a:spcAft>
              <a:defRPr sz="7600" b="1" kern="1200">
                <a:solidFill>
                  <a:schemeClr val="lt1"/>
                </a:solidFill>
                <a:latin typeface="+mn-lt"/>
                <a:ea typeface="+mn-ea"/>
                <a:cs typeface="+mn-cs"/>
              </a:defRPr>
            </a:lvl2pPr>
            <a:lvl3pPr marL="914400" algn="l" rtl="0" fontAlgn="base">
              <a:spcBef>
                <a:spcPct val="0"/>
              </a:spcBef>
              <a:spcAft>
                <a:spcPct val="0"/>
              </a:spcAft>
              <a:defRPr sz="7600" b="1" kern="1200">
                <a:solidFill>
                  <a:schemeClr val="lt1"/>
                </a:solidFill>
                <a:latin typeface="+mn-lt"/>
                <a:ea typeface="+mn-ea"/>
                <a:cs typeface="+mn-cs"/>
              </a:defRPr>
            </a:lvl3pPr>
            <a:lvl4pPr marL="1371600" algn="l" rtl="0" fontAlgn="base">
              <a:spcBef>
                <a:spcPct val="0"/>
              </a:spcBef>
              <a:spcAft>
                <a:spcPct val="0"/>
              </a:spcAft>
              <a:defRPr sz="7600" b="1" kern="1200">
                <a:solidFill>
                  <a:schemeClr val="lt1"/>
                </a:solidFill>
                <a:latin typeface="+mn-lt"/>
                <a:ea typeface="+mn-ea"/>
                <a:cs typeface="+mn-cs"/>
              </a:defRPr>
            </a:lvl4pPr>
            <a:lvl5pPr marL="1828800" algn="l" rtl="0" fontAlgn="base">
              <a:spcBef>
                <a:spcPct val="0"/>
              </a:spcBef>
              <a:spcAft>
                <a:spcPct val="0"/>
              </a:spcAft>
              <a:defRPr sz="7600" b="1" kern="1200">
                <a:solidFill>
                  <a:schemeClr val="lt1"/>
                </a:solidFill>
                <a:latin typeface="+mn-lt"/>
                <a:ea typeface="+mn-ea"/>
                <a:cs typeface="+mn-cs"/>
              </a:defRPr>
            </a:lvl5pPr>
            <a:lvl6pPr marL="2286000" algn="l" defTabSz="914400" rtl="0" eaLnBrk="1" latinLnBrk="0" hangingPunct="1">
              <a:defRPr sz="7600" b="1" kern="1200">
                <a:solidFill>
                  <a:schemeClr val="lt1"/>
                </a:solidFill>
                <a:latin typeface="+mn-lt"/>
                <a:ea typeface="+mn-ea"/>
                <a:cs typeface="+mn-cs"/>
              </a:defRPr>
            </a:lvl6pPr>
            <a:lvl7pPr marL="2743200" algn="l" defTabSz="914400" rtl="0" eaLnBrk="1" latinLnBrk="0" hangingPunct="1">
              <a:defRPr sz="7600" b="1" kern="1200">
                <a:solidFill>
                  <a:schemeClr val="lt1"/>
                </a:solidFill>
                <a:latin typeface="+mn-lt"/>
                <a:ea typeface="+mn-ea"/>
                <a:cs typeface="+mn-cs"/>
              </a:defRPr>
            </a:lvl7pPr>
            <a:lvl8pPr marL="3200400" algn="l" defTabSz="914400" rtl="0" eaLnBrk="1" latinLnBrk="0" hangingPunct="1">
              <a:defRPr sz="7600" b="1" kern="1200">
                <a:solidFill>
                  <a:schemeClr val="lt1"/>
                </a:solidFill>
                <a:latin typeface="+mn-lt"/>
                <a:ea typeface="+mn-ea"/>
                <a:cs typeface="+mn-cs"/>
              </a:defRPr>
            </a:lvl8pPr>
            <a:lvl9pPr marL="3657600" algn="l" defTabSz="914400" rtl="0" eaLnBrk="1" latinLnBrk="0" hangingPunct="1">
              <a:defRPr sz="7600" b="1"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TextBox 4"/>
          <p:cNvSpPr txBox="1"/>
          <p:nvPr/>
        </p:nvSpPr>
        <p:spPr>
          <a:xfrm>
            <a:off x="4906984" y="6100724"/>
            <a:ext cx="2378032" cy="446286"/>
          </a:xfrm>
          <a:prstGeom prst="rect">
            <a:avLst/>
          </a:prstGeom>
          <a:noFill/>
        </p:spPr>
        <p:txBody>
          <a:bodyPr wrap="square" lIns="35570" tIns="17785" rIns="35570" bIns="17785"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30000" noProof="0" dirty="0">
                <a:ln>
                  <a:noFill/>
                </a:ln>
                <a:solidFill>
                  <a:prstClr val="white"/>
                </a:solidFill>
                <a:effectLst/>
                <a:uLnTx/>
                <a:uFillTx/>
                <a:latin typeface="EC Square Sans Cond Pro" panose="020B0506040000020004" pitchFamily="34" charset="0"/>
                <a:ea typeface="+mn-ea"/>
                <a:cs typeface="+mn-cs"/>
              </a:rPr>
              <a:t>CAP 2028-2034</a:t>
            </a:r>
          </a:p>
        </p:txBody>
      </p:sp>
      <p:sp>
        <p:nvSpPr>
          <p:cNvPr id="7" name="TextBox 6"/>
          <p:cNvSpPr txBox="1"/>
          <p:nvPr/>
        </p:nvSpPr>
        <p:spPr>
          <a:xfrm>
            <a:off x="544252" y="2314443"/>
            <a:ext cx="5551748" cy="1754326"/>
          </a:xfrm>
          <a:prstGeom prst="rect">
            <a:avLst/>
          </a:prstGeom>
          <a:noFill/>
        </p:spPr>
        <p:txBody>
          <a:bodyPr wrap="square" rtlCol="0">
            <a:spAutoFit/>
          </a:bodyPr>
          <a:lstStyle/>
          <a:p>
            <a:pPr lvl="0">
              <a:spcAft>
                <a:spcPts val="600"/>
              </a:spcAft>
              <a:defRPr/>
            </a:pPr>
            <a:r>
              <a:rPr lang="en-US" sz="3600" b="1" dirty="0">
                <a:solidFill>
                  <a:srgbClr val="C00000"/>
                </a:solidFill>
                <a:latin typeface="Calibri"/>
              </a:rPr>
              <a:t>Future CAP  and its implications for agricultural advisory services</a:t>
            </a:r>
            <a:endParaRPr kumimoji="0" lang="en-IE" sz="3600" b="1" i="0" u="none" strike="noStrike" kern="1200" cap="none" spc="0" normalizeH="0" baseline="0" noProof="0" dirty="0">
              <a:ln>
                <a:noFill/>
              </a:ln>
              <a:solidFill>
                <a:srgbClr val="C00000"/>
              </a:solidFill>
              <a:effectLst/>
              <a:uLnTx/>
              <a:uFillTx/>
              <a:latin typeface="Calibri"/>
              <a:ea typeface="+mn-ea"/>
              <a:cs typeface="+mn-cs"/>
            </a:endParaRPr>
          </a:p>
        </p:txBody>
      </p:sp>
      <p:sp>
        <p:nvSpPr>
          <p:cNvPr id="2" name="Retângulo 1">
            <a:extLst>
              <a:ext uri="{FF2B5EF4-FFF2-40B4-BE49-F238E27FC236}">
                <a16:creationId xmlns:a16="http://schemas.microsoft.com/office/drawing/2014/main" id="{160BDF13-F714-4640-BCCA-79E45D19F6FB}"/>
              </a:ext>
            </a:extLst>
          </p:cNvPr>
          <p:cNvSpPr/>
          <p:nvPr/>
        </p:nvSpPr>
        <p:spPr>
          <a:xfrm>
            <a:off x="0" y="4800007"/>
            <a:ext cx="5254906" cy="1569660"/>
          </a:xfrm>
          <a:prstGeom prst="rect">
            <a:avLst/>
          </a:prstGeom>
        </p:spPr>
        <p:txBody>
          <a:bodyPr wrap="square">
            <a:spAutoFit/>
          </a:bodyPr>
          <a:lstStyle/>
          <a:p>
            <a:pPr algn="ctr">
              <a:defRPr/>
            </a:pPr>
            <a:r>
              <a:rPr kumimoji="0" lang="pt-PT" sz="2400" b="0" i="0" u="none" strike="noStrike" kern="1200" cap="none" spc="0" normalizeH="0" baseline="0" noProof="0" dirty="0">
                <a:ln>
                  <a:noFill/>
                </a:ln>
                <a:solidFill>
                  <a:prstClr val="black"/>
                </a:solidFill>
                <a:effectLst/>
                <a:uLnTx/>
                <a:uFillTx/>
                <a:latin typeface="Calibri"/>
              </a:rPr>
              <a:t>Inge Van Oost</a:t>
            </a:r>
          </a:p>
          <a:p>
            <a:pPr algn="ctr">
              <a:defRPr/>
            </a:pPr>
            <a:r>
              <a:rPr kumimoji="0" lang="pt-PT" sz="2400" b="1" i="0" u="none" strike="noStrike" kern="1200" cap="none" spc="0" normalizeH="0" baseline="0" noProof="0" dirty="0">
                <a:ln>
                  <a:noFill/>
                </a:ln>
                <a:solidFill>
                  <a:prstClr val="black"/>
                </a:solidFill>
                <a:effectLst/>
                <a:uLnTx/>
                <a:uFillTx/>
                <a:latin typeface="Calibri"/>
              </a:rPr>
              <a:t>Senior Expert EU AKIS coordination</a:t>
            </a:r>
          </a:p>
          <a:p>
            <a:pPr marL="0" marR="0" lvl="0" indent="0" algn="ctr" defTabSz="914400" rtl="0" eaLnBrk="1" fontAlgn="auto" latinLnBrk="0" hangingPunct="1">
              <a:lnSpc>
                <a:spcPct val="100000"/>
              </a:lnSpc>
              <a:spcBef>
                <a:spcPts val="0"/>
              </a:spcBef>
              <a:spcAft>
                <a:spcPts val="0"/>
              </a:spcAft>
              <a:buClrTx/>
              <a:buSzTx/>
              <a:buFontTx/>
              <a:buNone/>
              <a:tabLst/>
              <a:defRPr/>
            </a:pPr>
            <a:r>
              <a:rPr lang="pt-PT" sz="2400" dirty="0">
                <a:solidFill>
                  <a:prstClr val="black"/>
                </a:solidFill>
                <a:latin typeface="Calibri"/>
              </a:rPr>
              <a:t>25 June </a:t>
            </a:r>
            <a:r>
              <a:rPr kumimoji="0" lang="pt-PT" sz="2400" b="0" i="0" u="none" strike="noStrike" kern="1200" cap="none" spc="0" normalizeH="0" baseline="0" noProof="0" dirty="0">
                <a:ln>
                  <a:noFill/>
                </a:ln>
                <a:solidFill>
                  <a:prstClr val="black"/>
                </a:solidFill>
                <a:effectLst/>
                <a:uLnTx/>
                <a:uFillTx/>
                <a:latin typeface="Calibri"/>
              </a:rPr>
              <a:t>2026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2400" b="0" i="0" u="none" strike="noStrike" kern="1200" cap="none" spc="0" normalizeH="0" baseline="0" noProof="0" dirty="0">
                <a:ln>
                  <a:noFill/>
                </a:ln>
                <a:solidFill>
                  <a:prstClr val="black"/>
                </a:solidFill>
                <a:effectLst/>
                <a:uLnTx/>
                <a:uFillTx/>
                <a:latin typeface="Calibri"/>
              </a:rPr>
              <a:t>Greek </a:t>
            </a:r>
            <a:r>
              <a:rPr kumimoji="0" lang="fr-BE" sz="2400" b="0" i="0" u="none" strike="noStrike" kern="1200" cap="none" spc="0" normalizeH="0" baseline="0" noProof="0" dirty="0" err="1">
                <a:ln>
                  <a:noFill/>
                </a:ln>
                <a:solidFill>
                  <a:prstClr val="black"/>
                </a:solidFill>
                <a:effectLst/>
                <a:uLnTx/>
                <a:uFillTx/>
                <a:latin typeface="Calibri"/>
              </a:rPr>
              <a:t>advisors</a:t>
            </a:r>
            <a:r>
              <a:rPr kumimoji="0" lang="fr-BE" sz="2400" b="0" i="0" u="none" strike="noStrike" kern="1200" cap="none" spc="0" normalizeH="0" baseline="0" noProof="0" dirty="0">
                <a:ln>
                  <a:noFill/>
                </a:ln>
                <a:solidFill>
                  <a:prstClr val="black"/>
                </a:solidFill>
                <a:effectLst/>
                <a:uLnTx/>
                <a:uFillTx/>
                <a:latin typeface="Calibri"/>
              </a:rPr>
              <a:t> - online</a:t>
            </a:r>
            <a:endParaRPr kumimoji="0" lang="pt-PT" sz="2400" b="0" i="0" u="none" strike="noStrike" kern="1200" cap="none" spc="0" normalizeH="0" baseline="0" noProof="0" dirty="0">
              <a:ln>
                <a:noFill/>
              </a:ln>
              <a:solidFill>
                <a:prstClr val="black"/>
              </a:solidFill>
              <a:effectLst/>
              <a:uLnTx/>
              <a:uFillTx/>
              <a:latin typeface="Calibri"/>
            </a:endParaRPr>
          </a:p>
        </p:txBody>
      </p:sp>
      <p:sp>
        <p:nvSpPr>
          <p:cNvPr id="8" name="Rechthoek 7">
            <a:extLst>
              <a:ext uri="{FF2B5EF4-FFF2-40B4-BE49-F238E27FC236}">
                <a16:creationId xmlns:a16="http://schemas.microsoft.com/office/drawing/2014/main" id="{F195E95D-D232-E24F-6BC6-1DB10B43497E}"/>
              </a:ext>
            </a:extLst>
          </p:cNvPr>
          <p:cNvSpPr/>
          <p:nvPr/>
        </p:nvSpPr>
        <p:spPr>
          <a:xfrm flipV="1">
            <a:off x="4739072" y="6551464"/>
            <a:ext cx="2378032" cy="344994"/>
          </a:xfrm>
          <a:prstGeom prst="rect">
            <a:avLst/>
          </a:prstGeom>
          <a:solidFill>
            <a:srgbClr val="E0F2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271810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2">
            <a:extLst>
              <a:ext uri="{FF2B5EF4-FFF2-40B4-BE49-F238E27FC236}">
                <a16:creationId xmlns:a16="http://schemas.microsoft.com/office/drawing/2014/main" id="{250FB342-EA24-424A-9C57-D39FE5B4D4AE}"/>
              </a:ext>
            </a:extLst>
          </p:cNvPr>
          <p:cNvSpPr txBox="1"/>
          <p:nvPr/>
        </p:nvSpPr>
        <p:spPr>
          <a:xfrm>
            <a:off x="121920" y="971917"/>
            <a:ext cx="11826240" cy="5786199"/>
          </a:xfrm>
          <a:prstGeom prst="rect">
            <a:avLst/>
          </a:prstGeom>
          <a:solidFill>
            <a:schemeClr val="bg1"/>
          </a:solidFill>
          <a:ln>
            <a:noFill/>
          </a:ln>
        </p:spPr>
        <p:txBody>
          <a:bodyPr wrap="square" rtlCol="0">
            <a:spAutoFit/>
          </a:bodyPr>
          <a:lstStyle/>
          <a:p>
            <a:pPr marL="892969" marR="0" lvl="3" indent="-285750" algn="l" defTabSz="470297"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548235"/>
                </a:solidFill>
                <a:effectLst/>
                <a:uLnTx/>
                <a:uFillTx/>
                <a:latin typeface="Arial"/>
                <a:ea typeface="+mn-ea"/>
                <a:cs typeface="+mn-cs"/>
              </a:rPr>
              <a:t>To ensure advisory services are effective, advisors must be impartial, competent and give </a:t>
            </a:r>
            <a:r>
              <a:rPr kumimoji="0" lang="en-US" sz="2200" b="1" i="0" u="none" strike="noStrike" kern="1200" cap="none" spc="0" normalizeH="0" baseline="0" noProof="0" dirty="0">
                <a:ln>
                  <a:noFill/>
                </a:ln>
                <a:solidFill>
                  <a:srgbClr val="C00000"/>
                </a:solidFill>
                <a:effectLst/>
                <a:uLnTx/>
                <a:uFillTx/>
                <a:latin typeface="Arial"/>
                <a:ea typeface="+mn-ea"/>
                <a:cs typeface="+mn-cs"/>
              </a:rPr>
              <a:t>well-tailored individual advice</a:t>
            </a:r>
            <a:r>
              <a:rPr kumimoji="0" lang="en-US" sz="2200" b="1" i="0" u="none" strike="noStrike" kern="1200" cap="none" spc="0" normalizeH="0" baseline="0" noProof="0" dirty="0">
                <a:ln>
                  <a:noFill/>
                </a:ln>
                <a:solidFill>
                  <a:srgbClr val="548235"/>
                </a:solidFill>
                <a:effectLst/>
                <a:uLnTx/>
                <a:uFillTx/>
                <a:latin typeface="Arial"/>
                <a:ea typeface="+mn-ea"/>
                <a:cs typeface="+mn-cs"/>
              </a:rPr>
              <a:t>. </a:t>
            </a:r>
          </a:p>
          <a:p>
            <a:pPr marL="892969" marR="0" lvl="3" indent="-285750" algn="l" defTabSz="470297"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548235"/>
                </a:solidFill>
                <a:effectLst/>
                <a:uLnTx/>
                <a:uFillTx/>
                <a:latin typeface="Arial"/>
                <a:ea typeface="+mn-ea"/>
                <a:cs typeface="+mn-cs"/>
              </a:rPr>
              <a:t>Therefore, all Member States are expected to develop a </a:t>
            </a:r>
            <a:r>
              <a:rPr kumimoji="0" lang="en-US" sz="2200" b="1" i="0" u="none" strike="noStrike" kern="1200" cap="none" spc="0" normalizeH="0" baseline="0" noProof="0" dirty="0">
                <a:ln>
                  <a:noFill/>
                </a:ln>
                <a:solidFill>
                  <a:srgbClr val="C00000"/>
                </a:solidFill>
                <a:effectLst/>
                <a:uLnTx/>
                <a:uFillTx/>
                <a:latin typeface="Arial"/>
                <a:ea typeface="+mn-ea"/>
                <a:cs typeface="+mn-cs"/>
              </a:rPr>
              <a:t>national public database of all impartial advisors</a:t>
            </a:r>
            <a:r>
              <a:rPr kumimoji="0" lang="en-US" sz="2200" b="0" i="0" u="none" strike="noStrike" kern="1200" cap="none" spc="0" normalizeH="0" baseline="0" noProof="0" dirty="0">
                <a:ln>
                  <a:noFill/>
                </a:ln>
                <a:solidFill>
                  <a:srgbClr val="548235"/>
                </a:solidFill>
                <a:effectLst/>
                <a:uLnTx/>
                <a:uFillTx/>
                <a:latin typeface="Arial"/>
                <a:ea typeface="+mn-ea"/>
                <a:cs typeface="+mn-cs"/>
              </a:rPr>
              <a:t>, as a means to give a transparent view on the availability of advisors, their expertise and education. </a:t>
            </a:r>
          </a:p>
          <a:p>
            <a:pPr marL="892969" marR="0" lvl="3" indent="-285750" algn="l" defTabSz="470297"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548235"/>
                </a:solidFill>
                <a:effectLst/>
                <a:uLnTx/>
                <a:uFillTx/>
                <a:latin typeface="Arial"/>
                <a:ea typeface="+mn-ea"/>
                <a:cs typeface="+mn-cs"/>
              </a:rPr>
              <a:t>Such database </a:t>
            </a:r>
            <a:r>
              <a:rPr kumimoji="0" lang="en-US" sz="2200" b="1" i="0" u="none" strike="noStrike" kern="1200" cap="none" spc="0" normalizeH="0" baseline="0" noProof="0" dirty="0">
                <a:ln>
                  <a:noFill/>
                </a:ln>
                <a:solidFill>
                  <a:srgbClr val="548235"/>
                </a:solidFill>
                <a:effectLst/>
                <a:uLnTx/>
                <a:uFillTx/>
                <a:latin typeface="Arial"/>
                <a:ea typeface="+mn-ea"/>
                <a:cs typeface="+mn-cs"/>
              </a:rPr>
              <a:t>gives farmers the freedom to choose their public or private advisor based on objective information</a:t>
            </a:r>
            <a:r>
              <a:rPr kumimoji="0" lang="en-US" sz="2200" b="0" i="0" u="none" strike="noStrike" kern="1200" cap="none" spc="0" normalizeH="0" baseline="0" noProof="0" dirty="0">
                <a:ln>
                  <a:noFill/>
                </a:ln>
                <a:solidFill>
                  <a:srgbClr val="548235"/>
                </a:solidFill>
                <a:effectLst/>
                <a:uLnTx/>
                <a:uFillTx/>
                <a:latin typeface="Arial"/>
                <a:ea typeface="+mn-ea"/>
                <a:cs typeface="+mn-cs"/>
              </a:rPr>
              <a:t> and ensures the highest possible impact of the CAP funding invested in advice. </a:t>
            </a:r>
          </a:p>
          <a:p>
            <a:pPr marL="892969" marR="0" lvl="3" indent="-285750" algn="l" defTabSz="470297"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548235"/>
                </a:solidFill>
                <a:effectLst/>
                <a:uLnTx/>
                <a:uFillTx/>
                <a:latin typeface="Arial"/>
                <a:ea typeface="+mn-ea"/>
                <a:cs typeface="+mn-cs"/>
              </a:rPr>
              <a:t>This </a:t>
            </a:r>
            <a:r>
              <a:rPr kumimoji="0" lang="en-US" sz="2200" b="1" i="0" u="none" strike="noStrike" kern="1200" cap="none" spc="0" normalizeH="0" baseline="0" noProof="0" dirty="0">
                <a:ln>
                  <a:noFill/>
                </a:ln>
                <a:solidFill>
                  <a:srgbClr val="548235"/>
                </a:solidFill>
                <a:effectLst/>
                <a:uLnTx/>
                <a:uFillTx/>
                <a:latin typeface="Arial"/>
                <a:ea typeface="+mn-ea"/>
                <a:cs typeface="+mn-cs"/>
              </a:rPr>
              <a:t>includes also their </a:t>
            </a:r>
            <a:r>
              <a:rPr kumimoji="0" lang="en-US" sz="2200" b="1" i="0" u="none" strike="noStrike" kern="1200" cap="none" spc="0" normalizeH="0" baseline="0" noProof="0" dirty="0">
                <a:ln>
                  <a:noFill/>
                </a:ln>
                <a:solidFill>
                  <a:srgbClr val="C00000"/>
                </a:solidFill>
                <a:effectLst/>
                <a:uLnTx/>
                <a:uFillTx/>
                <a:latin typeface="Arial"/>
                <a:ea typeface="+mn-ea"/>
                <a:cs typeface="+mn-cs"/>
              </a:rPr>
              <a:t>Life-Long Learning</a:t>
            </a:r>
            <a:r>
              <a:rPr kumimoji="0" lang="en-US" sz="2200" b="0" i="0" u="none" strike="noStrike" kern="1200" cap="none" spc="0" normalizeH="0" baseline="0" noProof="0" dirty="0">
                <a:ln>
                  <a:noFill/>
                </a:ln>
                <a:solidFill>
                  <a:srgbClr val="548235"/>
                </a:solidFill>
                <a:effectLst/>
                <a:uLnTx/>
                <a:uFillTx/>
                <a:latin typeface="Arial"/>
                <a:ea typeface="+mn-ea"/>
                <a:cs typeface="+mn-cs"/>
              </a:rPr>
              <a:t>, as advisors should follow the obligatory training for advisors, which the MS must </a:t>
            </a:r>
            <a:r>
              <a:rPr kumimoji="0" lang="en-US" sz="2200" b="0" i="0" u="none" strike="noStrike" kern="1200" cap="none" spc="0" normalizeH="0" baseline="0" noProof="0" dirty="0" err="1">
                <a:ln>
                  <a:noFill/>
                </a:ln>
                <a:solidFill>
                  <a:srgbClr val="548235"/>
                </a:solidFill>
                <a:effectLst/>
                <a:uLnTx/>
                <a:uFillTx/>
                <a:latin typeface="Arial"/>
                <a:ea typeface="+mn-ea"/>
                <a:cs typeface="+mn-cs"/>
              </a:rPr>
              <a:t>organise</a:t>
            </a:r>
            <a:r>
              <a:rPr kumimoji="0" lang="en-US" sz="2200" b="0" i="0" u="none" strike="noStrike" kern="1200" cap="none" spc="0" normalizeH="0" baseline="0" noProof="0" dirty="0">
                <a:ln>
                  <a:noFill/>
                </a:ln>
                <a:solidFill>
                  <a:srgbClr val="548235"/>
                </a:solidFill>
                <a:effectLst/>
                <a:uLnTx/>
                <a:uFillTx/>
                <a:latin typeface="Arial"/>
                <a:ea typeface="+mn-ea"/>
                <a:cs typeface="+mn-cs"/>
              </a:rPr>
              <a:t> according to Article 15(3). The database should of course also indicate if the advisor has followed this training. </a:t>
            </a:r>
          </a:p>
          <a:p>
            <a:pPr marL="892969" marR="0" lvl="3" indent="-285750" algn="l" defTabSz="470297"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rgbClr val="548235"/>
                </a:solidFill>
                <a:effectLst/>
                <a:uLnTx/>
                <a:uFillTx/>
                <a:latin typeface="Arial"/>
                <a:ea typeface="+mn-ea"/>
                <a:cs typeface="+mn-cs"/>
              </a:rPr>
              <a:t>Specific certification procedures are not needed</a:t>
            </a:r>
            <a:r>
              <a:rPr kumimoji="0" lang="en-US" sz="2200" b="0" i="0" u="none" strike="noStrike" kern="1200" cap="none" spc="0" normalizeH="0" baseline="0" noProof="0" dirty="0">
                <a:ln>
                  <a:noFill/>
                </a:ln>
                <a:solidFill>
                  <a:srgbClr val="548235"/>
                </a:solidFill>
                <a:effectLst/>
                <a:uLnTx/>
                <a:uFillTx/>
                <a:latin typeface="Arial"/>
                <a:ea typeface="+mn-ea"/>
                <a:cs typeface="+mn-cs"/>
              </a:rPr>
              <a:t> and may reduce the number of advisors available and visible in the database. In the end, </a:t>
            </a:r>
            <a:r>
              <a:rPr kumimoji="0" lang="en-US" sz="2200" b="1" i="0" u="none" strike="noStrike" kern="1200" cap="none" spc="0" normalizeH="0" baseline="0" noProof="0" dirty="0">
                <a:ln>
                  <a:noFill/>
                </a:ln>
                <a:solidFill>
                  <a:srgbClr val="548235"/>
                </a:solidFill>
                <a:effectLst/>
                <a:uLnTx/>
                <a:uFillTx/>
                <a:latin typeface="Arial"/>
                <a:ea typeface="+mn-ea"/>
                <a:cs typeface="+mn-cs"/>
              </a:rPr>
              <a:t>it will be </a:t>
            </a:r>
            <a:r>
              <a:rPr kumimoji="0" lang="en-US" sz="2200" b="1" i="0" u="none" strike="noStrike" kern="1200" cap="none" spc="0" normalizeH="0" baseline="0" noProof="0" dirty="0">
                <a:ln>
                  <a:noFill/>
                </a:ln>
                <a:solidFill>
                  <a:srgbClr val="C00000"/>
                </a:solidFill>
                <a:effectLst/>
                <a:uLnTx/>
                <a:uFillTx/>
                <a:latin typeface="Arial"/>
                <a:ea typeface="+mn-ea"/>
                <a:cs typeface="+mn-cs"/>
              </a:rPr>
              <a:t>market mechanisms </a:t>
            </a:r>
            <a:r>
              <a:rPr kumimoji="0" lang="en-US" sz="2200" b="1" i="0" u="none" strike="noStrike" kern="1200" cap="none" spc="0" normalizeH="0" baseline="0" noProof="0" dirty="0">
                <a:ln>
                  <a:noFill/>
                </a:ln>
                <a:solidFill>
                  <a:srgbClr val="548235"/>
                </a:solidFill>
                <a:effectLst/>
                <a:uLnTx/>
                <a:uFillTx/>
                <a:latin typeface="Arial"/>
                <a:ea typeface="+mn-ea"/>
                <a:cs typeface="+mn-cs"/>
              </a:rPr>
              <a:t>which will help single out the best impartial advisors, </a:t>
            </a:r>
            <a:r>
              <a:rPr kumimoji="0" lang="en-US" sz="2200" b="0" i="0" u="none" strike="noStrike" kern="1200" cap="none" spc="0" normalizeH="0" baseline="0" noProof="0" dirty="0">
                <a:ln>
                  <a:noFill/>
                </a:ln>
                <a:solidFill>
                  <a:srgbClr val="548235"/>
                </a:solidFill>
                <a:effectLst/>
                <a:uLnTx/>
                <a:uFillTx/>
                <a:latin typeface="Arial"/>
                <a:ea typeface="+mn-ea"/>
                <a:cs typeface="+mn-cs"/>
              </a:rPr>
              <a:t>most appreciated/trusted by farmers.</a:t>
            </a:r>
          </a:p>
        </p:txBody>
      </p:sp>
      <p:sp>
        <p:nvSpPr>
          <p:cNvPr id="6" name="Subtitle 2">
            <a:extLst>
              <a:ext uri="{FF2B5EF4-FFF2-40B4-BE49-F238E27FC236}">
                <a16:creationId xmlns:a16="http://schemas.microsoft.com/office/drawing/2014/main" id="{8A9BA979-52F1-7C6F-7887-D1059ABF1A0A}"/>
              </a:ext>
            </a:extLst>
          </p:cNvPr>
          <p:cNvSpPr txBox="1">
            <a:spLocks/>
          </p:cNvSpPr>
          <p:nvPr/>
        </p:nvSpPr>
        <p:spPr>
          <a:xfrm>
            <a:off x="200856" y="270217"/>
            <a:ext cx="11246506" cy="428786"/>
          </a:xfrm>
          <a:prstGeom prst="rect">
            <a:avLst/>
          </a:prstGeom>
        </p:spPr>
        <p:txBody>
          <a:bodyPr>
            <a:noAutofit/>
          </a:bodyPr>
          <a:lstStyle>
            <a:lvl1pPr marL="342900" indent="-342900" algn="l" rtl="0" eaLnBrk="1" fontAlgn="base" hangingPunct="1">
              <a:spcBef>
                <a:spcPct val="20000"/>
              </a:spcBef>
              <a:spcAft>
                <a:spcPct val="0"/>
              </a:spcAft>
              <a:buClr>
                <a:schemeClr val="bg1"/>
              </a:buClr>
              <a:buFont typeface="Arial" panose="020B0604020202020204" pitchFamily="34" charset="0"/>
              <a:buChar char="•"/>
              <a:defRPr lang="en-US" sz="1800" i="0" kern="1200" smtClean="0">
                <a:solidFill>
                  <a:schemeClr val="tx1"/>
                </a:solidFill>
                <a:latin typeface="+mn-lt"/>
                <a:ea typeface="+mn-ea"/>
                <a:cs typeface="+mn-cs"/>
              </a:defRPr>
            </a:lvl1pPr>
            <a:lvl2pPr marL="342900" indent="0" algn="ctr" rtl="0" eaLnBrk="1" fontAlgn="base" hangingPunct="1">
              <a:spcBef>
                <a:spcPct val="20000"/>
              </a:spcBef>
              <a:spcAft>
                <a:spcPct val="0"/>
              </a:spcAft>
              <a:buClr>
                <a:srgbClr val="009FBA"/>
              </a:buClr>
              <a:buNone/>
              <a:defRPr sz="1500" b="1">
                <a:solidFill>
                  <a:schemeClr val="accent2">
                    <a:lumMod val="50000"/>
                  </a:schemeClr>
                </a:solidFill>
                <a:latin typeface="+mn-lt"/>
              </a:defRPr>
            </a:lvl2pPr>
            <a:lvl3pPr marL="685800" indent="0" algn="ctr" rtl="0" eaLnBrk="1" fontAlgn="base" hangingPunct="1">
              <a:spcBef>
                <a:spcPct val="20000"/>
              </a:spcBef>
              <a:spcAft>
                <a:spcPct val="0"/>
              </a:spcAft>
              <a:buNone/>
              <a:defRPr sz="1350">
                <a:solidFill>
                  <a:schemeClr val="accent2">
                    <a:lumMod val="50000"/>
                  </a:schemeClr>
                </a:solidFill>
                <a:latin typeface="+mn-lt"/>
              </a:defRPr>
            </a:lvl3pPr>
            <a:lvl4pPr marL="1028700" indent="0" algn="ctr" rtl="0" eaLnBrk="1" fontAlgn="base" hangingPunct="1">
              <a:spcBef>
                <a:spcPct val="20000"/>
              </a:spcBef>
              <a:spcAft>
                <a:spcPct val="0"/>
              </a:spcAft>
              <a:buNone/>
              <a:defRPr sz="1200">
                <a:solidFill>
                  <a:schemeClr val="tx1"/>
                </a:solidFill>
                <a:latin typeface="Arial" charset="0"/>
              </a:defRPr>
            </a:lvl4pPr>
            <a:lvl5pPr marL="1371600" indent="0" algn="ctr" rtl="0" eaLnBrk="1" fontAlgn="base" hangingPunct="1">
              <a:spcBef>
                <a:spcPct val="20000"/>
              </a:spcBef>
              <a:spcAft>
                <a:spcPct val="0"/>
              </a:spcAft>
              <a:buNone/>
              <a:defRPr sz="1200">
                <a:solidFill>
                  <a:schemeClr val="tx1"/>
                </a:solidFill>
                <a:latin typeface="Arial" charset="0"/>
              </a:defRPr>
            </a:lvl5pPr>
            <a:lvl6pPr marL="1714500" indent="0" algn="ctr" rtl="0" eaLnBrk="1" fontAlgn="base" hangingPunct="1">
              <a:spcBef>
                <a:spcPct val="20000"/>
              </a:spcBef>
              <a:spcAft>
                <a:spcPct val="0"/>
              </a:spcAft>
              <a:buNone/>
              <a:defRPr sz="1200">
                <a:solidFill>
                  <a:schemeClr val="tx1"/>
                </a:solidFill>
                <a:latin typeface="Arial" charset="0"/>
              </a:defRPr>
            </a:lvl6pPr>
            <a:lvl7pPr marL="2057400" indent="0" algn="ctr" rtl="0" eaLnBrk="1" fontAlgn="base" hangingPunct="1">
              <a:spcBef>
                <a:spcPct val="20000"/>
              </a:spcBef>
              <a:spcAft>
                <a:spcPct val="0"/>
              </a:spcAft>
              <a:buNone/>
              <a:defRPr sz="1200">
                <a:solidFill>
                  <a:schemeClr val="tx1"/>
                </a:solidFill>
                <a:latin typeface="Arial" charset="0"/>
              </a:defRPr>
            </a:lvl7pPr>
            <a:lvl8pPr marL="2400300" indent="0" algn="ctr" rtl="0" eaLnBrk="1" fontAlgn="base" hangingPunct="1">
              <a:spcBef>
                <a:spcPct val="20000"/>
              </a:spcBef>
              <a:spcAft>
                <a:spcPct val="0"/>
              </a:spcAft>
              <a:buNone/>
              <a:defRPr sz="1200">
                <a:solidFill>
                  <a:schemeClr val="tx1"/>
                </a:solidFill>
                <a:latin typeface="Arial" charset="0"/>
              </a:defRPr>
            </a:lvl8pPr>
            <a:lvl9pPr marL="2743200" indent="0" algn="ctr" rtl="0" eaLnBrk="1" fontAlgn="base" hangingPunct="1">
              <a:spcBef>
                <a:spcPct val="20000"/>
              </a:spcBef>
              <a:spcAft>
                <a:spcPct val="0"/>
              </a:spcAft>
              <a:buNone/>
              <a:defRPr sz="1200">
                <a:solidFill>
                  <a:schemeClr val="tx1"/>
                </a:solidFill>
                <a:latin typeface="Arial" charset="0"/>
              </a:defRPr>
            </a:lvl9pPr>
          </a:lstStyle>
          <a:p>
            <a:pPr marL="0" lvl="0" indent="0" algn="ctr">
              <a:buClr>
                <a:srgbClr val="FFFFFF"/>
              </a:buClr>
              <a:buNone/>
              <a:defRPr/>
            </a:pPr>
            <a:r>
              <a:rPr kumimoji="0" lang="en-IE" sz="3000" b="1" i="0" u="none" strike="noStrike" kern="1200" cap="none" spc="-1" normalizeH="0" baseline="0" noProof="0" dirty="0">
                <a:ln>
                  <a:noFill/>
                </a:ln>
                <a:solidFill>
                  <a:srgbClr val="BBB831"/>
                </a:solidFill>
                <a:effectLst/>
                <a:uLnTx/>
                <a:uFill>
                  <a:solidFill>
                    <a:srgbClr val="FFFFFF"/>
                  </a:solidFill>
                </a:uFill>
                <a:latin typeface="Verdana" panose="020B0604030504040204" pitchFamily="34" charset="0"/>
                <a:ea typeface="Verdana" panose="020B0604030504040204" pitchFamily="34" charset="0"/>
                <a:cs typeface="Verdana" panose="020B0604030504040204" pitchFamily="34" charset="0"/>
              </a:rPr>
              <a:t>COM guidance </a:t>
            </a:r>
            <a:r>
              <a:rPr lang="en-IE" sz="30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on Advisory activities (</a:t>
            </a:r>
            <a:r>
              <a:rPr kumimoji="0" lang="en-IE" sz="3000" b="1" i="0" u="none" strike="noStrike" kern="1200" cap="none" spc="-1" normalizeH="0" baseline="0" noProof="0" dirty="0">
                <a:ln>
                  <a:noFill/>
                </a:ln>
                <a:solidFill>
                  <a:srgbClr val="BBB831"/>
                </a:solidFill>
                <a:effectLst/>
                <a:uLnTx/>
                <a:uFill>
                  <a:solidFill>
                    <a:srgbClr val="FFFFFF"/>
                  </a:solidFill>
                </a:uFill>
                <a:latin typeface="Verdana" panose="020B0604030504040204" pitchFamily="34" charset="0"/>
                <a:ea typeface="Verdana" panose="020B0604030504040204" pitchFamily="34" charset="0"/>
                <a:cs typeface="Verdana" panose="020B0604030504040204" pitchFamily="34" charset="0"/>
              </a:rPr>
              <a:t>April 2024)</a:t>
            </a:r>
            <a:endParaRPr kumimoji="0" lang="en-GB" sz="3000" b="1" i="0" u="none" strike="noStrike" kern="1200" cap="none" spc="-1" normalizeH="0" baseline="0" noProof="0" dirty="0">
              <a:ln>
                <a:noFill/>
              </a:ln>
              <a:solidFill>
                <a:srgbClr val="BBB831"/>
              </a:solidFill>
              <a:effectLst/>
              <a:uLnTx/>
              <a:uFill>
                <a:solidFill>
                  <a:srgbClr val="FFFFFF"/>
                </a:solidFill>
              </a:u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58143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2">
            <a:extLst>
              <a:ext uri="{FF2B5EF4-FFF2-40B4-BE49-F238E27FC236}">
                <a16:creationId xmlns:a16="http://schemas.microsoft.com/office/drawing/2014/main" id="{250FB342-EA24-424A-9C57-D39FE5B4D4AE}"/>
              </a:ext>
            </a:extLst>
          </p:cNvPr>
          <p:cNvSpPr txBox="1"/>
          <p:nvPr/>
        </p:nvSpPr>
        <p:spPr>
          <a:xfrm>
            <a:off x="426720" y="904366"/>
            <a:ext cx="11436096" cy="5940088"/>
          </a:xfrm>
          <a:prstGeom prst="rect">
            <a:avLst/>
          </a:prstGeom>
          <a:solidFill>
            <a:schemeClr val="bg1"/>
          </a:solidFill>
        </p:spPr>
        <p:txBody>
          <a:bodyPr wrap="square" rtlCol="0">
            <a:spAutoFit/>
          </a:bodyPr>
          <a:lstStyle/>
          <a:p>
            <a:pPr marL="358775" marR="0" lvl="3" indent="0" algn="l" defTabSz="470297" rtl="0" eaLnBrk="1" fontAlgn="auto" latinLnBrk="0" hangingPunct="1">
              <a:lnSpc>
                <a:spcPct val="100000"/>
              </a:lnSpc>
              <a:spcBef>
                <a:spcPts val="0"/>
              </a:spcBef>
              <a:spcAft>
                <a:spcPts val="1200"/>
              </a:spcAft>
              <a:buClrTx/>
              <a:buSzTx/>
              <a:buFontTx/>
              <a:buNone/>
              <a:tabLst/>
              <a:defRPr/>
            </a:pPr>
            <a:r>
              <a:rPr kumimoji="0" lang="en-US" sz="2200" b="0" i="1" u="none" strike="noStrike" kern="1200" cap="none" spc="0" normalizeH="0" baseline="0" noProof="0" dirty="0">
                <a:ln>
                  <a:noFill/>
                </a:ln>
                <a:solidFill>
                  <a:srgbClr val="548235"/>
                </a:solidFill>
                <a:effectLst/>
                <a:uLnTx/>
                <a:uFillTx/>
                <a:latin typeface="Arial"/>
                <a:ea typeface="+mn-ea"/>
                <a:cs typeface="+mn-cs"/>
              </a:rPr>
              <a:t>“Keeping in mind the broad scope in which advisors can play a role</a:t>
            </a:r>
            <a:r>
              <a:rPr kumimoji="0" lang="en-US" sz="2200" b="0" i="1" u="none" strike="noStrike" kern="1200" cap="none" spc="0" normalizeH="0" baseline="0" noProof="0" dirty="0">
                <a:ln>
                  <a:noFill/>
                </a:ln>
                <a:solidFill>
                  <a:srgbClr val="548235"/>
                </a:solidFill>
                <a:effectLst/>
                <a:highlight>
                  <a:srgbClr val="FFFF00"/>
                </a:highlight>
                <a:uLnTx/>
                <a:uFillTx/>
                <a:latin typeface="Arial"/>
                <a:ea typeface="+mn-ea"/>
                <a:cs typeface="+mn-cs"/>
              </a:rPr>
              <a:t>, </a:t>
            </a:r>
            <a:r>
              <a:rPr kumimoji="0" lang="en-US" sz="2200" b="0" i="1" u="sng" strike="noStrike" kern="1200" cap="none" spc="0" normalizeH="0" baseline="0" noProof="0" dirty="0">
                <a:ln>
                  <a:noFill/>
                </a:ln>
                <a:solidFill>
                  <a:srgbClr val="548235"/>
                </a:solidFill>
                <a:effectLst/>
                <a:highlight>
                  <a:srgbClr val="FFFF00"/>
                </a:highlight>
                <a:uLnTx/>
                <a:uFillTx/>
                <a:latin typeface="Arial"/>
                <a:ea typeface="+mn-ea"/>
                <a:cs typeface="+mn-cs"/>
              </a:rPr>
              <a:t>a few </a:t>
            </a:r>
            <a:r>
              <a:rPr kumimoji="0" lang="en-US" sz="2200" b="1" i="1" u="sng" strike="noStrike" kern="1200" cap="none" spc="0" normalizeH="0" baseline="0" noProof="0" dirty="0">
                <a:ln>
                  <a:noFill/>
                </a:ln>
                <a:solidFill>
                  <a:srgbClr val="548235"/>
                </a:solidFill>
                <a:effectLst/>
                <a:highlight>
                  <a:srgbClr val="FFFF00"/>
                </a:highlight>
                <a:uLnTx/>
                <a:uFillTx/>
                <a:latin typeface="Arial"/>
                <a:ea typeface="+mn-ea"/>
                <a:cs typeface="+mn-cs"/>
              </a:rPr>
              <a:t>innovative approaches in improving effectivity of advisors </a:t>
            </a:r>
            <a:r>
              <a:rPr kumimoji="0" lang="en-US" sz="2200" b="0" i="1" u="sng" strike="noStrike" kern="1200" cap="none" spc="0" normalizeH="0" baseline="0" noProof="0" dirty="0">
                <a:ln>
                  <a:noFill/>
                </a:ln>
                <a:solidFill>
                  <a:srgbClr val="548235"/>
                </a:solidFill>
                <a:effectLst/>
                <a:highlight>
                  <a:srgbClr val="FFFF00"/>
                </a:highlight>
                <a:uLnTx/>
                <a:uFillTx/>
                <a:latin typeface="Arial"/>
                <a:ea typeface="+mn-ea"/>
                <a:cs typeface="+mn-cs"/>
              </a:rPr>
              <a:t>are listed below </a:t>
            </a:r>
            <a:r>
              <a:rPr kumimoji="0" lang="en-US" sz="2200" b="0" i="1" u="none" strike="noStrike" kern="1200" cap="none" spc="0" normalizeH="0" baseline="0" noProof="0" dirty="0">
                <a:ln>
                  <a:noFill/>
                </a:ln>
                <a:solidFill>
                  <a:srgbClr val="548235"/>
                </a:solidFill>
                <a:effectLst/>
                <a:highlight>
                  <a:srgbClr val="FFFF00"/>
                </a:highlight>
                <a:uLnTx/>
                <a:uFillTx/>
                <a:latin typeface="Arial"/>
                <a:ea typeface="+mn-ea"/>
                <a:cs typeface="+mn-cs"/>
              </a:rPr>
              <a:t>as examples already applied in some Member States’ CAP plans:</a:t>
            </a:r>
          </a:p>
          <a:p>
            <a:pPr marL="358775" marR="0" lvl="3" indent="0" algn="l" defTabSz="470297" rtl="0" eaLnBrk="1" fontAlgn="auto" latinLnBrk="0" hangingPunct="1">
              <a:lnSpc>
                <a:spcPct val="100000"/>
              </a:lnSpc>
              <a:spcBef>
                <a:spcPts val="0"/>
              </a:spcBef>
              <a:spcAft>
                <a:spcPts val="1200"/>
              </a:spcAft>
              <a:buClrTx/>
              <a:buSzTx/>
              <a:buFontTx/>
              <a:buNone/>
              <a:tabLst/>
              <a:defRPr/>
            </a:pPr>
            <a:r>
              <a:rPr kumimoji="0" lang="en-US" sz="2200" b="0" i="0" u="none" strike="noStrike" kern="1200" cap="none" spc="0" normalizeH="0" baseline="0" noProof="0" dirty="0">
                <a:ln>
                  <a:noFill/>
                </a:ln>
                <a:solidFill>
                  <a:srgbClr val="548235"/>
                </a:solidFill>
                <a:effectLst/>
                <a:uLnTx/>
                <a:uFillTx/>
                <a:latin typeface="Arial"/>
                <a:ea typeface="+mn-ea"/>
                <a:cs typeface="+mn-cs"/>
              </a:rPr>
              <a:t>-	Handing over </a:t>
            </a:r>
            <a:r>
              <a:rPr kumimoji="0" lang="en-US" sz="2200" b="1" i="0" u="none" strike="noStrike" kern="1200" cap="none" spc="0" normalizeH="0" baseline="0" noProof="0" dirty="0">
                <a:ln>
                  <a:noFill/>
                </a:ln>
                <a:solidFill>
                  <a:srgbClr val="548235"/>
                </a:solidFill>
                <a:effectLst/>
                <a:uLnTx/>
                <a:uFillTx/>
                <a:latin typeface="Arial"/>
                <a:ea typeface="+mn-ea"/>
                <a:cs typeface="+mn-cs"/>
              </a:rPr>
              <a:t>virtual </a:t>
            </a:r>
            <a:r>
              <a:rPr kumimoji="0" lang="en-US" sz="2200" b="1" i="0" u="none" strike="noStrike" kern="1200" cap="none" spc="0" normalizeH="0" baseline="0" noProof="0" dirty="0">
                <a:ln>
                  <a:noFill/>
                </a:ln>
                <a:solidFill>
                  <a:srgbClr val="C00000"/>
                </a:solidFill>
                <a:effectLst/>
                <a:uLnTx/>
                <a:uFillTx/>
                <a:latin typeface="Arial"/>
                <a:ea typeface="+mn-ea"/>
                <a:cs typeface="+mn-cs"/>
              </a:rPr>
              <a:t>vouchers</a:t>
            </a:r>
            <a:r>
              <a:rPr kumimoji="0" lang="en-US" sz="2200" b="1" i="0" u="none" strike="noStrike" kern="1200" cap="none" spc="0" normalizeH="0" baseline="0" noProof="0" dirty="0">
                <a:ln>
                  <a:noFill/>
                </a:ln>
                <a:solidFill>
                  <a:srgbClr val="548235"/>
                </a:solidFill>
                <a:effectLst/>
                <a:uLnTx/>
                <a:uFillTx/>
                <a:latin typeface="Arial"/>
                <a:ea typeface="+mn-ea"/>
                <a:cs typeface="+mn-cs"/>
              </a:rPr>
              <a:t> directly to farmers to ensure the advice is more demand driven </a:t>
            </a:r>
            <a:r>
              <a:rPr kumimoji="0" lang="en-US" sz="2200" b="0" i="0" u="none" strike="noStrike" kern="1200" cap="none" spc="0" normalizeH="0" baseline="0" noProof="0" dirty="0">
                <a:ln>
                  <a:noFill/>
                </a:ln>
                <a:solidFill>
                  <a:srgbClr val="548235"/>
                </a:solidFill>
                <a:effectLst/>
                <a:uLnTx/>
                <a:uFillTx/>
                <a:latin typeface="Arial"/>
                <a:ea typeface="+mn-ea"/>
                <a:cs typeface="+mn-cs"/>
              </a:rPr>
              <a:t>and meets the specific question of the farmer;</a:t>
            </a:r>
          </a:p>
          <a:p>
            <a:pPr marL="358775" marR="0" lvl="3" indent="0" algn="l" defTabSz="470297" rtl="0" eaLnBrk="1" fontAlgn="auto" latinLnBrk="0" hangingPunct="1">
              <a:lnSpc>
                <a:spcPct val="100000"/>
              </a:lnSpc>
              <a:spcBef>
                <a:spcPts val="0"/>
              </a:spcBef>
              <a:spcAft>
                <a:spcPts val="1200"/>
              </a:spcAft>
              <a:buClrTx/>
              <a:buSzTx/>
              <a:buFontTx/>
              <a:buNone/>
              <a:tabLst/>
              <a:defRPr/>
            </a:pPr>
            <a:r>
              <a:rPr kumimoji="0" lang="en-US" sz="2200" b="0" i="0" u="none" strike="noStrike" kern="1200" cap="none" spc="0" normalizeH="0" baseline="0" noProof="0" dirty="0">
                <a:ln>
                  <a:noFill/>
                </a:ln>
                <a:solidFill>
                  <a:srgbClr val="548235"/>
                </a:solidFill>
                <a:effectLst/>
                <a:uLnTx/>
                <a:uFillTx/>
                <a:latin typeface="Arial"/>
                <a:ea typeface="+mn-ea"/>
                <a:cs typeface="+mn-cs"/>
              </a:rPr>
              <a:t>-	</a:t>
            </a:r>
            <a:r>
              <a:rPr kumimoji="0" lang="en-US" sz="2200" b="1" i="0" u="none" strike="noStrike" kern="1200" cap="none" spc="0" normalizeH="0" baseline="0" noProof="0" dirty="0">
                <a:ln>
                  <a:noFill/>
                </a:ln>
                <a:solidFill>
                  <a:srgbClr val="548235"/>
                </a:solidFill>
                <a:effectLst/>
                <a:uLnTx/>
                <a:uFillTx/>
                <a:latin typeface="Arial"/>
                <a:ea typeface="+mn-ea"/>
                <a:cs typeface="+mn-cs"/>
              </a:rPr>
              <a:t>Providing practical info in </a:t>
            </a:r>
            <a:r>
              <a:rPr kumimoji="0" lang="en-US" sz="2200" b="1" i="0" u="none" strike="noStrike" kern="1200" cap="none" spc="0" normalizeH="0" baseline="0" noProof="0" dirty="0">
                <a:ln>
                  <a:noFill/>
                </a:ln>
                <a:solidFill>
                  <a:srgbClr val="C00000"/>
                </a:solidFill>
                <a:effectLst/>
                <a:uLnTx/>
                <a:uFillTx/>
                <a:latin typeface="Arial"/>
                <a:ea typeface="+mn-ea"/>
                <a:cs typeface="+mn-cs"/>
              </a:rPr>
              <a:t>knowledge reservoirs </a:t>
            </a:r>
            <a:r>
              <a:rPr kumimoji="0" lang="en-US" sz="2200" b="0" i="0" u="none" strike="noStrike" kern="1200" cap="none" spc="0" normalizeH="0" baseline="0" noProof="0" dirty="0">
                <a:ln>
                  <a:noFill/>
                </a:ln>
                <a:solidFill>
                  <a:srgbClr val="548235"/>
                </a:solidFill>
                <a:effectLst/>
                <a:uLnTx/>
                <a:uFillTx/>
                <a:latin typeface="Arial"/>
                <a:ea typeface="+mn-ea"/>
                <a:cs typeface="+mn-cs"/>
              </a:rPr>
              <a:t>which focus on practical outputs. This helps advisors to get up-to-date information to share with their clients;</a:t>
            </a:r>
          </a:p>
          <a:p>
            <a:pPr marL="358775" marR="0" lvl="3" indent="0" algn="l" defTabSz="470297" rtl="0" eaLnBrk="1" fontAlgn="auto" latinLnBrk="0" hangingPunct="1">
              <a:lnSpc>
                <a:spcPct val="100000"/>
              </a:lnSpc>
              <a:spcBef>
                <a:spcPts val="0"/>
              </a:spcBef>
              <a:spcAft>
                <a:spcPts val="1200"/>
              </a:spcAft>
              <a:buClrTx/>
              <a:buSzTx/>
              <a:buFontTx/>
              <a:buNone/>
              <a:tabLst/>
              <a:defRPr/>
            </a:pPr>
            <a:r>
              <a:rPr kumimoji="0" lang="en-US" sz="2200" b="0" i="0" u="none" strike="noStrike" kern="1200" cap="none" spc="0" normalizeH="0" baseline="0" noProof="0" dirty="0">
                <a:ln>
                  <a:noFill/>
                </a:ln>
                <a:solidFill>
                  <a:srgbClr val="548235"/>
                </a:solidFill>
                <a:effectLst/>
                <a:uLnTx/>
                <a:uFillTx/>
                <a:latin typeface="Arial"/>
                <a:ea typeface="+mn-ea"/>
                <a:cs typeface="+mn-cs"/>
              </a:rPr>
              <a:t>-	Set up </a:t>
            </a:r>
            <a:r>
              <a:rPr kumimoji="0" lang="en-US" sz="2200" b="1" i="0" u="none" strike="noStrike" kern="1200" cap="none" spc="0" normalizeH="0" baseline="0" noProof="0" dirty="0">
                <a:ln>
                  <a:noFill/>
                </a:ln>
                <a:solidFill>
                  <a:srgbClr val="C00000"/>
                </a:solidFill>
                <a:effectLst/>
                <a:uLnTx/>
                <a:uFillTx/>
                <a:latin typeface="Arial"/>
                <a:ea typeface="+mn-ea"/>
                <a:cs typeface="+mn-cs"/>
              </a:rPr>
              <a:t>public back-offices </a:t>
            </a:r>
            <a:r>
              <a:rPr kumimoji="0" lang="en-US" sz="2200" b="1" i="0" u="none" strike="noStrike" kern="1200" cap="none" spc="0" normalizeH="0" baseline="0" noProof="0" dirty="0">
                <a:ln>
                  <a:noFill/>
                </a:ln>
                <a:solidFill>
                  <a:srgbClr val="548235"/>
                </a:solidFill>
                <a:effectLst/>
                <a:uLnTx/>
                <a:uFillTx/>
                <a:latin typeface="Arial"/>
                <a:ea typeface="+mn-ea"/>
                <a:cs typeface="+mn-cs"/>
              </a:rPr>
              <a:t>(thematic “knowledge hubs”) where specialist advisors </a:t>
            </a:r>
            <a:r>
              <a:rPr kumimoji="0" lang="en-US" sz="2200" b="0" i="0" u="none" strike="noStrike" kern="1200" cap="none" spc="0" normalizeH="0" baseline="0" noProof="0" dirty="0">
                <a:ln>
                  <a:noFill/>
                </a:ln>
                <a:solidFill>
                  <a:srgbClr val="548235"/>
                </a:solidFill>
                <a:effectLst/>
                <a:uLnTx/>
                <a:uFillTx/>
                <a:latin typeface="Arial"/>
                <a:ea typeface="+mn-ea"/>
                <a:cs typeface="+mn-cs"/>
              </a:rPr>
              <a:t>are closely linked to respective science, collect all thematic knowledge available, thus helping any question a field advisor may receive from his clients. Such specialist advisors may join the field advisors in their work in the field where useful;</a:t>
            </a:r>
          </a:p>
          <a:p>
            <a:pPr marL="358775" marR="0" lvl="3" indent="0" algn="l" defTabSz="470297" rtl="0" eaLnBrk="1" fontAlgn="auto" latinLnBrk="0" hangingPunct="1">
              <a:lnSpc>
                <a:spcPct val="100000"/>
              </a:lnSpc>
              <a:spcBef>
                <a:spcPts val="0"/>
              </a:spcBef>
              <a:spcAft>
                <a:spcPts val="1200"/>
              </a:spcAft>
              <a:buClrTx/>
              <a:buSzTx/>
              <a:buFontTx/>
              <a:buNone/>
              <a:tabLst/>
              <a:defRPr/>
            </a:pPr>
            <a:r>
              <a:rPr kumimoji="0" lang="en-US" sz="2200" b="0" i="0" u="none" strike="noStrike" kern="1200" cap="none" spc="0" normalizeH="0" baseline="0" noProof="0" dirty="0">
                <a:ln>
                  <a:noFill/>
                </a:ln>
                <a:solidFill>
                  <a:srgbClr val="548235"/>
                </a:solidFill>
                <a:effectLst/>
                <a:uLnTx/>
                <a:uFillTx/>
                <a:latin typeface="Arial"/>
                <a:ea typeface="+mn-ea"/>
                <a:cs typeface="+mn-cs"/>
              </a:rPr>
              <a:t>-	Promote the </a:t>
            </a:r>
            <a:r>
              <a:rPr kumimoji="0" lang="en-US" sz="2200" b="1" i="0" u="none" strike="noStrike" kern="1200" cap="none" spc="0" normalizeH="0" baseline="0" noProof="0" dirty="0">
                <a:ln>
                  <a:noFill/>
                </a:ln>
                <a:solidFill>
                  <a:srgbClr val="548235"/>
                </a:solidFill>
                <a:effectLst/>
                <a:uLnTx/>
                <a:uFillTx/>
                <a:latin typeface="Arial"/>
                <a:ea typeface="+mn-ea"/>
                <a:cs typeface="+mn-cs"/>
              </a:rPr>
              <a:t>use of the national advisory database</a:t>
            </a:r>
            <a:r>
              <a:rPr kumimoji="0" lang="en-US" sz="2200" b="0" i="0" u="none" strike="noStrike" kern="1200" cap="none" spc="0" normalizeH="0" baseline="0" noProof="0" dirty="0">
                <a:ln>
                  <a:noFill/>
                </a:ln>
                <a:solidFill>
                  <a:srgbClr val="548235"/>
                </a:solidFill>
                <a:effectLst/>
                <a:uLnTx/>
                <a:uFillTx/>
                <a:latin typeface="Arial"/>
                <a:ea typeface="+mn-ea"/>
                <a:cs typeface="+mn-cs"/>
              </a:rPr>
              <a:t> to help farmers to find the most competent advisors for a specific subject and spend CAP budget in an impactful way;</a:t>
            </a:r>
          </a:p>
          <a:p>
            <a:pPr marL="358775" marR="0" lvl="3" indent="0" algn="l" defTabSz="470297" rtl="0" eaLnBrk="1" fontAlgn="auto" latinLnBrk="0" hangingPunct="1">
              <a:lnSpc>
                <a:spcPct val="100000"/>
              </a:lnSpc>
              <a:spcBef>
                <a:spcPts val="0"/>
              </a:spcBef>
              <a:spcAft>
                <a:spcPts val="1200"/>
              </a:spcAft>
              <a:buClrTx/>
              <a:buSzTx/>
              <a:buFontTx/>
              <a:buNone/>
              <a:tabLst/>
              <a:defRPr/>
            </a:pPr>
            <a:r>
              <a:rPr kumimoji="0" lang="en-US" sz="2200" b="0" i="0" u="none" strike="noStrike" kern="1200" cap="none" spc="0" normalizeH="0" baseline="0" noProof="0" dirty="0">
                <a:ln>
                  <a:noFill/>
                </a:ln>
                <a:solidFill>
                  <a:srgbClr val="548235"/>
                </a:solidFill>
                <a:effectLst/>
                <a:uLnTx/>
                <a:uFillTx/>
                <a:latin typeface="Arial"/>
                <a:ea typeface="+mn-ea"/>
                <a:cs typeface="+mn-cs"/>
              </a:rPr>
              <a:t>-	Create </a:t>
            </a:r>
            <a:r>
              <a:rPr kumimoji="0" lang="en-US" sz="2200" b="1" i="0" u="none" strike="noStrike" kern="1200" cap="none" spc="0" normalizeH="0" baseline="0" noProof="0" dirty="0">
                <a:ln>
                  <a:noFill/>
                </a:ln>
                <a:solidFill>
                  <a:srgbClr val="C00000"/>
                </a:solidFill>
                <a:effectLst/>
                <a:uLnTx/>
                <a:uFillTx/>
                <a:latin typeface="Arial"/>
                <a:ea typeface="+mn-ea"/>
                <a:cs typeface="+mn-cs"/>
              </a:rPr>
              <a:t>national advisory networks</a:t>
            </a:r>
            <a:r>
              <a:rPr kumimoji="0" lang="en-US" sz="2200" b="1" i="0" u="none" strike="noStrike" kern="1200" cap="none" spc="0" normalizeH="0" baseline="0" noProof="0" dirty="0">
                <a:ln>
                  <a:noFill/>
                </a:ln>
                <a:solidFill>
                  <a:srgbClr val="548235"/>
                </a:solidFill>
                <a:effectLst/>
                <a:uLnTx/>
                <a:uFillTx/>
                <a:latin typeface="Arial"/>
                <a:ea typeface="+mn-ea"/>
                <a:cs typeface="+mn-cs"/>
              </a:rPr>
              <a:t>, where advisors can share experience</a:t>
            </a:r>
            <a:r>
              <a:rPr kumimoji="0" lang="en-US" sz="2200" b="0" i="0" u="none" strike="noStrike" kern="1200" cap="none" spc="0" normalizeH="0" baseline="0" noProof="0" dirty="0">
                <a:ln>
                  <a:noFill/>
                </a:ln>
                <a:solidFill>
                  <a:srgbClr val="548235"/>
                </a:solidFill>
                <a:effectLst/>
                <a:uLnTx/>
                <a:uFillTx/>
                <a:latin typeface="Arial"/>
                <a:ea typeface="+mn-ea"/>
                <a:cs typeface="+mn-cs"/>
              </a:rPr>
              <a:t>, feel supported and can learn from each other;</a:t>
            </a:r>
          </a:p>
        </p:txBody>
      </p:sp>
      <p:sp>
        <p:nvSpPr>
          <p:cNvPr id="6" name="Subtitle 2">
            <a:extLst>
              <a:ext uri="{FF2B5EF4-FFF2-40B4-BE49-F238E27FC236}">
                <a16:creationId xmlns:a16="http://schemas.microsoft.com/office/drawing/2014/main" id="{060FD20D-ECAA-C259-3621-CD53BD360765}"/>
              </a:ext>
            </a:extLst>
          </p:cNvPr>
          <p:cNvSpPr txBox="1">
            <a:spLocks/>
          </p:cNvSpPr>
          <p:nvPr/>
        </p:nvSpPr>
        <p:spPr>
          <a:xfrm>
            <a:off x="426720" y="199765"/>
            <a:ext cx="10653667" cy="428786"/>
          </a:xfrm>
          <a:prstGeom prst="rect">
            <a:avLst/>
          </a:prstGeom>
        </p:spPr>
        <p:txBody>
          <a:bodyPr>
            <a:noAutofit/>
          </a:bodyPr>
          <a:lstStyle>
            <a:lvl1pPr marL="342900" indent="-342900" algn="l" rtl="0" eaLnBrk="1" fontAlgn="base" hangingPunct="1">
              <a:spcBef>
                <a:spcPct val="20000"/>
              </a:spcBef>
              <a:spcAft>
                <a:spcPct val="0"/>
              </a:spcAft>
              <a:buClr>
                <a:schemeClr val="bg1"/>
              </a:buClr>
              <a:buFont typeface="Arial" panose="020B0604020202020204" pitchFamily="34" charset="0"/>
              <a:buChar char="•"/>
              <a:defRPr lang="en-US" sz="1800" i="0" kern="1200" smtClean="0">
                <a:solidFill>
                  <a:schemeClr val="tx1"/>
                </a:solidFill>
                <a:latin typeface="+mn-lt"/>
                <a:ea typeface="+mn-ea"/>
                <a:cs typeface="+mn-cs"/>
              </a:defRPr>
            </a:lvl1pPr>
            <a:lvl2pPr marL="342900" indent="0" algn="ctr" rtl="0" eaLnBrk="1" fontAlgn="base" hangingPunct="1">
              <a:spcBef>
                <a:spcPct val="20000"/>
              </a:spcBef>
              <a:spcAft>
                <a:spcPct val="0"/>
              </a:spcAft>
              <a:buClr>
                <a:srgbClr val="009FBA"/>
              </a:buClr>
              <a:buNone/>
              <a:defRPr sz="1500" b="1">
                <a:solidFill>
                  <a:schemeClr val="accent2">
                    <a:lumMod val="50000"/>
                  </a:schemeClr>
                </a:solidFill>
                <a:latin typeface="+mn-lt"/>
              </a:defRPr>
            </a:lvl2pPr>
            <a:lvl3pPr marL="685800" indent="0" algn="ctr" rtl="0" eaLnBrk="1" fontAlgn="base" hangingPunct="1">
              <a:spcBef>
                <a:spcPct val="20000"/>
              </a:spcBef>
              <a:spcAft>
                <a:spcPct val="0"/>
              </a:spcAft>
              <a:buNone/>
              <a:defRPr sz="1350">
                <a:solidFill>
                  <a:schemeClr val="accent2">
                    <a:lumMod val="50000"/>
                  </a:schemeClr>
                </a:solidFill>
                <a:latin typeface="+mn-lt"/>
              </a:defRPr>
            </a:lvl3pPr>
            <a:lvl4pPr marL="1028700" indent="0" algn="ctr" rtl="0" eaLnBrk="1" fontAlgn="base" hangingPunct="1">
              <a:spcBef>
                <a:spcPct val="20000"/>
              </a:spcBef>
              <a:spcAft>
                <a:spcPct val="0"/>
              </a:spcAft>
              <a:buNone/>
              <a:defRPr sz="1200">
                <a:solidFill>
                  <a:schemeClr val="tx1"/>
                </a:solidFill>
                <a:latin typeface="Arial" charset="0"/>
              </a:defRPr>
            </a:lvl4pPr>
            <a:lvl5pPr marL="1371600" indent="0" algn="ctr" rtl="0" eaLnBrk="1" fontAlgn="base" hangingPunct="1">
              <a:spcBef>
                <a:spcPct val="20000"/>
              </a:spcBef>
              <a:spcAft>
                <a:spcPct val="0"/>
              </a:spcAft>
              <a:buNone/>
              <a:defRPr sz="1200">
                <a:solidFill>
                  <a:schemeClr val="tx1"/>
                </a:solidFill>
                <a:latin typeface="Arial" charset="0"/>
              </a:defRPr>
            </a:lvl5pPr>
            <a:lvl6pPr marL="1714500" indent="0" algn="ctr" rtl="0" eaLnBrk="1" fontAlgn="base" hangingPunct="1">
              <a:spcBef>
                <a:spcPct val="20000"/>
              </a:spcBef>
              <a:spcAft>
                <a:spcPct val="0"/>
              </a:spcAft>
              <a:buNone/>
              <a:defRPr sz="1200">
                <a:solidFill>
                  <a:schemeClr val="tx1"/>
                </a:solidFill>
                <a:latin typeface="Arial" charset="0"/>
              </a:defRPr>
            </a:lvl6pPr>
            <a:lvl7pPr marL="2057400" indent="0" algn="ctr" rtl="0" eaLnBrk="1" fontAlgn="base" hangingPunct="1">
              <a:spcBef>
                <a:spcPct val="20000"/>
              </a:spcBef>
              <a:spcAft>
                <a:spcPct val="0"/>
              </a:spcAft>
              <a:buNone/>
              <a:defRPr sz="1200">
                <a:solidFill>
                  <a:schemeClr val="tx1"/>
                </a:solidFill>
                <a:latin typeface="Arial" charset="0"/>
              </a:defRPr>
            </a:lvl7pPr>
            <a:lvl8pPr marL="2400300" indent="0" algn="ctr" rtl="0" eaLnBrk="1" fontAlgn="base" hangingPunct="1">
              <a:spcBef>
                <a:spcPct val="20000"/>
              </a:spcBef>
              <a:spcAft>
                <a:spcPct val="0"/>
              </a:spcAft>
              <a:buNone/>
              <a:defRPr sz="1200">
                <a:solidFill>
                  <a:schemeClr val="tx1"/>
                </a:solidFill>
                <a:latin typeface="Arial" charset="0"/>
              </a:defRPr>
            </a:lvl8pPr>
            <a:lvl9pPr marL="2743200" indent="0" algn="ctr" rtl="0" eaLnBrk="1" fontAlgn="base" hangingPunct="1">
              <a:spcBef>
                <a:spcPct val="20000"/>
              </a:spcBef>
              <a:spcAft>
                <a:spcPct val="0"/>
              </a:spcAft>
              <a:buNone/>
              <a:defRPr sz="1200">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rgbClr val="FFFFFF"/>
              </a:buClr>
              <a:buSzTx/>
              <a:buFont typeface="Arial" panose="020B0604020202020204" pitchFamily="34" charset="0"/>
              <a:buNone/>
              <a:tabLst/>
              <a:defRPr/>
            </a:pPr>
            <a:r>
              <a:rPr kumimoji="0" lang="en-IE" sz="3000" b="1" i="0" u="none" strike="noStrike" kern="1200" cap="none" spc="-1" normalizeH="0" baseline="0" noProof="0" dirty="0">
                <a:ln>
                  <a:noFill/>
                </a:ln>
                <a:solidFill>
                  <a:srgbClr val="BBB831"/>
                </a:solidFill>
                <a:effectLst/>
                <a:uLnTx/>
                <a:uFill>
                  <a:solidFill>
                    <a:srgbClr val="FFFFFF"/>
                  </a:solidFill>
                </a:uFill>
                <a:latin typeface="Verdana" panose="020B0604030504040204" pitchFamily="34" charset="0"/>
                <a:ea typeface="Verdana" panose="020B0604030504040204" pitchFamily="34" charset="0"/>
                <a:cs typeface="Verdana" panose="020B0604030504040204" pitchFamily="34" charset="0"/>
              </a:rPr>
              <a:t>Advisory activities: COM guidance April 2024</a:t>
            </a:r>
            <a:endParaRPr kumimoji="0" lang="en-GB" sz="3000" b="1" i="0" u="none" strike="noStrike" kern="1200" cap="none" spc="-1" normalizeH="0" baseline="0" noProof="0" dirty="0">
              <a:ln>
                <a:noFill/>
              </a:ln>
              <a:solidFill>
                <a:srgbClr val="BBB831"/>
              </a:solidFill>
              <a:effectLst/>
              <a:uLnTx/>
              <a:uFill>
                <a:solidFill>
                  <a:srgbClr val="FFFFFF"/>
                </a:solidFill>
              </a:u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284698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2">
            <a:extLst>
              <a:ext uri="{FF2B5EF4-FFF2-40B4-BE49-F238E27FC236}">
                <a16:creationId xmlns:a16="http://schemas.microsoft.com/office/drawing/2014/main" id="{250FB342-EA24-424A-9C57-D39FE5B4D4AE}"/>
              </a:ext>
            </a:extLst>
          </p:cNvPr>
          <p:cNvSpPr txBox="1"/>
          <p:nvPr/>
        </p:nvSpPr>
        <p:spPr>
          <a:xfrm>
            <a:off x="658368" y="1164920"/>
            <a:ext cx="10777728" cy="5447645"/>
          </a:xfrm>
          <a:prstGeom prst="rect">
            <a:avLst/>
          </a:prstGeom>
          <a:solidFill>
            <a:schemeClr val="bg1"/>
          </a:solidFill>
        </p:spPr>
        <p:txBody>
          <a:bodyPr wrap="square" rtlCol="0">
            <a:spAutoFit/>
          </a:bodyPr>
          <a:lstStyle/>
          <a:p>
            <a:pPr marL="358775" marR="0" lvl="3" indent="0" algn="l" defTabSz="470297" rtl="0" eaLnBrk="1" fontAlgn="auto" latinLnBrk="0" hangingPunct="1">
              <a:lnSpc>
                <a:spcPct val="100000"/>
              </a:lnSpc>
              <a:spcBef>
                <a:spcPts val="0"/>
              </a:spcBef>
              <a:spcAft>
                <a:spcPts val="1200"/>
              </a:spcAft>
              <a:buClrTx/>
              <a:buSzTx/>
              <a:buFontTx/>
              <a:buNone/>
              <a:tabLst/>
              <a:defRPr/>
            </a:pPr>
            <a:r>
              <a:rPr kumimoji="0" lang="en-US" sz="2200" b="0" i="0" u="none" strike="noStrike" kern="1200" cap="none" spc="0" normalizeH="0" baseline="0" noProof="0" dirty="0">
                <a:ln>
                  <a:noFill/>
                </a:ln>
                <a:solidFill>
                  <a:srgbClr val="548235"/>
                </a:solidFill>
                <a:effectLst/>
                <a:uLnTx/>
                <a:uFillTx/>
                <a:latin typeface="Arial"/>
                <a:ea typeface="+mn-ea"/>
                <a:cs typeface="+mn-cs"/>
              </a:rPr>
              <a:t>-	Providing a </a:t>
            </a:r>
            <a:r>
              <a:rPr kumimoji="0" lang="en-US" sz="2200" b="1" i="0" u="none" strike="noStrike" kern="1200" cap="none" spc="0" normalizeH="0" baseline="0" noProof="0" dirty="0">
                <a:ln>
                  <a:noFill/>
                </a:ln>
                <a:solidFill>
                  <a:srgbClr val="C00000"/>
                </a:solidFill>
                <a:effectLst/>
                <a:uLnTx/>
                <a:uFillTx/>
                <a:latin typeface="Arial"/>
                <a:ea typeface="+mn-ea"/>
                <a:cs typeface="+mn-cs"/>
              </a:rPr>
              <a:t>mobility budget for advisors </a:t>
            </a:r>
            <a:r>
              <a:rPr kumimoji="0" lang="en-US" sz="2200" b="0" i="0" u="none" strike="noStrike" kern="1200" cap="none" spc="0" normalizeH="0" baseline="0" noProof="0" dirty="0">
                <a:ln>
                  <a:noFill/>
                </a:ln>
                <a:solidFill>
                  <a:srgbClr val="548235"/>
                </a:solidFill>
                <a:effectLst/>
                <a:uLnTx/>
                <a:uFillTx/>
                <a:latin typeface="Arial"/>
                <a:ea typeface="+mn-ea"/>
                <a:cs typeface="+mn-cs"/>
              </a:rPr>
              <a:t>to go on cross-visits abroad and share the novel information when coming home;</a:t>
            </a:r>
            <a:endParaRPr kumimoji="0" lang="fr-BE" sz="2200" b="0" i="0" u="none" strike="noStrike" kern="1200" cap="none" spc="0" normalizeH="0" baseline="0" noProof="0" dirty="0">
              <a:ln>
                <a:noFill/>
              </a:ln>
              <a:solidFill>
                <a:srgbClr val="BBB831"/>
              </a:solidFill>
              <a:effectLst/>
              <a:uLnTx/>
              <a:uFillTx/>
              <a:latin typeface="Arial"/>
              <a:ea typeface="+mn-ea"/>
              <a:cs typeface="+mn-cs"/>
            </a:endParaRPr>
          </a:p>
          <a:p>
            <a:pPr marL="358775" marR="0" lvl="3" indent="0" algn="l" defTabSz="470297" rtl="0" eaLnBrk="1" fontAlgn="auto" latinLnBrk="0" hangingPunct="1">
              <a:lnSpc>
                <a:spcPct val="100000"/>
              </a:lnSpc>
              <a:spcBef>
                <a:spcPts val="0"/>
              </a:spcBef>
              <a:spcAft>
                <a:spcPts val="1200"/>
              </a:spcAft>
              <a:buClrTx/>
              <a:buSzTx/>
              <a:buFontTx/>
              <a:buNone/>
              <a:tabLst/>
              <a:defRPr/>
            </a:pPr>
            <a:r>
              <a:rPr kumimoji="0" lang="en-US" sz="2200" b="0" i="0" u="none" strike="noStrike" kern="1200" cap="none" spc="0" normalizeH="0" baseline="0" noProof="0" dirty="0">
                <a:ln>
                  <a:noFill/>
                </a:ln>
                <a:solidFill>
                  <a:srgbClr val="548235"/>
                </a:solidFill>
                <a:effectLst/>
                <a:uLnTx/>
                <a:uFillTx/>
                <a:latin typeface="Arial"/>
                <a:ea typeface="+mn-ea"/>
                <a:cs typeface="+mn-cs"/>
              </a:rPr>
              <a:t>-	</a:t>
            </a:r>
            <a:r>
              <a:rPr kumimoji="0" lang="en-US" sz="2200" b="1" i="0" u="none" strike="noStrike" kern="1200" cap="none" spc="0" normalizeH="0" baseline="0" noProof="0" dirty="0">
                <a:ln>
                  <a:noFill/>
                </a:ln>
                <a:solidFill>
                  <a:srgbClr val="C00000"/>
                </a:solidFill>
                <a:effectLst/>
                <a:uLnTx/>
                <a:uFillTx/>
                <a:latin typeface="Arial"/>
                <a:ea typeface="+mn-ea"/>
                <a:cs typeface="+mn-cs"/>
              </a:rPr>
              <a:t>Face-to-face thematic events</a:t>
            </a:r>
            <a:r>
              <a:rPr kumimoji="0" lang="en-US" sz="2200" b="0" i="0" u="none" strike="noStrike" kern="1200" cap="none" spc="0" normalizeH="0" baseline="0" noProof="0" dirty="0">
                <a:ln>
                  <a:noFill/>
                </a:ln>
                <a:solidFill>
                  <a:srgbClr val="C00000"/>
                </a:solidFill>
                <a:effectLst/>
                <a:uLnTx/>
                <a:uFillTx/>
                <a:latin typeface="Arial"/>
                <a:ea typeface="+mn-ea"/>
                <a:cs typeface="+mn-cs"/>
              </a:rPr>
              <a:t>, </a:t>
            </a:r>
            <a:r>
              <a:rPr kumimoji="0" lang="en-US" sz="2200" b="0" i="0" u="none" strike="noStrike" kern="1200" cap="none" spc="0" normalizeH="0" baseline="0" noProof="0" dirty="0">
                <a:ln>
                  <a:noFill/>
                </a:ln>
                <a:solidFill>
                  <a:srgbClr val="548235"/>
                </a:solidFill>
                <a:effectLst/>
                <a:uLnTx/>
                <a:uFillTx/>
                <a:latin typeface="Arial"/>
                <a:ea typeface="+mn-ea"/>
                <a:cs typeface="+mn-cs"/>
              </a:rPr>
              <a:t>where all AKIS actors meet and share information. Demonstration events are perfect, as well as winter meetings;</a:t>
            </a:r>
          </a:p>
          <a:p>
            <a:pPr marL="358775" marR="0" lvl="3" indent="0" algn="l" defTabSz="470297" rtl="0" eaLnBrk="1" fontAlgn="auto" latinLnBrk="0" hangingPunct="1">
              <a:lnSpc>
                <a:spcPct val="100000"/>
              </a:lnSpc>
              <a:spcBef>
                <a:spcPts val="0"/>
              </a:spcBef>
              <a:spcAft>
                <a:spcPts val="1200"/>
              </a:spcAft>
              <a:buClrTx/>
              <a:buSzTx/>
              <a:buFontTx/>
              <a:buNone/>
              <a:tabLst/>
              <a:defRPr/>
            </a:pPr>
            <a:r>
              <a:rPr kumimoji="0" lang="en-US" sz="2200" b="0" i="0" u="none" strike="noStrike" kern="1200" cap="none" spc="0" normalizeH="0" baseline="0" noProof="0" dirty="0">
                <a:ln>
                  <a:noFill/>
                </a:ln>
                <a:solidFill>
                  <a:srgbClr val="548235"/>
                </a:solidFill>
                <a:effectLst/>
                <a:uLnTx/>
                <a:uFillTx/>
                <a:latin typeface="Arial"/>
                <a:ea typeface="+mn-ea"/>
                <a:cs typeface="+mn-cs"/>
              </a:rPr>
              <a:t>-	</a:t>
            </a:r>
            <a:r>
              <a:rPr kumimoji="0" lang="en-US" sz="2200" b="1" i="0" u="none" strike="noStrike" kern="1200" cap="none" spc="0" normalizeH="0" baseline="0" noProof="0" dirty="0">
                <a:ln>
                  <a:noFill/>
                </a:ln>
                <a:solidFill>
                  <a:srgbClr val="C00000"/>
                </a:solidFill>
                <a:effectLst/>
                <a:uLnTx/>
                <a:uFillTx/>
                <a:latin typeface="Arial"/>
                <a:ea typeface="+mn-ea"/>
                <a:cs typeface="+mn-cs"/>
              </a:rPr>
              <a:t>On-farm demonstrations/trainings led by advisors</a:t>
            </a:r>
            <a:r>
              <a:rPr kumimoji="0" lang="en-US" sz="2200" b="0" i="0" u="none" strike="noStrike" kern="1200" cap="none" spc="0" normalizeH="0" baseline="0" noProof="0" dirty="0">
                <a:ln>
                  <a:noFill/>
                </a:ln>
                <a:solidFill>
                  <a:srgbClr val="548235"/>
                </a:solidFill>
                <a:effectLst/>
                <a:uLnTx/>
                <a:uFillTx/>
                <a:latin typeface="Arial"/>
                <a:ea typeface="+mn-ea"/>
                <a:cs typeface="+mn-cs"/>
              </a:rPr>
              <a:t>, so that they </a:t>
            </a:r>
            <a:r>
              <a:rPr kumimoji="0" lang="en-US" sz="2200" b="0" i="0" u="none" strike="noStrike" kern="1200" cap="none" spc="0" normalizeH="0" baseline="0" noProof="0" dirty="0" err="1">
                <a:ln>
                  <a:noFill/>
                </a:ln>
                <a:solidFill>
                  <a:srgbClr val="548235"/>
                </a:solidFill>
                <a:effectLst/>
                <a:uLnTx/>
                <a:uFillTx/>
                <a:latin typeface="Arial"/>
                <a:ea typeface="+mn-ea"/>
                <a:cs typeface="+mn-cs"/>
              </a:rPr>
              <a:t>incentivise</a:t>
            </a:r>
            <a:r>
              <a:rPr kumimoji="0" lang="en-US" sz="2200" b="0" i="0" u="none" strike="noStrike" kern="1200" cap="none" spc="0" normalizeH="0" baseline="0" noProof="0" dirty="0">
                <a:ln>
                  <a:noFill/>
                </a:ln>
                <a:solidFill>
                  <a:srgbClr val="548235"/>
                </a:solidFill>
                <a:effectLst/>
                <a:uLnTx/>
                <a:uFillTx/>
                <a:latin typeface="Arial"/>
                <a:ea typeface="+mn-ea"/>
                <a:cs typeface="+mn-cs"/>
              </a:rPr>
              <a:t> their clients to join and ensure that the demonstration/training is sufficiently applicable and attractive for farmers; </a:t>
            </a:r>
          </a:p>
          <a:p>
            <a:pPr marL="358775" marR="0" lvl="3" indent="0" algn="l" defTabSz="470297" rtl="0" eaLnBrk="1" fontAlgn="auto" latinLnBrk="0" hangingPunct="1">
              <a:lnSpc>
                <a:spcPct val="100000"/>
              </a:lnSpc>
              <a:spcBef>
                <a:spcPts val="0"/>
              </a:spcBef>
              <a:spcAft>
                <a:spcPts val="1200"/>
              </a:spcAft>
              <a:buClrTx/>
              <a:buSzTx/>
              <a:buFontTx/>
              <a:buNone/>
              <a:tabLst/>
              <a:defRPr/>
            </a:pPr>
            <a:r>
              <a:rPr kumimoji="0" lang="en-US" sz="2200" b="0" i="0" u="none" strike="noStrike" kern="1200" cap="none" spc="0" normalizeH="0" baseline="0" noProof="0" dirty="0">
                <a:ln>
                  <a:noFill/>
                </a:ln>
                <a:solidFill>
                  <a:srgbClr val="548235"/>
                </a:solidFill>
                <a:effectLst/>
                <a:uLnTx/>
                <a:uFillTx/>
                <a:latin typeface="Arial"/>
                <a:ea typeface="+mn-ea"/>
                <a:cs typeface="+mn-cs"/>
              </a:rPr>
              <a:t>-	</a:t>
            </a:r>
            <a:r>
              <a:rPr kumimoji="0" lang="en-US" sz="2200" b="1" i="0" u="none" strike="noStrike" kern="1200" cap="none" spc="0" normalizeH="0" baseline="0" noProof="0" dirty="0">
                <a:ln>
                  <a:noFill/>
                </a:ln>
                <a:solidFill>
                  <a:srgbClr val="C00000"/>
                </a:solidFill>
                <a:effectLst/>
                <a:uLnTx/>
                <a:uFillTx/>
                <a:latin typeface="Arial"/>
                <a:ea typeface="+mn-ea"/>
                <a:cs typeface="+mn-cs"/>
              </a:rPr>
              <a:t>E-learning, podcasts, </a:t>
            </a:r>
            <a:r>
              <a:rPr kumimoji="0" lang="en-US" sz="2200" b="1" i="0" u="none" strike="noStrike" kern="1200" cap="none" spc="0" normalizeH="0" baseline="0" noProof="0" dirty="0" err="1">
                <a:ln>
                  <a:noFill/>
                </a:ln>
                <a:solidFill>
                  <a:srgbClr val="548235"/>
                </a:solidFill>
                <a:effectLst/>
                <a:uLnTx/>
                <a:uFillTx/>
                <a:latin typeface="Arial"/>
                <a:ea typeface="+mn-ea"/>
                <a:cs typeface="+mn-cs"/>
              </a:rPr>
              <a:t>etc</a:t>
            </a:r>
            <a:r>
              <a:rPr kumimoji="0" lang="en-US" sz="2200" b="1" i="0" u="none" strike="noStrike" kern="1200" cap="none" spc="0" normalizeH="0" baseline="0" noProof="0" dirty="0">
                <a:ln>
                  <a:noFill/>
                </a:ln>
                <a:solidFill>
                  <a:srgbClr val="548235"/>
                </a:solidFill>
                <a:effectLst/>
                <a:uLnTx/>
                <a:uFillTx/>
                <a:latin typeface="Arial"/>
                <a:ea typeface="+mn-ea"/>
                <a:cs typeface="+mn-cs"/>
              </a:rPr>
              <a:t> </a:t>
            </a:r>
            <a:r>
              <a:rPr kumimoji="0" lang="en-US" sz="2200" b="0" i="0" u="none" strike="noStrike" kern="1200" cap="none" spc="0" normalizeH="0" baseline="0" noProof="0" dirty="0">
                <a:ln>
                  <a:noFill/>
                </a:ln>
                <a:solidFill>
                  <a:srgbClr val="548235"/>
                </a:solidFill>
                <a:effectLst/>
                <a:uLnTx/>
                <a:uFillTx/>
                <a:latin typeface="Arial"/>
                <a:ea typeface="+mn-ea"/>
                <a:cs typeface="+mn-cs"/>
              </a:rPr>
              <a:t>for advisors’ training. Such tools could also help advisors in their work with clients to showcase certain topics, examples or share information/training elements.</a:t>
            </a:r>
          </a:p>
          <a:p>
            <a:pPr marL="358775" marR="0" lvl="3" indent="0" algn="l" defTabSz="470297" rtl="0" eaLnBrk="1" fontAlgn="auto" latinLnBrk="0" hangingPunct="1">
              <a:lnSpc>
                <a:spcPct val="100000"/>
              </a:lnSpc>
              <a:spcBef>
                <a:spcPts val="0"/>
              </a:spcBef>
              <a:spcAft>
                <a:spcPts val="1200"/>
              </a:spcAft>
              <a:buClrTx/>
              <a:buSzTx/>
              <a:buFontTx/>
              <a:buNone/>
              <a:tabLst/>
              <a:defRPr/>
            </a:pPr>
            <a:r>
              <a:rPr kumimoji="0" lang="en-US" sz="2200" b="0" i="1" u="none" strike="noStrike" kern="1200" cap="none" spc="0" normalizeH="0" baseline="0" noProof="0" dirty="0">
                <a:ln>
                  <a:noFill/>
                </a:ln>
                <a:solidFill>
                  <a:srgbClr val="548235"/>
                </a:solidFill>
                <a:effectLst/>
                <a:highlight>
                  <a:srgbClr val="FFFF00"/>
                </a:highlight>
                <a:uLnTx/>
                <a:uFillTx/>
                <a:latin typeface="Arial"/>
                <a:ea typeface="+mn-ea"/>
                <a:cs typeface="+mn-cs"/>
              </a:rPr>
              <a:t>Almost all these innovative advisory formats can be supported under Article 78, and some under Articles  77 and 127 (Operational Groups), or technical assistance</a:t>
            </a:r>
            <a:r>
              <a:rPr kumimoji="0" lang="en-US" sz="2200" b="0" i="1" u="none" strike="noStrike" kern="1200" cap="none" spc="0" normalizeH="0" baseline="0" noProof="0" dirty="0">
                <a:ln>
                  <a:noFill/>
                </a:ln>
                <a:solidFill>
                  <a:srgbClr val="548235"/>
                </a:solidFill>
                <a:effectLst/>
                <a:uLnTx/>
                <a:uFillTx/>
                <a:latin typeface="Arial"/>
                <a:ea typeface="+mn-ea"/>
                <a:cs typeface="+mn-cs"/>
              </a:rPr>
              <a:t>. The Commission Services are ready to help Member States to devise dedicated interventions in this regard.”</a:t>
            </a:r>
            <a:endParaRPr kumimoji="0" lang="fr-BE" sz="2200" b="0" i="0" u="none" strike="noStrike" kern="1200" cap="none" spc="0" normalizeH="0" baseline="0" noProof="0" dirty="0">
              <a:ln>
                <a:noFill/>
              </a:ln>
              <a:solidFill>
                <a:srgbClr val="BBB831"/>
              </a:solidFill>
              <a:effectLst/>
              <a:uLnTx/>
              <a:uFillTx/>
              <a:latin typeface="Arial"/>
              <a:ea typeface="+mn-ea"/>
              <a:cs typeface="+mn-cs"/>
            </a:endParaRPr>
          </a:p>
        </p:txBody>
      </p:sp>
      <p:sp>
        <p:nvSpPr>
          <p:cNvPr id="6" name="Subtitle 2">
            <a:extLst>
              <a:ext uri="{FF2B5EF4-FFF2-40B4-BE49-F238E27FC236}">
                <a16:creationId xmlns:a16="http://schemas.microsoft.com/office/drawing/2014/main" id="{6D85A1FA-70FA-8456-1473-F6C13776949F}"/>
              </a:ext>
            </a:extLst>
          </p:cNvPr>
          <p:cNvSpPr txBox="1">
            <a:spLocks/>
          </p:cNvSpPr>
          <p:nvPr/>
        </p:nvSpPr>
        <p:spPr>
          <a:xfrm>
            <a:off x="658368" y="275518"/>
            <a:ext cx="10653667" cy="428786"/>
          </a:xfrm>
          <a:prstGeom prst="rect">
            <a:avLst/>
          </a:prstGeom>
        </p:spPr>
        <p:txBody>
          <a:bodyPr>
            <a:noAutofit/>
          </a:bodyPr>
          <a:lstStyle>
            <a:lvl1pPr marL="342900" indent="-342900" algn="l" rtl="0" eaLnBrk="1" fontAlgn="base" hangingPunct="1">
              <a:spcBef>
                <a:spcPct val="20000"/>
              </a:spcBef>
              <a:spcAft>
                <a:spcPct val="0"/>
              </a:spcAft>
              <a:buClr>
                <a:schemeClr val="bg1"/>
              </a:buClr>
              <a:buFont typeface="Arial" panose="020B0604020202020204" pitchFamily="34" charset="0"/>
              <a:buChar char="•"/>
              <a:defRPr lang="en-US" sz="1800" i="0" kern="1200" smtClean="0">
                <a:solidFill>
                  <a:schemeClr val="tx1"/>
                </a:solidFill>
                <a:latin typeface="+mn-lt"/>
                <a:ea typeface="+mn-ea"/>
                <a:cs typeface="+mn-cs"/>
              </a:defRPr>
            </a:lvl1pPr>
            <a:lvl2pPr marL="342900" indent="0" algn="ctr" rtl="0" eaLnBrk="1" fontAlgn="base" hangingPunct="1">
              <a:spcBef>
                <a:spcPct val="20000"/>
              </a:spcBef>
              <a:spcAft>
                <a:spcPct val="0"/>
              </a:spcAft>
              <a:buClr>
                <a:srgbClr val="009FBA"/>
              </a:buClr>
              <a:buNone/>
              <a:defRPr sz="1500" b="1">
                <a:solidFill>
                  <a:schemeClr val="accent2">
                    <a:lumMod val="50000"/>
                  </a:schemeClr>
                </a:solidFill>
                <a:latin typeface="+mn-lt"/>
              </a:defRPr>
            </a:lvl2pPr>
            <a:lvl3pPr marL="685800" indent="0" algn="ctr" rtl="0" eaLnBrk="1" fontAlgn="base" hangingPunct="1">
              <a:spcBef>
                <a:spcPct val="20000"/>
              </a:spcBef>
              <a:spcAft>
                <a:spcPct val="0"/>
              </a:spcAft>
              <a:buNone/>
              <a:defRPr sz="1350">
                <a:solidFill>
                  <a:schemeClr val="accent2">
                    <a:lumMod val="50000"/>
                  </a:schemeClr>
                </a:solidFill>
                <a:latin typeface="+mn-lt"/>
              </a:defRPr>
            </a:lvl3pPr>
            <a:lvl4pPr marL="1028700" indent="0" algn="ctr" rtl="0" eaLnBrk="1" fontAlgn="base" hangingPunct="1">
              <a:spcBef>
                <a:spcPct val="20000"/>
              </a:spcBef>
              <a:spcAft>
                <a:spcPct val="0"/>
              </a:spcAft>
              <a:buNone/>
              <a:defRPr sz="1200">
                <a:solidFill>
                  <a:schemeClr val="tx1"/>
                </a:solidFill>
                <a:latin typeface="Arial" charset="0"/>
              </a:defRPr>
            </a:lvl4pPr>
            <a:lvl5pPr marL="1371600" indent="0" algn="ctr" rtl="0" eaLnBrk="1" fontAlgn="base" hangingPunct="1">
              <a:spcBef>
                <a:spcPct val="20000"/>
              </a:spcBef>
              <a:spcAft>
                <a:spcPct val="0"/>
              </a:spcAft>
              <a:buNone/>
              <a:defRPr sz="1200">
                <a:solidFill>
                  <a:schemeClr val="tx1"/>
                </a:solidFill>
                <a:latin typeface="Arial" charset="0"/>
              </a:defRPr>
            </a:lvl5pPr>
            <a:lvl6pPr marL="1714500" indent="0" algn="ctr" rtl="0" eaLnBrk="1" fontAlgn="base" hangingPunct="1">
              <a:spcBef>
                <a:spcPct val="20000"/>
              </a:spcBef>
              <a:spcAft>
                <a:spcPct val="0"/>
              </a:spcAft>
              <a:buNone/>
              <a:defRPr sz="1200">
                <a:solidFill>
                  <a:schemeClr val="tx1"/>
                </a:solidFill>
                <a:latin typeface="Arial" charset="0"/>
              </a:defRPr>
            </a:lvl6pPr>
            <a:lvl7pPr marL="2057400" indent="0" algn="ctr" rtl="0" eaLnBrk="1" fontAlgn="base" hangingPunct="1">
              <a:spcBef>
                <a:spcPct val="20000"/>
              </a:spcBef>
              <a:spcAft>
                <a:spcPct val="0"/>
              </a:spcAft>
              <a:buNone/>
              <a:defRPr sz="1200">
                <a:solidFill>
                  <a:schemeClr val="tx1"/>
                </a:solidFill>
                <a:latin typeface="Arial" charset="0"/>
              </a:defRPr>
            </a:lvl7pPr>
            <a:lvl8pPr marL="2400300" indent="0" algn="ctr" rtl="0" eaLnBrk="1" fontAlgn="base" hangingPunct="1">
              <a:spcBef>
                <a:spcPct val="20000"/>
              </a:spcBef>
              <a:spcAft>
                <a:spcPct val="0"/>
              </a:spcAft>
              <a:buNone/>
              <a:defRPr sz="1200">
                <a:solidFill>
                  <a:schemeClr val="tx1"/>
                </a:solidFill>
                <a:latin typeface="Arial" charset="0"/>
              </a:defRPr>
            </a:lvl8pPr>
            <a:lvl9pPr marL="2743200" indent="0" algn="ctr" rtl="0" eaLnBrk="1" fontAlgn="base" hangingPunct="1">
              <a:spcBef>
                <a:spcPct val="20000"/>
              </a:spcBef>
              <a:spcAft>
                <a:spcPct val="0"/>
              </a:spcAft>
              <a:buNone/>
              <a:defRPr sz="1200">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rgbClr val="FFFFFF"/>
              </a:buClr>
              <a:buSzTx/>
              <a:buFont typeface="Arial" panose="020B0604020202020204" pitchFamily="34" charset="0"/>
              <a:buNone/>
              <a:tabLst/>
              <a:defRPr/>
            </a:pPr>
            <a:r>
              <a:rPr kumimoji="0" lang="en-IE" sz="3000" b="1" i="0" u="none" strike="noStrike" kern="1200" cap="none" spc="-1" normalizeH="0" baseline="0" noProof="0">
                <a:ln>
                  <a:noFill/>
                </a:ln>
                <a:solidFill>
                  <a:srgbClr val="BBB831"/>
                </a:solidFill>
                <a:effectLst/>
                <a:uLnTx/>
                <a:uFill>
                  <a:solidFill>
                    <a:srgbClr val="FFFFFF"/>
                  </a:solidFill>
                </a:uFill>
                <a:latin typeface="Verdana" panose="020B0604030504040204" pitchFamily="34" charset="0"/>
                <a:ea typeface="Verdana" panose="020B0604030504040204" pitchFamily="34" charset="0"/>
                <a:cs typeface="Verdana" panose="020B0604030504040204" pitchFamily="34" charset="0"/>
              </a:rPr>
              <a:t>Advisory activities: COM guidance April 2024</a:t>
            </a:r>
            <a:endParaRPr kumimoji="0" lang="en-GB" sz="3000" b="1" i="0" u="none" strike="noStrike" kern="1200" cap="none" spc="-1" normalizeH="0" baseline="0" noProof="0" dirty="0">
              <a:ln>
                <a:noFill/>
              </a:ln>
              <a:solidFill>
                <a:srgbClr val="BBB831"/>
              </a:solidFill>
              <a:effectLst/>
              <a:uLnTx/>
              <a:uFill>
                <a:solidFill>
                  <a:srgbClr val="FFFFFF"/>
                </a:solidFill>
              </a:u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9130635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Member State ,Types of partners in OG projects (2023-2027). Please refer to the notes on this slide for details">
            <a:hlinkClick r:id="rId3"/>
          </p:cNvPr>
          <p:cNvPicPr>
            <a:picLocks noChangeAspect="1"/>
          </p:cNvPicPr>
          <p:nvPr/>
        </p:nvPicPr>
        <p:blipFill>
          <a:blip r:embed="rId4"/>
          <a:stretch>
            <a:fillRect/>
          </a:stretch>
        </p:blipFill>
        <p:spPr>
          <a:xfrm>
            <a:off x="314753" y="130666"/>
            <a:ext cx="11233233" cy="5399979"/>
          </a:xfrm>
          <a:prstGeom prst="rect">
            <a:avLst/>
          </a:prstGeom>
          <a:noFill/>
        </p:spPr>
      </p:pic>
      <p:sp>
        <p:nvSpPr>
          <p:cNvPr id="4" name="Title" hidden="1"/>
          <p:cNvSpPr>
            <a:spLocks noGrp="1"/>
          </p:cNvSpPr>
          <p:nvPr>
            <p:ph type="title"/>
          </p:nvPr>
        </p:nvSpPr>
        <p:spPr/>
        <p:txBody>
          <a:bodyPr/>
          <a:lstStyle/>
          <a:p>
            <a:r>
              <a:t>Partners</a:t>
            </a:r>
          </a:p>
        </p:txBody>
      </p:sp>
      <p:sp>
        <p:nvSpPr>
          <p:cNvPr id="5" name="TextBox 4">
            <a:extLst>
              <a:ext uri="{FF2B5EF4-FFF2-40B4-BE49-F238E27FC236}">
                <a16:creationId xmlns:a16="http://schemas.microsoft.com/office/drawing/2014/main" id="{8D0D902F-BC26-8653-BF41-4C67F8069244}"/>
              </a:ext>
            </a:extLst>
          </p:cNvPr>
          <p:cNvSpPr txBox="1"/>
          <p:nvPr/>
        </p:nvSpPr>
        <p:spPr>
          <a:xfrm>
            <a:off x="644014" y="5381092"/>
            <a:ext cx="11390670" cy="1200329"/>
          </a:xfrm>
          <a:prstGeom prst="rect">
            <a:avLst/>
          </a:prstGeom>
          <a:solidFill>
            <a:schemeClr val="bg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highlight>
                  <a:srgbClr val="FFFF00"/>
                </a:highlight>
                <a:uLnTx/>
                <a:uFillTx/>
                <a:latin typeface="Arial"/>
                <a:ea typeface="+mn-ea"/>
                <a:cs typeface="Arial"/>
                <a:sym typeface="Arial"/>
              </a:rPr>
              <a:t>We are happy to observe an </a:t>
            </a:r>
            <a:r>
              <a:rPr kumimoji="0" lang="en-US" sz="2400" b="1" i="0" u="none" strike="noStrike" kern="0" cap="none" spc="0" normalizeH="0" baseline="0" noProof="0" dirty="0">
                <a:ln>
                  <a:noFill/>
                </a:ln>
                <a:solidFill>
                  <a:srgbClr val="C00000"/>
                </a:solidFill>
                <a:effectLst/>
                <a:highlight>
                  <a:srgbClr val="FFFF00"/>
                </a:highlight>
                <a:uLnTx/>
                <a:uFillTx/>
                <a:latin typeface="Arial"/>
                <a:ea typeface="+mn-ea"/>
                <a:cs typeface="Arial"/>
                <a:sym typeface="Arial"/>
              </a:rPr>
              <a:t>increase in advisors' participation </a:t>
            </a:r>
            <a:r>
              <a:rPr kumimoji="0" lang="en-US" sz="2400" b="1" i="0" u="none" strike="noStrike" kern="0" cap="none" spc="0" normalizeH="0" baseline="0" noProof="0" dirty="0">
                <a:ln>
                  <a:noFill/>
                </a:ln>
                <a:solidFill>
                  <a:srgbClr val="000000"/>
                </a:solidFill>
                <a:effectLst/>
                <a:highlight>
                  <a:srgbClr val="FFFF00"/>
                </a:highlight>
                <a:uLnTx/>
                <a:uFillTx/>
                <a:latin typeface="Arial"/>
                <a:ea typeface="+mn-ea"/>
                <a:cs typeface="Arial"/>
                <a:sym typeface="Arial"/>
              </a:rPr>
              <a:t>in EIP-OG projects from 10%-12% at the start of the former CAP 2014-2022 to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rgbClr val="000000"/>
                </a:solidFill>
                <a:effectLst/>
                <a:highlight>
                  <a:srgbClr val="FFFF00"/>
                </a:highlight>
                <a:uLnTx/>
                <a:uFillTx/>
                <a:latin typeface="Arial"/>
                <a:ea typeface="+mn-ea"/>
                <a:cs typeface="Arial"/>
                <a:sym typeface="Arial"/>
              </a:rPr>
              <a:t>17-19 % </a:t>
            </a:r>
            <a:r>
              <a:rPr kumimoji="0" lang="en-US" sz="2400" b="1" i="0" u="none" strike="noStrike" kern="0" cap="none" spc="0" normalizeH="0" baseline="0" noProof="0" dirty="0">
                <a:ln>
                  <a:noFill/>
                </a:ln>
                <a:solidFill>
                  <a:srgbClr val="C00000"/>
                </a:solidFill>
                <a:effectLst/>
                <a:highlight>
                  <a:srgbClr val="FFFF00"/>
                </a:highlight>
                <a:uLnTx/>
                <a:uFillTx/>
                <a:latin typeface="Arial"/>
                <a:ea typeface="+mn-ea"/>
                <a:cs typeface="Arial"/>
                <a:sym typeface="Arial"/>
              </a:rPr>
              <a:t>advisors now already take the role as </a:t>
            </a:r>
            <a:r>
              <a:rPr kumimoji="0" lang="en-US" sz="2400" b="1" i="0" u="sng" strike="noStrike" kern="0" cap="none" spc="0" normalizeH="0" baseline="0" noProof="0" dirty="0">
                <a:ln>
                  <a:noFill/>
                </a:ln>
                <a:solidFill>
                  <a:srgbClr val="C00000"/>
                </a:solidFill>
                <a:effectLst/>
                <a:highlight>
                  <a:srgbClr val="FFFF00"/>
                </a:highlight>
                <a:uLnTx/>
                <a:uFillTx/>
                <a:latin typeface="Arial"/>
                <a:ea typeface="+mn-ea"/>
                <a:cs typeface="Arial"/>
                <a:sym typeface="Arial"/>
              </a:rPr>
              <a:t>Lead</a:t>
            </a:r>
            <a:r>
              <a:rPr kumimoji="0" lang="en-US" sz="2400" b="1" i="0" u="none" strike="noStrike" kern="0" cap="none" spc="0" normalizeH="0" baseline="0" noProof="0" dirty="0">
                <a:ln>
                  <a:noFill/>
                </a:ln>
                <a:solidFill>
                  <a:srgbClr val="C00000"/>
                </a:solidFill>
                <a:effectLst/>
                <a:highlight>
                  <a:srgbClr val="FFFF00"/>
                </a:highlight>
                <a:uLnTx/>
                <a:uFillTx/>
                <a:latin typeface="Arial"/>
                <a:ea typeface="+mn-ea"/>
                <a:cs typeface="Arial"/>
                <a:sym typeface="Arial"/>
              </a:rPr>
              <a:t> partner (coordinator) !</a:t>
            </a:r>
            <a:endParaRPr kumimoji="0" lang="en-US" sz="2400" b="1" i="0" u="none" strike="noStrike" kern="0" cap="none" spc="0" normalizeH="0" baseline="0" noProof="0" dirty="0">
              <a:ln>
                <a:noFill/>
              </a:ln>
              <a:solidFill>
                <a:srgbClr val="000000"/>
              </a:solidFill>
              <a:effectLst/>
              <a:highlight>
                <a:srgbClr val="FFFF00"/>
              </a:highlight>
              <a:uLnTx/>
              <a:uFillTx/>
              <a:latin typeface="Arial"/>
              <a:ea typeface="+mn-ea"/>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Line 7"/>
          <p:cNvSpPr>
            <a:spLocks noChangeShapeType="1"/>
          </p:cNvSpPr>
          <p:nvPr/>
        </p:nvSpPr>
        <p:spPr bwMode="auto">
          <a:xfrm flipH="1" flipV="1">
            <a:off x="1862668" y="5816600"/>
            <a:ext cx="220133" cy="4064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398" tIns="45701" rIns="91398" bIns="45701" anchor="ctr"/>
          <a:lstStyle/>
          <a:p>
            <a:pPr marL="0" marR="0" lvl="0" indent="0" algn="l" defTabSz="913986" rtl="0" eaLnBrk="1" fontAlgn="base" latinLnBrk="0" hangingPunct="1">
              <a:lnSpc>
                <a:spcPct val="100000"/>
              </a:lnSpc>
              <a:spcBef>
                <a:spcPct val="0"/>
              </a:spcBef>
              <a:spcAft>
                <a:spcPct val="0"/>
              </a:spcAft>
              <a:buClrTx/>
              <a:buSzTx/>
              <a:buFontTx/>
              <a:buNone/>
              <a:tabLst/>
              <a:defRPr/>
            </a:pPr>
            <a:endParaRPr kumimoji="0" lang="en-GB" sz="7600" b="1" i="0" u="none" strike="noStrike" kern="1200" cap="none" spc="0" normalizeH="0" baseline="0" noProof="0">
              <a:ln>
                <a:noFill/>
              </a:ln>
              <a:solidFill>
                <a:srgbClr val="FFD624"/>
              </a:solidFill>
              <a:effectLst/>
              <a:uLnTx/>
              <a:uFillTx/>
              <a:latin typeface="Arial"/>
              <a:ea typeface="+mn-ea"/>
              <a:cs typeface="+mn-cs"/>
            </a:endParaRPr>
          </a:p>
        </p:txBody>
      </p:sp>
      <p:sp>
        <p:nvSpPr>
          <p:cNvPr id="48131" name="Rectangle 2"/>
          <p:cNvSpPr txBox="1">
            <a:spLocks noChangeArrowheads="1"/>
          </p:cNvSpPr>
          <p:nvPr/>
        </p:nvSpPr>
        <p:spPr bwMode="auto">
          <a:xfrm>
            <a:off x="406400" y="1033463"/>
            <a:ext cx="11176000" cy="76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8" tIns="45701" rIns="91398" bIns="45701" anchor="ctr"/>
          <a:lstStyle>
            <a:lvl1pPr marL="358775"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marL="358775" marR="0" lvl="0" indent="0" algn="ctr" defTabSz="913986" rtl="0" eaLnBrk="1" fontAlgn="base" latinLnBrk="0" hangingPunct="1">
              <a:lnSpc>
                <a:spcPct val="100000"/>
              </a:lnSpc>
              <a:spcBef>
                <a:spcPct val="0"/>
              </a:spcBef>
              <a:spcAft>
                <a:spcPct val="0"/>
              </a:spcAft>
              <a:buClrTx/>
              <a:buSzTx/>
              <a:buFontTx/>
              <a:buNone/>
              <a:tabLst/>
              <a:defRPr/>
            </a:pPr>
            <a:br>
              <a:rPr kumimoji="0" lang="en-GB" altLang="en-US" sz="2400" b="1" i="1" u="none" strike="noStrike" kern="1200" cap="none" spc="0" normalizeH="0" baseline="0" noProof="0">
                <a:ln>
                  <a:noFill/>
                </a:ln>
                <a:solidFill>
                  <a:srgbClr val="003366"/>
                </a:solidFill>
                <a:effectLst/>
                <a:uLnTx/>
                <a:uFillTx/>
                <a:latin typeface="Verdana" pitchFamily="34" charset="0"/>
                <a:ea typeface="+mn-ea"/>
                <a:cs typeface="Arial" pitchFamily="34" charset="0"/>
              </a:rPr>
            </a:br>
            <a:endParaRPr kumimoji="0" lang="en-GB" altLang="en-US" sz="7600" b="1" i="1" u="none" strike="noStrike" kern="1200" cap="none" spc="0" normalizeH="0" baseline="0" noProof="0">
              <a:ln>
                <a:noFill/>
              </a:ln>
              <a:solidFill>
                <a:srgbClr val="003366"/>
              </a:solidFill>
              <a:effectLst/>
              <a:uLnTx/>
              <a:uFillTx/>
              <a:latin typeface="Verdana" pitchFamily="34" charset="0"/>
              <a:ea typeface="+mn-ea"/>
              <a:cs typeface="Arial" pitchFamily="34" charset="0"/>
            </a:endParaRPr>
          </a:p>
        </p:txBody>
      </p:sp>
      <p:sp>
        <p:nvSpPr>
          <p:cNvPr id="47109" name="Rectangle 3"/>
          <p:cNvSpPr txBox="1">
            <a:spLocks noChangeArrowheads="1"/>
          </p:cNvSpPr>
          <p:nvPr/>
        </p:nvSpPr>
        <p:spPr bwMode="auto">
          <a:xfrm>
            <a:off x="242358" y="1255450"/>
            <a:ext cx="11803462" cy="5321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8" tIns="45701" rIns="91398" bIns="45701"/>
          <a:lstStyle>
            <a:lvl1pPr marL="342900" indent="-342900" eaLnBrk="0" hangingPunct="0">
              <a:defRPr sz="7600" b="1">
                <a:solidFill>
                  <a:srgbClr val="FFD624"/>
                </a:solidFill>
                <a:latin typeface="Verdana" pitchFamily="34" charset="0"/>
              </a:defRPr>
            </a:lvl1pPr>
            <a:lvl2pPr marL="520700" indent="-34290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marL="342900" marR="0" lvl="0" indent="-342900" algn="l" defTabSz="913986" rtl="0" eaLnBrk="1" fontAlgn="auto" latinLnBrk="0" hangingPunct="1">
              <a:lnSpc>
                <a:spcPct val="100000"/>
              </a:lnSpc>
              <a:spcBef>
                <a:spcPct val="0"/>
              </a:spcBef>
              <a:spcAft>
                <a:spcPts val="1000"/>
              </a:spcAft>
              <a:buClr>
                <a:srgbClr val="003366"/>
              </a:buClr>
              <a:buSzTx/>
              <a:buFont typeface="Verdana" pitchFamily="34" charset="0"/>
              <a:buChar char="•"/>
              <a:tabLst/>
              <a:defRPr/>
            </a:pPr>
            <a:r>
              <a:rPr kumimoji="0" lang="nl-BE" sz="3000" b="0" i="0" u="none" strike="noStrike" kern="1200" cap="none" spc="0" normalizeH="0" baseline="0" noProof="0" dirty="0">
                <a:ln>
                  <a:noFill/>
                </a:ln>
                <a:solidFill>
                  <a:srgbClr val="335921"/>
                </a:solidFill>
                <a:effectLst/>
                <a:uLnTx/>
                <a:uFillTx/>
                <a:latin typeface="Calibri" pitchFamily="34" charset="0"/>
                <a:ea typeface="+mn-ea"/>
                <a:cs typeface="Arial" charset="0"/>
              </a:rPr>
              <a:t>We </a:t>
            </a:r>
            <a:r>
              <a:rPr kumimoji="0" lang="nl-BE" sz="3000" b="0" i="0" u="none" strike="noStrike" kern="1200" cap="none" spc="0" normalizeH="0" baseline="0" noProof="0" dirty="0" err="1">
                <a:ln>
                  <a:noFill/>
                </a:ln>
                <a:solidFill>
                  <a:srgbClr val="335921"/>
                </a:solidFill>
                <a:effectLst/>
                <a:uLnTx/>
                <a:uFillTx/>
                <a:latin typeface="Calibri" pitchFamily="34" charset="0"/>
                <a:ea typeface="+mn-ea"/>
                <a:cs typeface="Arial" charset="0"/>
              </a:rPr>
              <a:t>appreciate</a:t>
            </a:r>
            <a:r>
              <a:rPr kumimoji="0" lang="nl-BE" sz="3000" b="0" i="0" u="none" strike="noStrike" kern="1200" cap="none" spc="0" normalizeH="0" baseline="0" noProof="0" dirty="0">
                <a:ln>
                  <a:noFill/>
                </a:ln>
                <a:solidFill>
                  <a:srgbClr val="335921"/>
                </a:solidFill>
                <a:effectLst/>
                <a:uLnTx/>
                <a:uFillTx/>
                <a:latin typeface="Calibri" pitchFamily="34" charset="0"/>
                <a:ea typeface="+mn-ea"/>
                <a:cs typeface="Arial" charset="0"/>
              </a:rPr>
              <a:t> </a:t>
            </a:r>
            <a:r>
              <a:rPr kumimoji="0" lang="nl-BE" sz="3000" b="0" i="0" u="none" strike="noStrike" kern="1200" cap="none" spc="0" normalizeH="0" baseline="0" noProof="0" dirty="0" err="1">
                <a:ln>
                  <a:noFill/>
                </a:ln>
                <a:solidFill>
                  <a:srgbClr val="335921"/>
                </a:solidFill>
                <a:effectLst/>
                <a:uLnTx/>
                <a:uFillTx/>
                <a:latin typeface="Calibri" pitchFamily="34" charset="0"/>
                <a:ea typeface="+mn-ea"/>
                <a:cs typeface="Arial" charset="0"/>
              </a:rPr>
              <a:t>synergies</a:t>
            </a:r>
            <a:r>
              <a:rPr kumimoji="0" lang="nl-BE" sz="3000" b="0" i="0" u="none" strike="noStrike" kern="1200" cap="none" spc="0" normalizeH="0" baseline="0" noProof="0" dirty="0">
                <a:ln>
                  <a:noFill/>
                </a:ln>
                <a:solidFill>
                  <a:srgbClr val="335921"/>
                </a:solidFill>
                <a:effectLst/>
                <a:uLnTx/>
                <a:uFillTx/>
                <a:latin typeface="Calibri" pitchFamily="34" charset="0"/>
                <a:ea typeface="+mn-ea"/>
                <a:cs typeface="Arial" charset="0"/>
              </a:rPr>
              <a:t> but </a:t>
            </a:r>
            <a:r>
              <a:rPr kumimoji="0" lang="nl-BE" sz="3000" b="0" i="0" u="sng" strike="noStrike" kern="1200" cap="none" spc="0" normalizeH="0" baseline="0" noProof="0" dirty="0" err="1">
                <a:ln>
                  <a:noFill/>
                </a:ln>
                <a:solidFill>
                  <a:srgbClr val="335921"/>
                </a:solidFill>
                <a:effectLst/>
                <a:uLnTx/>
                <a:uFillTx/>
                <a:latin typeface="Calibri" pitchFamily="34" charset="0"/>
                <a:ea typeface="+mn-ea"/>
                <a:cs typeface="Arial" charset="0"/>
              </a:rPr>
              <a:t>keeping</a:t>
            </a:r>
            <a:r>
              <a:rPr kumimoji="0" lang="nl-BE" sz="3000" b="0" i="0" u="sng" strike="noStrike" kern="1200" cap="none" spc="0" normalizeH="0" baseline="0" noProof="0" dirty="0">
                <a:ln>
                  <a:noFill/>
                </a:ln>
                <a:solidFill>
                  <a:srgbClr val="335921"/>
                </a:solidFill>
                <a:effectLst/>
                <a:uLnTx/>
                <a:uFillTx/>
                <a:latin typeface="Calibri" pitchFamily="34" charset="0"/>
                <a:ea typeface="+mn-ea"/>
                <a:cs typeface="Arial" charset="0"/>
              </a:rPr>
              <a:t> </a:t>
            </a:r>
            <a:r>
              <a:rPr kumimoji="0" lang="nl-BE" sz="3000" b="0" i="0" u="sng" strike="noStrike" kern="1200" cap="none" spc="0" normalizeH="0" baseline="0" noProof="0" dirty="0" err="1">
                <a:ln>
                  <a:noFill/>
                </a:ln>
                <a:solidFill>
                  <a:srgbClr val="335921"/>
                </a:solidFill>
                <a:effectLst/>
                <a:uLnTx/>
                <a:uFillTx/>
                <a:latin typeface="Calibri" pitchFamily="34" charset="0"/>
                <a:ea typeface="+mn-ea"/>
                <a:cs typeface="Arial" charset="0"/>
              </a:rPr>
              <a:t>the</a:t>
            </a:r>
            <a:r>
              <a:rPr kumimoji="0" lang="nl-BE" sz="3000" b="0" i="0" u="sng" strike="noStrike" kern="1200" cap="none" spc="0" normalizeH="0" baseline="0" noProof="0" dirty="0">
                <a:ln>
                  <a:noFill/>
                </a:ln>
                <a:solidFill>
                  <a:srgbClr val="335921"/>
                </a:solidFill>
                <a:effectLst/>
                <a:uLnTx/>
                <a:uFillTx/>
                <a:latin typeface="Calibri" pitchFamily="34" charset="0"/>
                <a:ea typeface="+mn-ea"/>
                <a:cs typeface="Arial" charset="0"/>
              </a:rPr>
              <a:t> </a:t>
            </a:r>
            <a:r>
              <a:rPr kumimoji="0" lang="nl-BE" sz="3000" b="0" i="0" u="sng" strike="noStrike" kern="1200" cap="none" spc="0" normalizeH="0" baseline="0" noProof="0" dirty="0" err="1">
                <a:ln>
                  <a:noFill/>
                </a:ln>
                <a:solidFill>
                  <a:srgbClr val="335921"/>
                </a:solidFill>
                <a:effectLst/>
                <a:uLnTx/>
                <a:uFillTx/>
                <a:latin typeface="Calibri" pitchFamily="34" charset="0"/>
                <a:ea typeface="+mn-ea"/>
                <a:cs typeface="Arial" charset="0"/>
              </a:rPr>
              <a:t>difference</a:t>
            </a:r>
            <a:r>
              <a:rPr kumimoji="0" lang="nl-BE" sz="3000" b="0" i="0" u="sng" strike="noStrike" kern="1200" cap="none" spc="0" normalizeH="0" baseline="0" noProof="0" dirty="0">
                <a:ln>
                  <a:noFill/>
                </a:ln>
                <a:solidFill>
                  <a:srgbClr val="335921"/>
                </a:solidFill>
                <a:effectLst/>
                <a:uLnTx/>
                <a:uFillTx/>
                <a:latin typeface="Calibri" pitchFamily="34" charset="0"/>
                <a:ea typeface="+mn-ea"/>
                <a:cs typeface="Arial" charset="0"/>
              </a:rPr>
              <a:t> </a:t>
            </a:r>
            <a:r>
              <a:rPr kumimoji="0" lang="nl-BE" sz="3000" b="0" i="0" u="none" strike="noStrike" kern="1200" cap="none" spc="0" normalizeH="0" baseline="0" noProof="0" dirty="0" err="1">
                <a:ln>
                  <a:noFill/>
                </a:ln>
                <a:solidFill>
                  <a:srgbClr val="335921"/>
                </a:solidFill>
                <a:effectLst/>
                <a:uLnTx/>
                <a:uFillTx/>
                <a:latin typeface="Calibri" pitchFamily="34" charset="0"/>
                <a:ea typeface="+mn-ea"/>
                <a:cs typeface="Arial" charset="0"/>
              </a:rPr>
              <a:t>between</a:t>
            </a:r>
            <a:r>
              <a:rPr kumimoji="0" lang="nl-BE" sz="3000" b="0" i="0" u="none" strike="noStrike" kern="1200" cap="none" spc="0" normalizeH="0" baseline="0" noProof="0" dirty="0">
                <a:ln>
                  <a:noFill/>
                </a:ln>
                <a:solidFill>
                  <a:srgbClr val="335921"/>
                </a:solidFill>
                <a:effectLst/>
                <a:uLnTx/>
                <a:uFillTx/>
                <a:latin typeface="Calibri" pitchFamily="34" charset="0"/>
                <a:ea typeface="+mn-ea"/>
                <a:cs typeface="Arial" charset="0"/>
              </a:rPr>
              <a:t> </a:t>
            </a:r>
            <a:r>
              <a:rPr kumimoji="0" lang="nl-BE" sz="3000" b="0" i="0" u="none" strike="noStrike" kern="1200" cap="none" spc="0" normalizeH="0" baseline="0" noProof="0" dirty="0" err="1">
                <a:ln>
                  <a:noFill/>
                </a:ln>
                <a:solidFill>
                  <a:srgbClr val="335921"/>
                </a:solidFill>
                <a:effectLst/>
                <a:uLnTx/>
                <a:uFillTx/>
                <a:latin typeface="Calibri" pitchFamily="34" charset="0"/>
                <a:ea typeface="+mn-ea"/>
                <a:cs typeface="Arial" charset="0"/>
              </a:rPr>
              <a:t>the</a:t>
            </a:r>
            <a:r>
              <a:rPr kumimoji="0" lang="nl-BE" sz="3000" b="0" i="0" u="none" strike="noStrike" kern="1200" cap="none" spc="0" normalizeH="0" baseline="0" noProof="0" dirty="0">
                <a:ln>
                  <a:noFill/>
                </a:ln>
                <a:solidFill>
                  <a:srgbClr val="335921"/>
                </a:solidFill>
                <a:effectLst/>
                <a:uLnTx/>
                <a:uFillTx/>
                <a:latin typeface="Calibri" pitchFamily="34" charset="0"/>
                <a:ea typeface="+mn-ea"/>
                <a:cs typeface="Arial" charset="0"/>
              </a:rPr>
              <a:t> </a:t>
            </a:r>
            <a:r>
              <a:rPr kumimoji="0" lang="nl-BE" sz="3000" b="0" i="0" u="none" strike="noStrike" kern="1200" cap="none" spc="0" normalizeH="0" baseline="0" noProof="0" dirty="0" err="1">
                <a:ln>
                  <a:noFill/>
                </a:ln>
                <a:solidFill>
                  <a:srgbClr val="335921"/>
                </a:solidFill>
                <a:effectLst/>
                <a:uLnTx/>
                <a:uFillTx/>
                <a:latin typeface="Calibri" pitchFamily="34" charset="0"/>
                <a:ea typeface="+mn-ea"/>
                <a:cs typeface="Arial" charset="0"/>
              </a:rPr>
              <a:t>following</a:t>
            </a:r>
            <a:r>
              <a:rPr kumimoji="0" lang="nl-BE" sz="3000" b="0" i="0" u="none" strike="noStrike" kern="1200" cap="none" spc="0" normalizeH="0" baseline="0" noProof="0" dirty="0">
                <a:ln>
                  <a:noFill/>
                </a:ln>
                <a:solidFill>
                  <a:srgbClr val="335921"/>
                </a:solidFill>
                <a:effectLst/>
                <a:uLnTx/>
                <a:uFillTx/>
                <a:latin typeface="Calibri" pitchFamily="34" charset="0"/>
                <a:ea typeface="+mn-ea"/>
                <a:cs typeface="Arial" charset="0"/>
              </a:rPr>
              <a:t> 2 approaches is </a:t>
            </a:r>
            <a:r>
              <a:rPr kumimoji="0" lang="nl-BE" sz="3000" b="0" i="0" u="none" strike="noStrike" kern="1200" cap="none" spc="0" normalizeH="0" baseline="0" noProof="0" dirty="0" err="1">
                <a:ln>
                  <a:noFill/>
                </a:ln>
                <a:solidFill>
                  <a:srgbClr val="335921"/>
                </a:solidFill>
                <a:effectLst/>
                <a:uLnTx/>
                <a:uFillTx/>
                <a:latin typeface="Calibri" pitchFamily="34" charset="0"/>
                <a:ea typeface="+mn-ea"/>
                <a:cs typeface="Arial" charset="0"/>
              </a:rPr>
              <a:t>essential</a:t>
            </a:r>
            <a:r>
              <a:rPr kumimoji="0" lang="en-US" sz="3000" b="1" i="0" u="none" strike="noStrike" kern="1200" cap="none" spc="0" normalizeH="0" baseline="0" noProof="0" dirty="0">
                <a:ln>
                  <a:noFill/>
                </a:ln>
                <a:solidFill>
                  <a:srgbClr val="335921"/>
                </a:solidFill>
                <a:effectLst/>
                <a:uLnTx/>
                <a:uFillTx/>
                <a:latin typeface="Calibri" pitchFamily="34" charset="0"/>
                <a:ea typeface="+mn-ea"/>
                <a:cs typeface="Arial" charset="0"/>
              </a:rPr>
              <a:t>:</a:t>
            </a:r>
          </a:p>
          <a:p>
            <a:pPr marL="0" marR="0" lvl="0" indent="0" algn="l" defTabSz="913986" rtl="0" eaLnBrk="1" fontAlgn="auto" latinLnBrk="0" hangingPunct="1">
              <a:lnSpc>
                <a:spcPct val="100000"/>
              </a:lnSpc>
              <a:spcBef>
                <a:spcPct val="0"/>
              </a:spcBef>
              <a:spcAft>
                <a:spcPts val="1000"/>
              </a:spcAft>
              <a:buClr>
                <a:srgbClr val="003366"/>
              </a:buClr>
              <a:buSzTx/>
              <a:buFontTx/>
              <a:buNone/>
              <a:tabLst/>
              <a:defRPr/>
            </a:pPr>
            <a:r>
              <a:rPr kumimoji="0" lang="en-US" sz="3000" b="0" i="0" u="none" strike="noStrike" kern="1200" cap="none" spc="0" normalizeH="0" baseline="0" noProof="0" dirty="0">
                <a:ln>
                  <a:noFill/>
                </a:ln>
                <a:solidFill>
                  <a:srgbClr val="335921"/>
                </a:solidFill>
                <a:effectLst/>
                <a:uLnTx/>
                <a:uFillTx/>
                <a:latin typeface="Calibri" pitchFamily="34" charset="0"/>
                <a:ea typeface="+mn-ea"/>
                <a:cs typeface="Arial" charset="0"/>
              </a:rPr>
              <a:t>1) </a:t>
            </a:r>
            <a:r>
              <a:rPr kumimoji="0" lang="en-US" sz="3000" b="0" i="0" u="none" strike="noStrike" kern="1200" cap="none" spc="0" normalizeH="0" baseline="0" noProof="0" dirty="0">
                <a:ln>
                  <a:noFill/>
                </a:ln>
                <a:solidFill>
                  <a:srgbClr val="C00000"/>
                </a:solidFill>
                <a:effectLst/>
                <a:uLnTx/>
                <a:uFillTx/>
                <a:latin typeface="Calibri" pitchFamily="34" charset="0"/>
                <a:ea typeface="+mn-ea"/>
                <a:cs typeface="Arial" charset="0"/>
              </a:rPr>
              <a:t>individual</a:t>
            </a:r>
            <a:r>
              <a:rPr kumimoji="0" lang="en-US" sz="3000" b="0" i="0" u="none" strike="noStrike" kern="1200" cap="none" spc="0" normalizeH="0" baseline="0" noProof="0" dirty="0">
                <a:ln>
                  <a:noFill/>
                </a:ln>
                <a:solidFill>
                  <a:srgbClr val="335921"/>
                </a:solidFill>
                <a:effectLst/>
                <a:uLnTx/>
                <a:uFillTx/>
                <a:latin typeface="Calibri" pitchFamily="34" charset="0"/>
                <a:ea typeface="+mn-ea"/>
                <a:cs typeface="Arial" charset="0"/>
              </a:rPr>
              <a:t> </a:t>
            </a:r>
            <a:r>
              <a:rPr kumimoji="0" lang="en-US" sz="3000" b="1" i="0" u="none" strike="noStrike" kern="1200" cap="none" spc="0" normalizeH="0" baseline="0" noProof="0" dirty="0">
                <a:ln>
                  <a:noFill/>
                </a:ln>
                <a:solidFill>
                  <a:srgbClr val="335921"/>
                </a:solidFill>
                <a:effectLst/>
                <a:uLnTx/>
                <a:uFillTx/>
                <a:latin typeface="Calibri" pitchFamily="34" charset="0"/>
                <a:ea typeface="+mn-ea"/>
                <a:cs typeface="Arial" charset="0"/>
              </a:rPr>
              <a:t>“</a:t>
            </a:r>
            <a:r>
              <a:rPr kumimoji="0" lang="en-US" sz="3000" b="1" i="0" u="sng" strike="noStrike" kern="1200" cap="none" spc="0" normalizeH="0" baseline="0" noProof="0" dirty="0">
                <a:ln>
                  <a:noFill/>
                </a:ln>
                <a:solidFill>
                  <a:srgbClr val="C00000"/>
                </a:solidFill>
                <a:effectLst/>
                <a:uLnTx/>
                <a:uFillTx/>
                <a:latin typeface="Calibri" pitchFamily="34" charset="0"/>
                <a:ea typeface="+mn-ea"/>
                <a:cs typeface="Arial" charset="0"/>
              </a:rPr>
              <a:t>innovation support services</a:t>
            </a:r>
            <a:r>
              <a:rPr kumimoji="0" lang="en-US" sz="3000" b="1" i="0" u="none" strike="noStrike" kern="1200" cap="none" spc="0" normalizeH="0" baseline="0" noProof="0" dirty="0">
                <a:ln>
                  <a:noFill/>
                </a:ln>
                <a:solidFill>
                  <a:srgbClr val="335921"/>
                </a:solidFill>
                <a:effectLst/>
                <a:uLnTx/>
                <a:uFillTx/>
                <a:latin typeface="Calibri" pitchFamily="34" charset="0"/>
                <a:ea typeface="+mn-ea"/>
                <a:cs typeface="Arial" charset="0"/>
              </a:rPr>
              <a:t>” </a:t>
            </a:r>
            <a:r>
              <a:rPr kumimoji="0" lang="en-US" sz="3000" b="0" i="0" u="none" strike="noStrike" kern="1200" cap="none" spc="0" normalizeH="0" baseline="0" noProof="0" dirty="0">
                <a:ln>
                  <a:noFill/>
                </a:ln>
                <a:solidFill>
                  <a:srgbClr val="335921"/>
                </a:solidFill>
                <a:effectLst/>
                <a:uLnTx/>
                <a:uFillTx/>
                <a:latin typeface="Calibri" pitchFamily="34" charset="0"/>
                <a:ea typeface="+mn-ea"/>
                <a:cs typeface="Arial" charset="0"/>
              </a:rPr>
              <a:t>(as in some MS already funded in this period, activities more </a:t>
            </a:r>
            <a:r>
              <a:rPr kumimoji="0" lang="en-US" sz="3000" b="0" i="0" u="none" strike="noStrike" kern="1200" cap="none" spc="0" normalizeH="0" baseline="0" noProof="0" dirty="0">
                <a:ln>
                  <a:noFill/>
                </a:ln>
                <a:solidFill>
                  <a:srgbClr val="335921"/>
                </a:solidFill>
                <a:effectLst/>
                <a:highlight>
                  <a:srgbClr val="FFFF00"/>
                </a:highlight>
                <a:uLnTx/>
                <a:uFillTx/>
                <a:latin typeface="Calibri" pitchFamily="34" charset="0"/>
                <a:ea typeface="+mn-ea"/>
                <a:cs typeface="Arial" charset="0"/>
              </a:rPr>
              <a:t>oriented to the individual idea owner to help its emerging OG, mostly done by advisors</a:t>
            </a:r>
            <a:r>
              <a:rPr kumimoji="0" lang="en-US" sz="3000" b="0" i="0" u="none" strike="noStrike" kern="1200" cap="none" spc="0" normalizeH="0" baseline="0" noProof="0" dirty="0">
                <a:ln>
                  <a:noFill/>
                </a:ln>
                <a:solidFill>
                  <a:srgbClr val="335921"/>
                </a:solidFill>
                <a:effectLst/>
                <a:uLnTx/>
                <a:uFillTx/>
                <a:latin typeface="Calibri" pitchFamily="34" charset="0"/>
                <a:ea typeface="+mn-ea"/>
                <a:cs typeface="Arial" charset="0"/>
              </a:rPr>
              <a:t>)  </a:t>
            </a:r>
          </a:p>
          <a:p>
            <a:pPr marL="0" marR="0" lvl="0" indent="0" algn="l" defTabSz="913986" rtl="0" eaLnBrk="1" fontAlgn="auto" latinLnBrk="0" hangingPunct="1">
              <a:lnSpc>
                <a:spcPct val="100000"/>
              </a:lnSpc>
              <a:spcBef>
                <a:spcPct val="0"/>
              </a:spcBef>
              <a:spcAft>
                <a:spcPts val="1000"/>
              </a:spcAft>
              <a:buClr>
                <a:srgbClr val="003366"/>
              </a:buClr>
              <a:buSzTx/>
              <a:buFontTx/>
              <a:buNone/>
              <a:tabLst/>
              <a:defRPr/>
            </a:pPr>
            <a:r>
              <a:rPr kumimoji="0" lang="en-US" sz="3000" b="0" i="0" u="none" strike="noStrike" kern="1200" cap="none" spc="0" normalizeH="0" baseline="0" noProof="0" dirty="0">
                <a:ln>
                  <a:noFill/>
                </a:ln>
                <a:solidFill>
                  <a:srgbClr val="335921"/>
                </a:solidFill>
                <a:effectLst/>
                <a:uLnTx/>
                <a:uFillTx/>
                <a:latin typeface="Calibri" pitchFamily="34" charset="0"/>
                <a:ea typeface="+mn-ea"/>
                <a:cs typeface="Arial" charset="0"/>
              </a:rPr>
              <a:t>2) broader “</a:t>
            </a:r>
            <a:r>
              <a:rPr kumimoji="0" lang="en-US" sz="3000" b="1" i="0" u="sng" strike="noStrike" kern="1200" cap="none" spc="0" normalizeH="0" baseline="0" noProof="0" dirty="0">
                <a:ln>
                  <a:noFill/>
                </a:ln>
                <a:solidFill>
                  <a:srgbClr val="C00000"/>
                </a:solidFill>
                <a:effectLst/>
                <a:uLnTx/>
                <a:uFillTx/>
                <a:latin typeface="Calibri" pitchFamily="34" charset="0"/>
                <a:ea typeface="+mn-ea"/>
                <a:cs typeface="Arial" charset="0"/>
              </a:rPr>
              <a:t>innovation networking</a:t>
            </a:r>
            <a:r>
              <a:rPr kumimoji="0" lang="en-US" sz="3000" b="1" i="0" u="none" strike="noStrike" kern="1200" cap="none" spc="0" normalizeH="0" baseline="0" noProof="0" dirty="0">
                <a:ln>
                  <a:noFill/>
                </a:ln>
                <a:solidFill>
                  <a:srgbClr val="335921"/>
                </a:solidFill>
                <a:effectLst/>
                <a:uLnTx/>
                <a:uFillTx/>
                <a:latin typeface="Calibri" pitchFamily="34" charset="0"/>
                <a:ea typeface="+mn-ea"/>
                <a:cs typeface="Arial" charset="0"/>
              </a:rPr>
              <a:t>” by the CAP networks/NRNs/regional innovation networks </a:t>
            </a:r>
            <a:r>
              <a:rPr kumimoji="0" lang="en-US" sz="3000" b="0" i="0" u="none" strike="noStrike" kern="1200" cap="none" spc="0" normalizeH="0" baseline="0" noProof="0" dirty="0">
                <a:ln>
                  <a:noFill/>
                </a:ln>
                <a:solidFill>
                  <a:srgbClr val="335921"/>
                </a:solidFill>
                <a:effectLst/>
                <a:uLnTx/>
                <a:uFillTx/>
                <a:latin typeface="Calibri" pitchFamily="34" charset="0"/>
                <a:ea typeface="+mn-ea"/>
                <a:cs typeface="Arial" charset="0"/>
              </a:rPr>
              <a:t>as already is happening in this period: are </a:t>
            </a:r>
            <a:r>
              <a:rPr kumimoji="0" lang="en-US" sz="3000" b="0" i="0" u="none" strike="noStrike" kern="1200" cap="none" spc="0" normalizeH="0" baseline="0" noProof="0" dirty="0">
                <a:ln>
                  <a:noFill/>
                </a:ln>
                <a:solidFill>
                  <a:srgbClr val="C00000"/>
                </a:solidFill>
                <a:effectLst/>
                <a:uLnTx/>
                <a:uFillTx/>
                <a:latin typeface="Calibri" pitchFamily="34" charset="0"/>
                <a:ea typeface="+mn-ea"/>
                <a:cs typeface="Arial" charset="0"/>
              </a:rPr>
              <a:t>more group actions </a:t>
            </a:r>
            <a:r>
              <a:rPr kumimoji="0" lang="en-US" sz="3000" b="0" i="0" u="none" strike="noStrike" kern="1200" cap="none" spc="0" normalizeH="0" baseline="0" noProof="0" dirty="0">
                <a:ln>
                  <a:noFill/>
                </a:ln>
                <a:solidFill>
                  <a:srgbClr val="335921"/>
                </a:solidFill>
                <a:effectLst/>
                <a:uLnTx/>
                <a:uFillTx/>
                <a:latin typeface="Calibri" pitchFamily="34" charset="0"/>
                <a:ea typeface="+mn-ea"/>
                <a:cs typeface="Arial" charset="0"/>
              </a:rPr>
              <a:t>to incentivize innovation, support calls, bring together AKIS actors </a:t>
            </a:r>
            <a:r>
              <a:rPr kumimoji="0" lang="en-US" sz="3000" b="0" i="0" u="none" strike="noStrike" kern="1200" cap="none" spc="0" normalizeH="0" baseline="0" noProof="0" dirty="0" err="1">
                <a:ln>
                  <a:noFill/>
                </a:ln>
                <a:solidFill>
                  <a:srgbClr val="335921"/>
                </a:solidFill>
                <a:effectLst/>
                <a:uLnTx/>
                <a:uFillTx/>
                <a:latin typeface="Calibri" pitchFamily="34" charset="0"/>
                <a:ea typeface="+mn-ea"/>
                <a:cs typeface="Arial" charset="0"/>
              </a:rPr>
              <a:t>etc</a:t>
            </a:r>
            <a:endParaRPr kumimoji="0" lang="en-GB" altLang="en-US" sz="3000" b="0" i="0" u="none" strike="noStrike" kern="1200" cap="none" spc="0" normalizeH="0" baseline="0" noProof="0" dirty="0">
              <a:ln>
                <a:noFill/>
              </a:ln>
              <a:solidFill>
                <a:srgbClr val="335921"/>
              </a:solidFill>
              <a:effectLst/>
              <a:uLnTx/>
              <a:uFillTx/>
              <a:latin typeface="Calibri" pitchFamily="34" charset="0"/>
              <a:ea typeface="+mn-ea"/>
              <a:cs typeface="Arial" charset="0"/>
            </a:endParaRPr>
          </a:p>
          <a:p>
            <a:pPr marL="520700" marR="0" lvl="1" indent="-342900" algn="l" defTabSz="913986" rtl="0" eaLnBrk="0" fontAlgn="base" latinLnBrk="0" hangingPunct="0">
              <a:lnSpc>
                <a:spcPct val="100000"/>
              </a:lnSpc>
              <a:spcBef>
                <a:spcPct val="0"/>
              </a:spcBef>
              <a:spcAft>
                <a:spcPts val="1400"/>
              </a:spcAft>
              <a:buClr>
                <a:srgbClr val="002060"/>
              </a:buClr>
              <a:buSzTx/>
              <a:buFont typeface="Verdana" pitchFamily="34" charset="0"/>
              <a:buChar char="•"/>
              <a:tabLst/>
              <a:defRPr/>
            </a:pPr>
            <a:r>
              <a:rPr kumimoji="0" lang="en-US" sz="3000" b="1" i="0" u="none" strike="noStrike" kern="1200" cap="none" spc="0" normalizeH="0" baseline="0" noProof="0" dirty="0">
                <a:ln>
                  <a:noFill/>
                </a:ln>
                <a:solidFill>
                  <a:srgbClr val="335921"/>
                </a:solidFill>
                <a:effectLst/>
                <a:uLnTx/>
                <a:uFillTx/>
                <a:latin typeface="Calibri" pitchFamily="34" charset="0"/>
                <a:ea typeface="+mn-ea"/>
                <a:cs typeface="Arial" charset="0"/>
              </a:rPr>
              <a:t>Do not underestimate the efforts and budget </a:t>
            </a:r>
            <a:r>
              <a:rPr kumimoji="0" lang="en-US" sz="3000" b="0" i="0" u="none" strike="noStrike" kern="1200" cap="none" spc="0" normalizeH="0" baseline="0" noProof="0" dirty="0">
                <a:ln>
                  <a:noFill/>
                </a:ln>
                <a:solidFill>
                  <a:srgbClr val="335921"/>
                </a:solidFill>
                <a:effectLst/>
                <a:uLnTx/>
                <a:uFillTx/>
                <a:latin typeface="Calibri" pitchFamily="34" charset="0"/>
                <a:ea typeface="+mn-ea"/>
                <a:cs typeface="Arial" charset="0"/>
              </a:rPr>
              <a:t>needed for individual ISS (3.000 -8.000 Euro per project, lump sums by preference)</a:t>
            </a:r>
          </a:p>
          <a:p>
            <a:pPr marL="520700" marR="0" lvl="1" indent="-342900" algn="l" defTabSz="913986" rtl="0" eaLnBrk="0" fontAlgn="base" latinLnBrk="0" hangingPunct="0">
              <a:lnSpc>
                <a:spcPct val="100000"/>
              </a:lnSpc>
              <a:spcBef>
                <a:spcPct val="0"/>
              </a:spcBef>
              <a:spcAft>
                <a:spcPts val="1400"/>
              </a:spcAft>
              <a:buClr>
                <a:srgbClr val="002060"/>
              </a:buClr>
              <a:buSzTx/>
              <a:buFont typeface="Verdana" pitchFamily="34" charset="0"/>
              <a:buChar char="•"/>
              <a:tabLst/>
              <a:defRPr/>
            </a:pPr>
            <a:endParaRPr kumimoji="0" lang="en-GB" altLang="en-US" sz="3000" b="0" i="0" u="none" strike="noStrike" kern="1200" cap="none" spc="0" normalizeH="0" baseline="0" noProof="0" dirty="0">
              <a:ln>
                <a:noFill/>
              </a:ln>
              <a:solidFill>
                <a:srgbClr val="335921"/>
              </a:solidFill>
              <a:effectLst/>
              <a:uLnTx/>
              <a:uFillTx/>
              <a:latin typeface="Calibri" pitchFamily="34" charset="0"/>
              <a:ea typeface="+mn-ea"/>
              <a:cs typeface="Arial" charset="0"/>
            </a:endParaRPr>
          </a:p>
          <a:p>
            <a:pPr marL="520700" marR="0" lvl="1" indent="-342900" algn="l" defTabSz="913986" rtl="0" eaLnBrk="0" fontAlgn="base" latinLnBrk="0" hangingPunct="0">
              <a:lnSpc>
                <a:spcPct val="100000"/>
              </a:lnSpc>
              <a:spcBef>
                <a:spcPct val="0"/>
              </a:spcBef>
              <a:spcAft>
                <a:spcPts val="1400"/>
              </a:spcAft>
              <a:buClr>
                <a:srgbClr val="002060"/>
              </a:buClr>
              <a:buSzTx/>
              <a:buFont typeface="Verdana" pitchFamily="34" charset="0"/>
              <a:buChar char="•"/>
              <a:tabLst/>
              <a:defRPr/>
            </a:pPr>
            <a:endParaRPr kumimoji="0" lang="en-GB" altLang="en-US" sz="3000" b="0" i="0" u="none" strike="noStrike" kern="1200" cap="none" spc="0" normalizeH="0" baseline="0" noProof="0" dirty="0">
              <a:ln>
                <a:noFill/>
              </a:ln>
              <a:solidFill>
                <a:srgbClr val="335921"/>
              </a:solidFill>
              <a:effectLst/>
              <a:uLnTx/>
              <a:uFillTx/>
              <a:latin typeface="Calibri" pitchFamily="34" charset="0"/>
              <a:ea typeface="+mn-ea"/>
              <a:cs typeface="Arial" charset="0"/>
            </a:endParaRPr>
          </a:p>
        </p:txBody>
      </p:sp>
      <p:sp>
        <p:nvSpPr>
          <p:cNvPr id="7" name="Title 1"/>
          <p:cNvSpPr txBox="1">
            <a:spLocks/>
          </p:cNvSpPr>
          <p:nvPr/>
        </p:nvSpPr>
        <p:spPr>
          <a:xfrm>
            <a:off x="0" y="212959"/>
            <a:ext cx="12191999" cy="936625"/>
          </a:xfrm>
          <a:prstGeom prst="rect">
            <a:avLst/>
          </a:prstGeom>
        </p:spPr>
        <p:txBody>
          <a:bodyPr lIns="91398" tIns="45701" rIns="91398" bIns="45701"/>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0" marR="0" lvl="0" indent="-358775" algn="l" defTabSz="913986" rtl="0" eaLnBrk="1" fontAlgn="base" latinLnBrk="0" hangingPunct="1">
              <a:lnSpc>
                <a:spcPct val="100000"/>
              </a:lnSpc>
              <a:spcBef>
                <a:spcPct val="0"/>
              </a:spcBef>
              <a:spcAft>
                <a:spcPct val="0"/>
              </a:spcAft>
              <a:buClrTx/>
              <a:buSzTx/>
              <a:buFontTx/>
              <a:buNone/>
              <a:tabLst/>
              <a:defRPr/>
            </a:pPr>
            <a:r>
              <a:rPr kumimoji="0" lang="en-US" sz="3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To </a:t>
            </a:r>
            <a:r>
              <a:rPr kumimoji="0" lang="en-US" sz="3000" b="1" i="1" u="sng"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complete the innovation networking </a:t>
            </a:r>
            <a:r>
              <a:rPr kumimoji="0" lang="en-US" sz="3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ecosystem in the new CAP: </a:t>
            </a:r>
            <a:r>
              <a:rPr kumimoji="0" lang="en-US" sz="3000" b="1" i="0" u="none" strike="noStrike" kern="0" cap="none" spc="0" normalizeH="0" baseline="0" noProof="0" dirty="0">
                <a:ln>
                  <a:noFill/>
                </a:ln>
                <a:solidFill>
                  <a:srgbClr val="C00000"/>
                </a:solidFill>
                <a:effectLst/>
                <a:uLnTx/>
                <a:uFillTx/>
                <a:latin typeface="Calibri" pitchFamily="34" charset="0"/>
                <a:ea typeface="Verdana" pitchFamily="34" charset="0"/>
                <a:cs typeface="Verdana" pitchFamily="34" charset="0"/>
              </a:rPr>
              <a:t>a new obligation for all MS</a:t>
            </a:r>
            <a:r>
              <a:rPr kumimoji="0" lang="en-US" sz="3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 to organize </a:t>
            </a:r>
            <a:r>
              <a:rPr kumimoji="0" lang="en-US" sz="3000" b="1" i="0" u="sng" strike="noStrike" kern="0" cap="none" spc="0" normalizeH="0" baseline="0" noProof="0" dirty="0">
                <a:ln>
                  <a:noFill/>
                </a:ln>
                <a:solidFill>
                  <a:srgbClr val="C00000"/>
                </a:solidFill>
                <a:effectLst/>
                <a:uLnTx/>
                <a:uFillTx/>
                <a:latin typeface="Calibri" pitchFamily="34" charset="0"/>
                <a:ea typeface="Verdana" pitchFamily="34" charset="0"/>
                <a:cs typeface="Verdana" pitchFamily="34" charset="0"/>
              </a:rPr>
              <a:t>individual</a:t>
            </a:r>
            <a:r>
              <a:rPr kumimoji="0" lang="en-US" sz="3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 </a:t>
            </a:r>
            <a:r>
              <a:rPr kumimoji="0" lang="en-US" sz="3000" b="1" i="0" u="none" strike="noStrike" kern="0" cap="none" spc="0" normalizeH="0" baseline="0" noProof="0" dirty="0">
                <a:ln>
                  <a:noFill/>
                </a:ln>
                <a:solidFill>
                  <a:srgbClr val="C00000"/>
                </a:solidFill>
                <a:effectLst/>
                <a:uLnTx/>
                <a:uFillTx/>
                <a:latin typeface="Calibri" pitchFamily="34" charset="0"/>
                <a:ea typeface="Verdana" pitchFamily="34" charset="0"/>
                <a:cs typeface="Verdana" pitchFamily="34" charset="0"/>
              </a:rPr>
              <a:t>innovation support services (ISS)</a:t>
            </a:r>
          </a:p>
          <a:p>
            <a:pPr marL="358775" marR="0" lvl="0" indent="-358775" algn="l" defTabSz="913986" rtl="0" eaLnBrk="1" fontAlgn="base" latinLnBrk="0" hangingPunct="1">
              <a:lnSpc>
                <a:spcPct val="100000"/>
              </a:lnSpc>
              <a:spcBef>
                <a:spcPct val="0"/>
              </a:spcBef>
              <a:spcAft>
                <a:spcPct val="0"/>
              </a:spcAft>
              <a:buClrTx/>
              <a:buSzTx/>
              <a:buFontTx/>
              <a:buNone/>
              <a:tabLst/>
              <a:defRPr/>
            </a:pPr>
            <a:endParaRPr kumimoji="0" lang="en-US" sz="3000" b="0"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endParaRPr>
          </a:p>
        </p:txBody>
      </p:sp>
    </p:spTree>
    <p:extLst>
      <p:ext uri="{BB962C8B-B14F-4D97-AF65-F5344CB8AC3E}">
        <p14:creationId xmlns:p14="http://schemas.microsoft.com/office/powerpoint/2010/main" val="3920416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A1A22-5C17-14D7-03EE-7C22DE148A6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A7BC35EE-DE20-D0C7-E036-6B55C12F272D}"/>
              </a:ext>
            </a:extLst>
          </p:cNvPr>
          <p:cNvSpPr txBox="1">
            <a:spLocks/>
          </p:cNvSpPr>
          <p:nvPr/>
        </p:nvSpPr>
        <p:spPr>
          <a:xfrm>
            <a:off x="185195" y="659800"/>
            <a:ext cx="11690430" cy="6454232"/>
          </a:xfrm>
          <a:prstGeom prst="rect">
            <a:avLst/>
          </a:prstGeom>
          <a:solidFill>
            <a:schemeClr val="bg1"/>
          </a:solidFill>
        </p:spPr>
        <p:txBody>
          <a:bodyPr lIns="91398" tIns="45701" rIns="91398" bIns="45701"/>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0" marR="0" lvl="0" indent="0" algn="ctr" defTabSz="913986"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2. European survey on what advisors need and expect in the future CAP</a:t>
            </a:r>
          </a:p>
        </p:txBody>
      </p:sp>
      <p:pic>
        <p:nvPicPr>
          <p:cNvPr id="2" name="Afbeelding 1">
            <a:extLst>
              <a:ext uri="{FF2B5EF4-FFF2-40B4-BE49-F238E27FC236}">
                <a16:creationId xmlns:a16="http://schemas.microsoft.com/office/drawing/2014/main" id="{D7104991-0A33-5DA2-4A7A-8EEA1854708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2223"/>
          <a:stretch/>
        </p:blipFill>
        <p:spPr>
          <a:xfrm>
            <a:off x="316375" y="2255521"/>
            <a:ext cx="11405050" cy="3940328"/>
          </a:xfrm>
          <a:prstGeom prst="rect">
            <a:avLst/>
          </a:prstGeom>
        </p:spPr>
      </p:pic>
    </p:spTree>
    <p:extLst>
      <p:ext uri="{BB962C8B-B14F-4D97-AF65-F5344CB8AC3E}">
        <p14:creationId xmlns:p14="http://schemas.microsoft.com/office/powerpoint/2010/main" val="2559388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A8CEF-C1FA-BEDF-3E01-661375CB80FF}"/>
              </a:ext>
            </a:extLst>
          </p:cNvPr>
          <p:cNvSpPr>
            <a:spLocks noGrp="1"/>
          </p:cNvSpPr>
          <p:nvPr>
            <p:ph type="title"/>
          </p:nvPr>
        </p:nvSpPr>
        <p:spPr>
          <a:xfrm>
            <a:off x="818747" y="771834"/>
            <a:ext cx="10802613" cy="782357"/>
          </a:xfrm>
          <a:ln>
            <a:noFill/>
          </a:ln>
        </p:spPr>
        <p:txBody>
          <a:bodyPr/>
          <a:lstStyle/>
          <a:p>
            <a:pPr>
              <a:lnSpc>
                <a:spcPct val="150000"/>
              </a:lnSpc>
              <a:tabLst>
                <a:tab pos="1255713" algn="l"/>
              </a:tabLst>
            </a:pPr>
            <a:r>
              <a:rPr lang="fr-BE" sz="2400" b="1" spc="-1" dirty="0">
                <a:solidFill>
                  <a:srgbClr val="C00000"/>
                </a:solidFill>
                <a:uFill>
                  <a:solidFill>
                    <a:srgbClr val="FFFFFF"/>
                  </a:solidFill>
                </a:uFill>
                <a:latin typeface="Verdana" panose="020B0604030504040204" pitchFamily="34" charset="0"/>
                <a:ea typeface="Verdana" panose="020B0604030504040204" pitchFamily="34" charset="0"/>
              </a:rPr>
              <a:t>How do </a:t>
            </a:r>
            <a:r>
              <a:rPr lang="fr-BE" sz="2400" b="1" spc="-1" dirty="0" err="1">
                <a:solidFill>
                  <a:srgbClr val="C00000"/>
                </a:solidFill>
                <a:uFill>
                  <a:solidFill>
                    <a:srgbClr val="FFFFFF"/>
                  </a:solidFill>
                </a:uFill>
                <a:latin typeface="Verdana" panose="020B0604030504040204" pitchFamily="34" charset="0"/>
                <a:ea typeface="Verdana" panose="020B0604030504040204" pitchFamily="34" charset="0"/>
              </a:rPr>
              <a:t>advisors</a:t>
            </a:r>
            <a:r>
              <a:rPr lang="fr-BE" sz="2400" b="1" spc="-1" dirty="0">
                <a:solidFill>
                  <a:srgbClr val="C00000"/>
                </a:solidFill>
                <a:uFill>
                  <a:solidFill>
                    <a:srgbClr val="FFFFFF"/>
                  </a:solidFill>
                </a:uFill>
                <a:latin typeface="Verdana" panose="020B0604030504040204" pitchFamily="34" charset="0"/>
                <a:ea typeface="Verdana" panose="020B0604030504040204" pitchFamily="34" charset="0"/>
              </a:rPr>
              <a:t> </a:t>
            </a:r>
            <a:r>
              <a:rPr lang="fr-BE" sz="2400" b="1" spc="-1" dirty="0" err="1">
                <a:solidFill>
                  <a:srgbClr val="C00000"/>
                </a:solidFill>
                <a:uFill>
                  <a:solidFill>
                    <a:srgbClr val="FFFFFF"/>
                  </a:solidFill>
                </a:uFill>
                <a:latin typeface="Verdana" panose="020B0604030504040204" pitchFamily="34" charset="0"/>
                <a:ea typeface="Verdana" panose="020B0604030504040204" pitchFamily="34" charset="0"/>
              </a:rPr>
              <a:t>see</a:t>
            </a:r>
            <a:r>
              <a:rPr lang="fr-BE" sz="2400" b="1" spc="-1" dirty="0">
                <a:solidFill>
                  <a:srgbClr val="C00000"/>
                </a:solidFill>
                <a:uFill>
                  <a:solidFill>
                    <a:srgbClr val="FFFFFF"/>
                  </a:solidFill>
                </a:uFill>
                <a:latin typeface="Verdana" panose="020B0604030504040204" pitchFamily="34" charset="0"/>
                <a:ea typeface="Verdana" panose="020B0604030504040204" pitchFamily="34" charset="0"/>
              </a:rPr>
              <a:t> the value of </a:t>
            </a:r>
            <a:r>
              <a:rPr lang="fr-BE" sz="2400" b="1" spc="-1" dirty="0" err="1">
                <a:solidFill>
                  <a:srgbClr val="C00000"/>
                </a:solidFill>
                <a:uFill>
                  <a:solidFill>
                    <a:srgbClr val="FFFFFF"/>
                  </a:solidFill>
                </a:uFill>
                <a:latin typeface="Verdana" panose="020B0604030504040204" pitchFamily="34" charset="0"/>
                <a:ea typeface="Verdana" panose="020B0604030504040204" pitchFamily="34" charset="0"/>
              </a:rPr>
              <a:t>their</a:t>
            </a:r>
            <a:r>
              <a:rPr lang="fr-BE" sz="2400" b="1" spc="-1" dirty="0">
                <a:solidFill>
                  <a:srgbClr val="C00000"/>
                </a:solidFill>
                <a:uFill>
                  <a:solidFill>
                    <a:srgbClr val="FFFFFF"/>
                  </a:solidFill>
                </a:uFill>
                <a:latin typeface="Verdana" panose="020B0604030504040204" pitchFamily="34" charset="0"/>
                <a:ea typeface="Verdana" panose="020B0604030504040204" pitchFamily="34" charset="0"/>
              </a:rPr>
              <a:t> </a:t>
            </a:r>
            <a:r>
              <a:rPr lang="fr-BE" sz="2400" b="1" spc="-1" dirty="0" err="1">
                <a:solidFill>
                  <a:srgbClr val="C00000"/>
                </a:solidFill>
                <a:uFill>
                  <a:solidFill>
                    <a:srgbClr val="FFFFFF"/>
                  </a:solidFill>
                </a:uFill>
                <a:latin typeface="Verdana" panose="020B0604030504040204" pitchFamily="34" charset="0"/>
                <a:ea typeface="Verdana" panose="020B0604030504040204" pitchFamily="34" charset="0"/>
              </a:rPr>
              <a:t>integration</a:t>
            </a:r>
            <a:r>
              <a:rPr lang="fr-BE" sz="2400" b="1" spc="-1" dirty="0">
                <a:solidFill>
                  <a:srgbClr val="C00000"/>
                </a:solidFill>
                <a:uFill>
                  <a:solidFill>
                    <a:srgbClr val="FFFFFF"/>
                  </a:solidFill>
                </a:uFill>
                <a:latin typeface="Verdana" panose="020B0604030504040204" pitchFamily="34" charset="0"/>
                <a:ea typeface="Verdana" panose="020B0604030504040204" pitchFamily="34" charset="0"/>
              </a:rPr>
              <a:t> </a:t>
            </a:r>
            <a:r>
              <a:rPr lang="fr-BE" sz="2400" b="1" spc="-1" dirty="0" err="1">
                <a:solidFill>
                  <a:srgbClr val="C00000"/>
                </a:solidFill>
                <a:uFill>
                  <a:solidFill>
                    <a:srgbClr val="FFFFFF"/>
                  </a:solidFill>
                </a:uFill>
                <a:latin typeface="Verdana" panose="020B0604030504040204" pitchFamily="34" charset="0"/>
                <a:ea typeface="Verdana" panose="020B0604030504040204" pitchFamily="34" charset="0"/>
              </a:rPr>
              <a:t>into</a:t>
            </a:r>
            <a:r>
              <a:rPr lang="fr-BE" sz="2400" b="1" spc="-1" dirty="0">
                <a:solidFill>
                  <a:srgbClr val="C00000"/>
                </a:solidFill>
                <a:uFill>
                  <a:solidFill>
                    <a:srgbClr val="FFFFFF"/>
                  </a:solidFill>
                </a:uFill>
                <a:latin typeface="Verdana" panose="020B0604030504040204" pitchFamily="34" charset="0"/>
                <a:ea typeface="Verdana" panose="020B0604030504040204" pitchFamily="34" charset="0"/>
              </a:rPr>
              <a:t> AKIS? </a:t>
            </a:r>
            <a:b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br>
            <a:r>
              <a:rPr lang="fr-BE" sz="2000" b="1" spc="-1" dirty="0">
                <a:solidFill>
                  <a:srgbClr val="548235"/>
                </a:solidFill>
                <a:uFill>
                  <a:solidFill>
                    <a:srgbClr val="FFFFFF"/>
                  </a:solidFill>
                </a:uFill>
                <a:latin typeface="Verdana" panose="020B0604030504040204" pitchFamily="34" charset="0"/>
                <a:ea typeface="Verdana" panose="020B0604030504040204" pitchFamily="34" charset="0"/>
              </a:rPr>
              <a:t>An EU </a:t>
            </a:r>
            <a:r>
              <a:rPr lang="fr-BE" sz="2000" b="1" spc="-1" dirty="0" err="1">
                <a:solidFill>
                  <a:srgbClr val="548235"/>
                </a:solidFill>
                <a:uFill>
                  <a:solidFill>
                    <a:srgbClr val="FFFFFF"/>
                  </a:solidFill>
                </a:uFill>
                <a:latin typeface="Verdana" panose="020B0604030504040204" pitchFamily="34" charset="0"/>
                <a:ea typeface="Verdana" panose="020B0604030504040204" pitchFamily="34" charset="0"/>
              </a:rPr>
              <a:t>wide</a:t>
            </a:r>
            <a:r>
              <a:rPr lang="fr-BE" sz="2000" b="1" spc="-1" dirty="0">
                <a:solidFill>
                  <a:srgbClr val="548235"/>
                </a:solidFill>
                <a:uFill>
                  <a:solidFill>
                    <a:srgbClr val="FFFFFF"/>
                  </a:solidFill>
                </a:uFill>
                <a:latin typeface="Verdana" panose="020B0604030504040204" pitchFamily="34" charset="0"/>
                <a:ea typeface="Verdana" panose="020B0604030504040204" pitchFamily="34" charset="0"/>
              </a:rPr>
              <a:t> </a:t>
            </a:r>
            <a:r>
              <a:rPr lang="fr-BE" sz="2000" b="1" spc="-1" dirty="0" err="1">
                <a:solidFill>
                  <a:srgbClr val="548235"/>
                </a:solidFill>
                <a:uFill>
                  <a:solidFill>
                    <a:srgbClr val="FFFFFF"/>
                  </a:solidFill>
                </a:uFill>
                <a:latin typeface="Verdana" panose="020B0604030504040204" pitchFamily="34" charset="0"/>
                <a:ea typeface="Verdana" panose="020B0604030504040204" pitchFamily="34" charset="0"/>
              </a:rPr>
              <a:t>survey</a:t>
            </a:r>
            <a:r>
              <a:rPr lang="fr-BE" sz="2000" b="1" spc="-1" dirty="0">
                <a:solidFill>
                  <a:srgbClr val="548235"/>
                </a:solidFill>
                <a:uFill>
                  <a:solidFill>
                    <a:srgbClr val="FFFFFF"/>
                  </a:solidFill>
                </a:uFill>
                <a:latin typeface="Verdana" panose="020B0604030504040204" pitchFamily="34" charset="0"/>
                <a:ea typeface="Verdana" panose="020B0604030504040204" pitchFamily="34" charset="0"/>
              </a:rPr>
              <a:t> by the ModernAKIS </a:t>
            </a:r>
            <a:r>
              <a:rPr lang="fr-BE" sz="2000" b="1" spc="-1" dirty="0" err="1">
                <a:solidFill>
                  <a:srgbClr val="548235"/>
                </a:solidFill>
                <a:uFill>
                  <a:solidFill>
                    <a:srgbClr val="FFFFFF"/>
                  </a:solidFill>
                </a:uFill>
                <a:latin typeface="Verdana" panose="020B0604030504040204" pitchFamily="34" charset="0"/>
                <a:ea typeface="Verdana" panose="020B0604030504040204" pitchFamily="34" charset="0"/>
              </a:rPr>
              <a:t>project</a:t>
            </a:r>
            <a:br>
              <a:rPr lang="fr-BE" sz="2000" b="1" spc="-1" dirty="0">
                <a:solidFill>
                  <a:srgbClr val="BBB831"/>
                </a:solidFill>
                <a:uFill>
                  <a:solidFill>
                    <a:srgbClr val="FFFFFF"/>
                  </a:solidFill>
                </a:uFill>
                <a:latin typeface="Verdana" panose="020B0604030504040204" pitchFamily="34" charset="0"/>
                <a:ea typeface="Verdana" panose="020B0604030504040204" pitchFamily="34" charset="0"/>
              </a:rPr>
            </a:br>
            <a:r>
              <a:rPr lang="fr-BE" sz="2400" b="1" spc="-1" dirty="0" err="1">
                <a:solidFill>
                  <a:srgbClr val="BBB831"/>
                </a:solidFill>
                <a:uFill>
                  <a:solidFill>
                    <a:srgbClr val="FFFFFF"/>
                  </a:solidFill>
                </a:uFill>
                <a:latin typeface="Verdana" panose="020B0604030504040204" pitchFamily="34" charset="0"/>
                <a:ea typeface="Verdana" panose="020B0604030504040204" pitchFamily="34" charset="0"/>
              </a:rPr>
              <a:t>Advisors</a:t>
            </a:r>
            <a: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t> </a:t>
            </a:r>
            <a:r>
              <a:rPr lang="fr-BE" sz="2400" b="1" spc="-1" dirty="0" err="1">
                <a:solidFill>
                  <a:srgbClr val="BBB831"/>
                </a:solidFill>
                <a:uFill>
                  <a:solidFill>
                    <a:srgbClr val="FFFFFF"/>
                  </a:solidFill>
                </a:uFill>
                <a:latin typeface="Verdana" panose="020B0604030504040204" pitchFamily="34" charset="0"/>
                <a:ea typeface="Verdana" panose="020B0604030504040204" pitchFamily="34" charset="0"/>
              </a:rPr>
              <a:t>feel</a:t>
            </a:r>
            <a: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t> the </a:t>
            </a:r>
            <a:r>
              <a:rPr lang="fr-BE" sz="2400" b="1" spc="-1" dirty="0" err="1">
                <a:solidFill>
                  <a:srgbClr val="BBB831"/>
                </a:solidFill>
                <a:uFill>
                  <a:solidFill>
                    <a:srgbClr val="FFFFFF"/>
                  </a:solidFill>
                </a:uFill>
                <a:latin typeface="Verdana" panose="020B0604030504040204" pitchFamily="34" charset="0"/>
                <a:ea typeface="Verdana" panose="020B0604030504040204" pitchFamily="34" charset="0"/>
              </a:rPr>
              <a:t>following</a:t>
            </a:r>
            <a: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t> </a:t>
            </a:r>
            <a:r>
              <a:rPr lang="fr-BE" sz="2400" b="1" spc="-1" dirty="0" err="1">
                <a:solidFill>
                  <a:srgbClr val="BBB831"/>
                </a:solidFill>
                <a:uFill>
                  <a:solidFill>
                    <a:srgbClr val="FFFFFF"/>
                  </a:solidFill>
                </a:uFill>
                <a:latin typeface="Verdana" panose="020B0604030504040204" pitchFamily="34" charset="0"/>
                <a:ea typeface="Verdana" panose="020B0604030504040204" pitchFamily="34" charset="0"/>
              </a:rPr>
              <a:t>elements</a:t>
            </a:r>
            <a: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t> to </a:t>
            </a:r>
            <a:r>
              <a:rPr lang="fr-BE" sz="2400" b="1" spc="-1" dirty="0" err="1">
                <a:solidFill>
                  <a:srgbClr val="BBB831"/>
                </a:solidFill>
                <a:uFill>
                  <a:solidFill>
                    <a:srgbClr val="FFFFFF"/>
                  </a:solidFill>
                </a:uFill>
                <a:latin typeface="Verdana" panose="020B0604030504040204" pitchFamily="34" charset="0"/>
                <a:ea typeface="Verdana" panose="020B0604030504040204" pitchFamily="34" charset="0"/>
              </a:rPr>
              <a:t>be</a:t>
            </a:r>
            <a: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t> (</a:t>
            </a:r>
            <a:r>
              <a:rPr lang="fr-BE" sz="2400" b="1" spc="-1" dirty="0" err="1">
                <a:solidFill>
                  <a:srgbClr val="BBB831"/>
                </a:solidFill>
                <a:uFill>
                  <a:solidFill>
                    <a:srgbClr val="FFFFFF"/>
                  </a:solidFill>
                </a:uFill>
                <a:latin typeface="Verdana" panose="020B0604030504040204" pitchFamily="34" charset="0"/>
                <a:ea typeface="Verdana" panose="020B0604030504040204" pitchFamily="34" charset="0"/>
              </a:rPr>
              <a:t>very</a:t>
            </a:r>
            <a:r>
              <a:rPr lang="fr-BE" sz="2400" b="1" spc="-1" dirty="0">
                <a:solidFill>
                  <a:srgbClr val="BBB831"/>
                </a:solidFill>
                <a:uFill>
                  <a:solidFill>
                    <a:srgbClr val="FFFFFF"/>
                  </a:solidFill>
                </a:uFill>
                <a:latin typeface="Verdana" panose="020B0604030504040204" pitchFamily="34" charset="0"/>
                <a:ea typeface="Verdana" panose="020B0604030504040204" pitchFamily="34" charset="0"/>
              </a:rPr>
              <a:t>) important :</a:t>
            </a:r>
            <a:endParaRPr lang="en-IE" sz="2400" b="1" spc="-1" dirty="0">
              <a:solidFill>
                <a:srgbClr val="BBB831"/>
              </a:solidFill>
              <a:uFill>
                <a:solidFill>
                  <a:srgbClr val="FFFFFF"/>
                </a:solidFill>
              </a:u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3D83A096-2C12-6020-9BDD-623567AF25EB}"/>
              </a:ext>
            </a:extLst>
          </p:cNvPr>
          <p:cNvSpPr>
            <a:spLocks noGrp="1"/>
          </p:cNvSpPr>
          <p:nvPr>
            <p:ph idx="1"/>
          </p:nvPr>
        </p:nvSpPr>
        <p:spPr>
          <a:xfrm>
            <a:off x="260558" y="1651166"/>
            <a:ext cx="11670885" cy="5098549"/>
          </a:xfrm>
          <a:solidFill>
            <a:schemeClr val="bg1"/>
          </a:solidFill>
          <a:ln>
            <a:noFill/>
          </a:ln>
        </p:spPr>
        <p:txBody>
          <a:bodyPr/>
          <a:lstStyle/>
          <a:p>
            <a:pPr marL="265113" lvl="1" indent="-265113">
              <a:spcAft>
                <a:spcPts val="600"/>
              </a:spcAft>
            </a:pPr>
            <a:r>
              <a:rPr lang="en-US" sz="2100" b="1" dirty="0">
                <a:solidFill>
                  <a:srgbClr val="C00000"/>
                </a:solidFill>
              </a:rPr>
              <a:t>Training</a:t>
            </a:r>
            <a:r>
              <a:rPr lang="en-US" sz="2100" b="1" dirty="0">
                <a:solidFill>
                  <a:srgbClr val="548235"/>
                </a:solidFill>
              </a:rPr>
              <a:t> opportunities</a:t>
            </a:r>
          </a:p>
          <a:p>
            <a:pPr marL="265113" lvl="1" indent="-265113">
              <a:spcAft>
                <a:spcPts val="600"/>
              </a:spcAft>
            </a:pPr>
            <a:r>
              <a:rPr kumimoji="0" lang="en-US" sz="2100" b="1" i="0" u="none" strike="noStrike" kern="0" cap="none" spc="0" normalizeH="0" baseline="0" noProof="0" dirty="0">
                <a:ln>
                  <a:noFill/>
                </a:ln>
                <a:solidFill>
                  <a:srgbClr val="C00000"/>
                </a:solidFill>
                <a:effectLst/>
                <a:uLnTx/>
                <a:uFillTx/>
                <a:ea typeface="+mn-ea"/>
                <a:cs typeface="+mn-cs"/>
              </a:rPr>
              <a:t>Cooperation</a:t>
            </a:r>
            <a:r>
              <a:rPr kumimoji="0" lang="en-US" sz="2100" b="1" i="0" u="none" strike="noStrike" kern="0" cap="none" spc="0" normalizeH="0" baseline="0" noProof="0" dirty="0">
                <a:ln>
                  <a:noFill/>
                </a:ln>
                <a:solidFill>
                  <a:srgbClr val="548235"/>
                </a:solidFill>
                <a:effectLst/>
                <a:uLnTx/>
                <a:uFillTx/>
                <a:ea typeface="+mn-ea"/>
                <a:cs typeface="+mn-cs"/>
              </a:rPr>
              <a:t> in AKIS</a:t>
            </a:r>
          </a:p>
          <a:p>
            <a:pPr marL="265113" lvl="1" indent="-265113">
              <a:spcAft>
                <a:spcPts val="600"/>
              </a:spcAft>
            </a:pPr>
            <a:r>
              <a:rPr lang="fr-BE" sz="2100" b="1" kern="0" dirty="0">
                <a:solidFill>
                  <a:srgbClr val="C00000"/>
                </a:solidFill>
              </a:rPr>
              <a:t>Access to research </a:t>
            </a:r>
            <a:r>
              <a:rPr lang="fr-BE" sz="2100" b="1" kern="0" dirty="0" err="1">
                <a:solidFill>
                  <a:srgbClr val="548235"/>
                </a:solidFill>
              </a:rPr>
              <a:t>results</a:t>
            </a:r>
            <a:r>
              <a:rPr lang="fr-BE" sz="2100" b="1" kern="0" dirty="0">
                <a:solidFill>
                  <a:srgbClr val="548235"/>
                </a:solidFill>
              </a:rPr>
              <a:t> </a:t>
            </a:r>
            <a:r>
              <a:rPr lang="fr-BE" sz="2100" b="1" kern="0" dirty="0" err="1">
                <a:solidFill>
                  <a:srgbClr val="548235"/>
                </a:solidFill>
              </a:rPr>
              <a:t>within</a:t>
            </a:r>
            <a:r>
              <a:rPr lang="fr-BE" sz="2100" b="1" kern="0" dirty="0">
                <a:solidFill>
                  <a:srgbClr val="548235"/>
                </a:solidFill>
              </a:rPr>
              <a:t> AKIS</a:t>
            </a:r>
          </a:p>
          <a:p>
            <a:pPr marL="265113" lvl="1" indent="-265113">
              <a:spcAft>
                <a:spcPts val="600"/>
              </a:spcAft>
            </a:pPr>
            <a:r>
              <a:rPr lang="fr-BE" sz="2100" b="1" kern="0" dirty="0">
                <a:solidFill>
                  <a:srgbClr val="C00000"/>
                </a:solidFill>
              </a:rPr>
              <a:t>Networking</a:t>
            </a:r>
            <a:r>
              <a:rPr lang="fr-BE" sz="2100" b="1" kern="0" dirty="0">
                <a:solidFill>
                  <a:srgbClr val="548235"/>
                </a:solidFill>
              </a:rPr>
              <a:t> to support </a:t>
            </a:r>
            <a:r>
              <a:rPr lang="fr-BE" sz="2100" b="1" kern="0" dirty="0" err="1">
                <a:solidFill>
                  <a:srgbClr val="548235"/>
                </a:solidFill>
              </a:rPr>
              <a:t>involvement</a:t>
            </a:r>
            <a:r>
              <a:rPr lang="fr-BE" sz="2100" b="1" kern="0" dirty="0">
                <a:solidFill>
                  <a:srgbClr val="548235"/>
                </a:solidFill>
              </a:rPr>
              <a:t> in AKIS: </a:t>
            </a:r>
            <a:r>
              <a:rPr lang="fr-BE" sz="2100" kern="0" dirty="0">
                <a:solidFill>
                  <a:srgbClr val="548235"/>
                </a:solidFill>
              </a:rPr>
              <a:t>at conference &amp; workshops, in </a:t>
            </a:r>
            <a:r>
              <a:rPr lang="fr-BE" sz="2100" kern="0" dirty="0" err="1">
                <a:solidFill>
                  <a:srgbClr val="548235"/>
                </a:solidFill>
              </a:rPr>
              <a:t>projects</a:t>
            </a:r>
            <a:r>
              <a:rPr lang="fr-BE" sz="2100" kern="0" dirty="0">
                <a:solidFill>
                  <a:srgbClr val="548235"/>
                </a:solidFill>
              </a:rPr>
              <a:t>, at </a:t>
            </a:r>
            <a:r>
              <a:rPr lang="fr-BE" sz="2100" kern="0" dirty="0" err="1">
                <a:solidFill>
                  <a:srgbClr val="548235"/>
                </a:solidFill>
              </a:rPr>
              <a:t>regional</a:t>
            </a:r>
            <a:r>
              <a:rPr lang="fr-BE" sz="2100" kern="0" dirty="0">
                <a:solidFill>
                  <a:srgbClr val="548235"/>
                </a:solidFill>
              </a:rPr>
              <a:t> meetings, in excursions, in cross-country </a:t>
            </a:r>
            <a:r>
              <a:rPr lang="fr-BE" sz="2100" kern="0" dirty="0" err="1">
                <a:solidFill>
                  <a:srgbClr val="548235"/>
                </a:solidFill>
              </a:rPr>
              <a:t>visits</a:t>
            </a:r>
            <a:r>
              <a:rPr lang="fr-BE" sz="2100" kern="0" dirty="0">
                <a:solidFill>
                  <a:srgbClr val="548235"/>
                </a:solidFill>
              </a:rPr>
              <a:t>, </a:t>
            </a:r>
            <a:r>
              <a:rPr lang="fr-BE" sz="2100" kern="0" dirty="0" err="1">
                <a:solidFill>
                  <a:srgbClr val="548235"/>
                </a:solidFill>
              </a:rPr>
              <a:t>through</a:t>
            </a:r>
            <a:r>
              <a:rPr lang="fr-BE" sz="2100" kern="0" dirty="0">
                <a:solidFill>
                  <a:srgbClr val="548235"/>
                </a:solidFill>
              </a:rPr>
              <a:t> </a:t>
            </a:r>
            <a:r>
              <a:rPr lang="fr-BE" sz="2100" kern="0" dirty="0" err="1">
                <a:solidFill>
                  <a:srgbClr val="548235"/>
                </a:solidFill>
              </a:rPr>
              <a:t>personal</a:t>
            </a:r>
            <a:r>
              <a:rPr lang="fr-BE" sz="2100" kern="0" dirty="0">
                <a:solidFill>
                  <a:srgbClr val="548235"/>
                </a:solidFill>
              </a:rPr>
              <a:t> exchanges, help for </a:t>
            </a:r>
            <a:r>
              <a:rPr lang="fr-BE" sz="2100" kern="0" dirty="0" err="1">
                <a:solidFill>
                  <a:srgbClr val="548235"/>
                </a:solidFill>
              </a:rPr>
              <a:t>their</a:t>
            </a:r>
            <a:r>
              <a:rPr lang="fr-BE" sz="2100" kern="0" dirty="0">
                <a:solidFill>
                  <a:srgbClr val="548235"/>
                </a:solidFill>
              </a:rPr>
              <a:t> </a:t>
            </a:r>
            <a:r>
              <a:rPr lang="fr-BE" sz="2100" kern="0" dirty="0" err="1">
                <a:solidFill>
                  <a:srgbClr val="548235"/>
                </a:solidFill>
              </a:rPr>
              <a:t>methodological</a:t>
            </a:r>
            <a:r>
              <a:rPr lang="fr-BE" sz="2100" kern="0" dirty="0">
                <a:solidFill>
                  <a:srgbClr val="548235"/>
                </a:solidFill>
              </a:rPr>
              <a:t> </a:t>
            </a:r>
            <a:r>
              <a:rPr lang="fr-BE" sz="2100" kern="0" dirty="0" err="1">
                <a:solidFill>
                  <a:srgbClr val="548235"/>
                </a:solidFill>
              </a:rPr>
              <a:t>skills</a:t>
            </a:r>
            <a:r>
              <a:rPr lang="fr-BE" sz="2100" kern="0" dirty="0">
                <a:solidFill>
                  <a:srgbClr val="548235"/>
                </a:solidFill>
              </a:rPr>
              <a:t> </a:t>
            </a:r>
            <a:r>
              <a:rPr lang="fr-BE" sz="2100" kern="0" dirty="0" err="1">
                <a:solidFill>
                  <a:srgbClr val="548235"/>
                </a:solidFill>
              </a:rPr>
              <a:t>used</a:t>
            </a:r>
            <a:r>
              <a:rPr lang="fr-BE" sz="2100" kern="0" dirty="0">
                <a:solidFill>
                  <a:srgbClr val="548235"/>
                </a:solidFill>
              </a:rPr>
              <a:t> in </a:t>
            </a:r>
            <a:r>
              <a:rPr lang="fr-BE" sz="2100" kern="0" dirty="0" err="1">
                <a:solidFill>
                  <a:srgbClr val="548235"/>
                </a:solidFill>
              </a:rPr>
              <a:t>farm</a:t>
            </a:r>
            <a:r>
              <a:rPr lang="fr-BE" sz="2100" kern="0" dirty="0">
                <a:solidFill>
                  <a:srgbClr val="548235"/>
                </a:solidFill>
              </a:rPr>
              <a:t> </a:t>
            </a:r>
            <a:r>
              <a:rPr lang="fr-BE" sz="2100" kern="0" dirty="0" err="1">
                <a:solidFill>
                  <a:srgbClr val="548235"/>
                </a:solidFill>
              </a:rPr>
              <a:t>advising</a:t>
            </a:r>
            <a:endParaRPr lang="fr-BE" sz="2100" kern="0" dirty="0">
              <a:solidFill>
                <a:srgbClr val="548235"/>
              </a:solidFill>
            </a:endParaRPr>
          </a:p>
          <a:p>
            <a:pPr marL="265113" lvl="1" indent="-265113">
              <a:spcAft>
                <a:spcPts val="600"/>
              </a:spcAft>
            </a:pPr>
            <a:r>
              <a:rPr lang="fr-BE" sz="2100" b="1" kern="0" dirty="0" err="1">
                <a:solidFill>
                  <a:srgbClr val="548235"/>
                </a:solidFill>
              </a:rPr>
              <a:t>Rather</a:t>
            </a:r>
            <a:r>
              <a:rPr lang="fr-BE" sz="2100" b="1" kern="0" dirty="0">
                <a:solidFill>
                  <a:srgbClr val="548235"/>
                </a:solidFill>
              </a:rPr>
              <a:t> not important (</a:t>
            </a:r>
            <a:r>
              <a:rPr lang="fr-BE" sz="2100" b="1" kern="0" dirty="0" err="1">
                <a:solidFill>
                  <a:srgbClr val="548235"/>
                </a:solidFill>
              </a:rPr>
              <a:t>yet</a:t>
            </a:r>
            <a:r>
              <a:rPr lang="fr-BE" sz="2100" b="1" kern="0" dirty="0">
                <a:solidFill>
                  <a:srgbClr val="548235"/>
                </a:solidFill>
              </a:rPr>
              <a:t>): </a:t>
            </a:r>
            <a:r>
              <a:rPr lang="fr-BE" sz="2100" kern="0" dirty="0">
                <a:solidFill>
                  <a:srgbClr val="548235"/>
                </a:solidFill>
              </a:rPr>
              <a:t>networking </a:t>
            </a:r>
            <a:r>
              <a:rPr lang="fr-BE" sz="2100" kern="0" dirty="0" err="1">
                <a:solidFill>
                  <a:srgbClr val="548235"/>
                </a:solidFill>
              </a:rPr>
              <a:t>through</a:t>
            </a:r>
            <a:r>
              <a:rPr lang="fr-BE" sz="2100" kern="0" dirty="0">
                <a:solidFill>
                  <a:srgbClr val="548235"/>
                </a:solidFill>
              </a:rPr>
              <a:t> </a:t>
            </a:r>
            <a:r>
              <a:rPr lang="fr-BE" sz="2100" b="1" kern="0" dirty="0">
                <a:solidFill>
                  <a:srgbClr val="548235"/>
                </a:solidFill>
              </a:rPr>
              <a:t>digital platforms </a:t>
            </a:r>
            <a:r>
              <a:rPr lang="fr-BE" sz="2100" kern="0" dirty="0">
                <a:solidFill>
                  <a:srgbClr val="548235"/>
                </a:solidFill>
              </a:rPr>
              <a:t>(maybe not the right </a:t>
            </a:r>
            <a:r>
              <a:rPr lang="fr-BE" sz="2100" kern="0" dirty="0" err="1">
                <a:solidFill>
                  <a:srgbClr val="548235"/>
                </a:solidFill>
              </a:rPr>
              <a:t>tools</a:t>
            </a:r>
            <a:r>
              <a:rPr lang="fr-BE" sz="2100" kern="0" dirty="0">
                <a:solidFill>
                  <a:srgbClr val="548235"/>
                </a:solidFill>
              </a:rPr>
              <a:t> are </a:t>
            </a:r>
            <a:r>
              <a:rPr lang="fr-BE" sz="2100" kern="0" dirty="0" err="1">
                <a:solidFill>
                  <a:srgbClr val="548235"/>
                </a:solidFill>
              </a:rPr>
              <a:t>available</a:t>
            </a:r>
            <a:r>
              <a:rPr lang="fr-BE" sz="2100" kern="0" dirty="0">
                <a:solidFill>
                  <a:srgbClr val="548235"/>
                </a:solidFill>
              </a:rPr>
              <a:t> </a:t>
            </a:r>
            <a:r>
              <a:rPr lang="fr-BE" sz="2100" kern="0" dirty="0" err="1">
                <a:solidFill>
                  <a:srgbClr val="548235"/>
                </a:solidFill>
              </a:rPr>
              <a:t>yet</a:t>
            </a:r>
            <a:r>
              <a:rPr lang="fr-BE" sz="2100" kern="0" dirty="0">
                <a:solidFill>
                  <a:srgbClr val="548235"/>
                </a:solidFill>
              </a:rPr>
              <a:t>?). E.g. EU </a:t>
            </a:r>
            <a:r>
              <a:rPr lang="fr-BE" sz="2100" kern="0" dirty="0" err="1">
                <a:solidFill>
                  <a:srgbClr val="548235"/>
                </a:solidFill>
              </a:rPr>
              <a:t>Farmbook</a:t>
            </a:r>
            <a:r>
              <a:rPr lang="fr-BE" sz="2100" kern="0" dirty="0">
                <a:solidFill>
                  <a:srgbClr val="548235"/>
                </a:solidFill>
              </a:rPr>
              <a:t> </a:t>
            </a:r>
            <a:r>
              <a:rPr lang="fr-BE" sz="2100" kern="0" dirty="0" err="1">
                <a:solidFill>
                  <a:srgbClr val="548235"/>
                </a:solidFill>
              </a:rPr>
              <a:t>may</a:t>
            </a:r>
            <a:r>
              <a:rPr lang="fr-BE" sz="2100" kern="0" dirty="0">
                <a:solidFill>
                  <a:srgbClr val="548235"/>
                </a:solidFill>
              </a:rPr>
              <a:t> help a lot </a:t>
            </a:r>
            <a:r>
              <a:rPr lang="fr-BE" sz="2100" kern="0" dirty="0" err="1">
                <a:solidFill>
                  <a:srgbClr val="548235"/>
                </a:solidFill>
              </a:rPr>
              <a:t>thanks</a:t>
            </a:r>
            <a:r>
              <a:rPr lang="fr-BE" sz="2100" kern="0" dirty="0">
                <a:solidFill>
                  <a:srgbClr val="548235"/>
                </a:solidFill>
              </a:rPr>
              <a:t> to AI </a:t>
            </a:r>
            <a:r>
              <a:rPr lang="fr-BE" sz="2100" kern="0" dirty="0" err="1">
                <a:solidFill>
                  <a:srgbClr val="548235"/>
                </a:solidFill>
              </a:rPr>
              <a:t>search</a:t>
            </a:r>
            <a:r>
              <a:rPr lang="fr-BE" sz="2100" kern="0" dirty="0">
                <a:solidFill>
                  <a:srgbClr val="548235"/>
                </a:solidFill>
              </a:rPr>
              <a:t> and translation</a:t>
            </a:r>
          </a:p>
          <a:p>
            <a:pPr marL="265113" lvl="1" indent="-265113">
              <a:spcAft>
                <a:spcPts val="600"/>
              </a:spcAft>
            </a:pPr>
            <a:r>
              <a:rPr lang="fr-BE" sz="2100" b="1" kern="0" dirty="0">
                <a:solidFill>
                  <a:srgbClr val="548235"/>
                </a:solidFill>
              </a:rPr>
              <a:t>Key sources of </a:t>
            </a:r>
            <a:r>
              <a:rPr lang="fr-BE" sz="2100" b="1" kern="0" dirty="0" err="1">
                <a:solidFill>
                  <a:srgbClr val="548235"/>
                </a:solidFill>
              </a:rPr>
              <a:t>knowledge</a:t>
            </a:r>
            <a:r>
              <a:rPr lang="fr-BE" sz="2100" b="1" kern="0" dirty="0">
                <a:solidFill>
                  <a:srgbClr val="548235"/>
                </a:solidFill>
              </a:rPr>
              <a:t> for </a:t>
            </a:r>
            <a:r>
              <a:rPr lang="fr-BE" sz="2100" b="1" kern="0" dirty="0" err="1">
                <a:solidFill>
                  <a:srgbClr val="548235"/>
                </a:solidFill>
              </a:rPr>
              <a:t>advisors</a:t>
            </a:r>
            <a:r>
              <a:rPr lang="fr-BE" sz="2100" b="1" kern="0" dirty="0">
                <a:solidFill>
                  <a:srgbClr val="548235"/>
                </a:solidFill>
              </a:rPr>
              <a:t>: </a:t>
            </a:r>
            <a:r>
              <a:rPr lang="fr-BE" sz="2100" kern="0" dirty="0">
                <a:solidFill>
                  <a:srgbClr val="C00000"/>
                </a:solidFill>
              </a:rPr>
              <a:t>exchange </a:t>
            </a:r>
            <a:r>
              <a:rPr lang="fr-BE" sz="2100" kern="0" dirty="0" err="1">
                <a:solidFill>
                  <a:srgbClr val="C00000"/>
                </a:solidFill>
              </a:rPr>
              <a:t>with</a:t>
            </a:r>
            <a:r>
              <a:rPr lang="fr-BE" sz="2100" kern="0" dirty="0">
                <a:solidFill>
                  <a:srgbClr val="C00000"/>
                </a:solidFill>
              </a:rPr>
              <a:t> </a:t>
            </a:r>
            <a:r>
              <a:rPr lang="fr-BE" sz="2100" kern="0" dirty="0" err="1">
                <a:solidFill>
                  <a:srgbClr val="C00000"/>
                </a:solidFill>
              </a:rPr>
              <a:t>colleagues</a:t>
            </a:r>
            <a:r>
              <a:rPr lang="fr-BE" sz="2100" kern="0" dirty="0">
                <a:solidFill>
                  <a:srgbClr val="C00000"/>
                </a:solidFill>
              </a:rPr>
              <a:t>, </a:t>
            </a:r>
            <a:r>
              <a:rPr lang="fr-BE" sz="2100" kern="0" dirty="0" err="1">
                <a:solidFill>
                  <a:srgbClr val="C00000"/>
                </a:solidFill>
              </a:rPr>
              <a:t>specialist</a:t>
            </a:r>
            <a:r>
              <a:rPr lang="fr-BE" sz="2100" kern="0" dirty="0">
                <a:solidFill>
                  <a:srgbClr val="C00000"/>
                </a:solidFill>
              </a:rPr>
              <a:t> meetings, face to face, online </a:t>
            </a:r>
            <a:r>
              <a:rPr lang="fr-BE" sz="2100" kern="0" dirty="0" err="1">
                <a:solidFill>
                  <a:srgbClr val="C00000"/>
                </a:solidFill>
              </a:rPr>
              <a:t>events</a:t>
            </a:r>
            <a:r>
              <a:rPr lang="fr-BE" sz="2100" kern="0" dirty="0">
                <a:solidFill>
                  <a:srgbClr val="C00000"/>
                </a:solidFill>
              </a:rPr>
              <a:t>, </a:t>
            </a:r>
            <a:r>
              <a:rPr lang="fr-BE" sz="2100" kern="0" dirty="0" err="1">
                <a:solidFill>
                  <a:srgbClr val="C00000"/>
                </a:solidFill>
              </a:rPr>
              <a:t>continuous</a:t>
            </a:r>
            <a:r>
              <a:rPr lang="fr-BE" sz="2100" kern="0" dirty="0">
                <a:solidFill>
                  <a:srgbClr val="C00000"/>
                </a:solidFill>
              </a:rPr>
              <a:t> training organisation, </a:t>
            </a:r>
            <a:r>
              <a:rPr lang="fr-BE" sz="2100" kern="0" dirty="0" err="1">
                <a:solidFill>
                  <a:srgbClr val="C00000"/>
                </a:solidFill>
              </a:rPr>
              <a:t>journals</a:t>
            </a:r>
            <a:r>
              <a:rPr lang="fr-BE" sz="2100" kern="0" dirty="0">
                <a:solidFill>
                  <a:srgbClr val="548235"/>
                </a:solidFill>
              </a:rPr>
              <a:t>. </a:t>
            </a:r>
            <a:r>
              <a:rPr lang="fr-BE" sz="2100" kern="0" dirty="0" err="1">
                <a:solidFill>
                  <a:srgbClr val="548235"/>
                </a:solidFill>
              </a:rPr>
              <a:t>Some</a:t>
            </a:r>
            <a:r>
              <a:rPr lang="fr-BE" sz="2100" kern="0" dirty="0">
                <a:solidFill>
                  <a:srgbClr val="548235"/>
                </a:solidFill>
              </a:rPr>
              <a:t> </a:t>
            </a:r>
            <a:r>
              <a:rPr lang="fr-BE" sz="2100" kern="0" dirty="0" err="1">
                <a:solidFill>
                  <a:srgbClr val="548235"/>
                </a:solidFill>
              </a:rPr>
              <a:t>newer</a:t>
            </a:r>
            <a:r>
              <a:rPr lang="fr-BE" sz="2100" kern="0" dirty="0">
                <a:solidFill>
                  <a:srgbClr val="548235"/>
                </a:solidFill>
              </a:rPr>
              <a:t> formats in the graphs are not </a:t>
            </a:r>
            <a:r>
              <a:rPr lang="fr-BE" sz="2100" kern="0" dirty="0" err="1">
                <a:solidFill>
                  <a:srgbClr val="548235"/>
                </a:solidFill>
              </a:rPr>
              <a:t>yet</a:t>
            </a:r>
            <a:r>
              <a:rPr lang="fr-BE" sz="2100" kern="0" dirty="0">
                <a:solidFill>
                  <a:srgbClr val="548235"/>
                </a:solidFill>
              </a:rPr>
              <a:t> </a:t>
            </a:r>
            <a:r>
              <a:rPr lang="fr-BE" sz="2100" kern="0" dirty="0" err="1">
                <a:solidFill>
                  <a:srgbClr val="548235"/>
                </a:solidFill>
              </a:rPr>
              <a:t>much</a:t>
            </a:r>
            <a:r>
              <a:rPr lang="fr-BE" sz="2100" kern="0" dirty="0">
                <a:solidFill>
                  <a:srgbClr val="548235"/>
                </a:solidFill>
              </a:rPr>
              <a:t> </a:t>
            </a:r>
            <a:r>
              <a:rPr lang="fr-BE" sz="2100" kern="0" dirty="0" err="1">
                <a:solidFill>
                  <a:srgbClr val="548235"/>
                </a:solidFill>
              </a:rPr>
              <a:t>applied</a:t>
            </a:r>
            <a:r>
              <a:rPr lang="fr-BE" sz="2100" kern="0" dirty="0">
                <a:solidFill>
                  <a:srgbClr val="548235"/>
                </a:solidFill>
              </a:rPr>
              <a:t> and </a:t>
            </a:r>
            <a:r>
              <a:rPr lang="fr-BE" sz="2100" kern="0" dirty="0" err="1">
                <a:solidFill>
                  <a:srgbClr val="548235"/>
                </a:solidFill>
              </a:rPr>
              <a:t>may</a:t>
            </a:r>
            <a:r>
              <a:rPr lang="fr-BE" sz="2100" kern="0" dirty="0">
                <a:solidFill>
                  <a:srgbClr val="548235"/>
                </a:solidFill>
              </a:rPr>
              <a:t> </a:t>
            </a:r>
            <a:r>
              <a:rPr lang="fr-BE" sz="2100" kern="0" dirty="0" err="1">
                <a:solidFill>
                  <a:srgbClr val="548235"/>
                </a:solidFill>
              </a:rPr>
              <a:t>become</a:t>
            </a:r>
            <a:r>
              <a:rPr lang="fr-BE" sz="2100" kern="0" dirty="0">
                <a:solidFill>
                  <a:srgbClr val="548235"/>
                </a:solidFill>
              </a:rPr>
              <a:t> important in the future</a:t>
            </a:r>
          </a:p>
          <a:p>
            <a:pPr marL="265113" lvl="1" indent="-265113">
              <a:spcAft>
                <a:spcPts val="600"/>
              </a:spcAft>
            </a:pPr>
            <a:endParaRPr lang="fr-BE" kern="0" dirty="0">
              <a:solidFill>
                <a:srgbClr val="548235"/>
              </a:solidFill>
            </a:endParaRPr>
          </a:p>
        </p:txBody>
      </p:sp>
      <p:sp>
        <p:nvSpPr>
          <p:cNvPr id="4" name="Textfeld 9">
            <a:extLst>
              <a:ext uri="{FF2B5EF4-FFF2-40B4-BE49-F238E27FC236}">
                <a16:creationId xmlns:a16="http://schemas.microsoft.com/office/drawing/2014/main" id="{19F5BF3A-2D97-4F5D-B267-4272FC078DCC}"/>
              </a:ext>
            </a:extLst>
          </p:cNvPr>
          <p:cNvSpPr txBox="1"/>
          <p:nvPr/>
        </p:nvSpPr>
        <p:spPr>
          <a:xfrm>
            <a:off x="914399" y="6236468"/>
            <a:ext cx="11017043" cy="3794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33" b="0" i="0" u="none" strike="noStrike" kern="1200" cap="none" spc="0" normalizeH="0" baseline="0" noProof="0" dirty="0">
                <a:ln>
                  <a:noFill/>
                </a:ln>
                <a:solidFill>
                  <a:srgbClr val="4D4D4D"/>
                </a:solidFill>
                <a:effectLst/>
                <a:uLnTx/>
                <a:uFillTx/>
                <a:latin typeface="Arial"/>
                <a:ea typeface="+mn-ea"/>
                <a:cs typeface="+mn-cs"/>
              </a:rPr>
              <a:t>Source: modernAKIS/IALB/EUFRAS </a:t>
            </a:r>
            <a:r>
              <a:rPr kumimoji="0" lang="de-DE" sz="933" b="0" i="0" u="none" strike="noStrike" kern="1200" cap="none" spc="0" normalizeH="0" baseline="0" noProof="0" dirty="0" err="1">
                <a:ln>
                  <a:noFill/>
                </a:ln>
                <a:solidFill>
                  <a:srgbClr val="4D4D4D"/>
                </a:solidFill>
                <a:effectLst/>
                <a:uLnTx/>
                <a:uFillTx/>
                <a:latin typeface="Arial"/>
                <a:ea typeface="+mn-ea"/>
                <a:cs typeface="+mn-cs"/>
              </a:rPr>
              <a:t>Advisors</a:t>
            </a:r>
            <a:r>
              <a:rPr kumimoji="0" lang="de-DE" sz="933" b="0" i="0" u="none" strike="noStrike" kern="1200" cap="none" spc="0" normalizeH="0" baseline="0" noProof="0" dirty="0">
                <a:ln>
                  <a:noFill/>
                </a:ln>
                <a:solidFill>
                  <a:srgbClr val="4D4D4D"/>
                </a:solidFill>
                <a:effectLst/>
                <a:uLnTx/>
                <a:uFillTx/>
                <a:latin typeface="Arial"/>
                <a:ea typeface="+mn-ea"/>
                <a:cs typeface="+mn-cs"/>
              </a:rPr>
              <a:t> Survey, 2025 (Total </a:t>
            </a:r>
            <a:r>
              <a:rPr kumimoji="0" lang="de-DE" sz="933" b="0" i="0" u="none" strike="noStrike" kern="1200" cap="none" spc="0" normalizeH="0" baseline="0" noProof="0" dirty="0" err="1">
                <a:ln>
                  <a:noFill/>
                </a:ln>
                <a:solidFill>
                  <a:srgbClr val="4D4D4D"/>
                </a:solidFill>
                <a:effectLst/>
                <a:uLnTx/>
                <a:uFillTx/>
                <a:latin typeface="Arial"/>
                <a:ea typeface="+mn-ea"/>
                <a:cs typeface="+mn-cs"/>
              </a:rPr>
              <a:t>of</a:t>
            </a:r>
            <a:r>
              <a:rPr kumimoji="0" lang="de-DE" sz="933" b="0" i="0" u="none" strike="noStrike" kern="1200" cap="none" spc="0" normalizeH="0" baseline="0" noProof="0" dirty="0">
                <a:ln>
                  <a:noFill/>
                </a:ln>
                <a:solidFill>
                  <a:srgbClr val="4D4D4D"/>
                </a:solidFill>
                <a:effectLst/>
                <a:uLnTx/>
                <a:uFillTx/>
                <a:latin typeface="Arial"/>
                <a:ea typeface="+mn-ea"/>
                <a:cs typeface="+mn-cs"/>
              </a:rPr>
              <a:t> 974 </a:t>
            </a:r>
            <a:r>
              <a:rPr kumimoji="0" lang="de-DE" sz="933" b="0" i="0" u="none" strike="noStrike" kern="1200" cap="none" spc="0" normalizeH="0" baseline="0" noProof="0" dirty="0" err="1">
                <a:ln>
                  <a:noFill/>
                </a:ln>
                <a:solidFill>
                  <a:srgbClr val="4D4D4D"/>
                </a:solidFill>
                <a:effectLst/>
                <a:uLnTx/>
                <a:uFillTx/>
                <a:latin typeface="Arial"/>
                <a:ea typeface="+mn-ea"/>
                <a:cs typeface="+mn-cs"/>
              </a:rPr>
              <a:t>respondents</a:t>
            </a:r>
            <a:r>
              <a:rPr kumimoji="0" lang="de-DE" sz="933" b="0" i="0" u="none" strike="noStrike" kern="1200" cap="none" spc="0" normalizeH="0" baseline="0" noProof="0" dirty="0">
                <a:ln>
                  <a:noFill/>
                </a:ln>
                <a:solidFill>
                  <a:srgbClr val="4D4D4D"/>
                </a:solidFill>
                <a:effectLst/>
                <a:uLnTx/>
                <a:uFillTx/>
                <a:latin typeface="Arial"/>
                <a:ea typeface="+mn-ea"/>
                <a:cs typeface="+mn-cs"/>
              </a:rPr>
              <a:t>), </a:t>
            </a:r>
            <a:r>
              <a:rPr kumimoji="0" lang="de-DE" sz="933" b="0" i="0" u="none" strike="noStrike" kern="1200" cap="none" spc="0" normalizeH="0" baseline="0" noProof="0" dirty="0" err="1">
                <a:ln>
                  <a:noFill/>
                </a:ln>
                <a:solidFill>
                  <a:srgbClr val="C00000"/>
                </a:solidFill>
                <a:effectLst/>
                <a:uLnTx/>
                <a:uFillTx/>
                <a:latin typeface="Arial"/>
                <a:ea typeface="+mn-ea"/>
                <a:cs typeface="+mn-cs"/>
              </a:rPr>
              <a:t>detailed</a:t>
            </a:r>
            <a:r>
              <a:rPr kumimoji="0" lang="de-DE" sz="933" b="0" i="0" u="none" strike="noStrike" kern="1200" cap="none" spc="0" normalizeH="0" baseline="0" noProof="0" dirty="0">
                <a:ln>
                  <a:noFill/>
                </a:ln>
                <a:solidFill>
                  <a:srgbClr val="C00000"/>
                </a:solidFill>
                <a:effectLst/>
                <a:uLnTx/>
                <a:uFillTx/>
                <a:latin typeface="Arial"/>
                <a:ea typeface="+mn-ea"/>
                <a:cs typeface="+mn-cs"/>
              </a:rPr>
              <a:t> </a:t>
            </a:r>
            <a:r>
              <a:rPr kumimoji="0" lang="de-DE" sz="933" b="0" i="0" u="none" strike="noStrike" kern="1200" cap="none" spc="0" normalizeH="0" baseline="0" noProof="0" dirty="0" err="1">
                <a:ln>
                  <a:noFill/>
                </a:ln>
                <a:solidFill>
                  <a:srgbClr val="C00000"/>
                </a:solidFill>
                <a:effectLst/>
                <a:uLnTx/>
                <a:uFillTx/>
                <a:latin typeface="Arial"/>
                <a:ea typeface="+mn-ea"/>
                <a:cs typeface="+mn-cs"/>
              </a:rPr>
              <a:t>graphs</a:t>
            </a:r>
            <a:r>
              <a:rPr kumimoji="0" lang="de-DE" sz="933" b="0" i="0" u="none" strike="noStrike" kern="1200" cap="none" spc="0" normalizeH="0" baseline="0" noProof="0" dirty="0">
                <a:ln>
                  <a:noFill/>
                </a:ln>
                <a:solidFill>
                  <a:srgbClr val="C00000"/>
                </a:solidFill>
                <a:effectLst/>
                <a:uLnTx/>
                <a:uFillTx/>
                <a:latin typeface="Arial"/>
                <a:ea typeface="+mn-ea"/>
                <a:cs typeface="+mn-cs"/>
              </a:rPr>
              <a:t> </a:t>
            </a:r>
            <a:r>
              <a:rPr kumimoji="0" lang="de-DE" sz="933" b="0" i="0" u="none" strike="noStrike" kern="1200" cap="none" spc="0" normalizeH="0" baseline="0" noProof="0" dirty="0" err="1">
                <a:ln>
                  <a:noFill/>
                </a:ln>
                <a:solidFill>
                  <a:srgbClr val="C00000"/>
                </a:solidFill>
                <a:effectLst/>
                <a:uLnTx/>
                <a:uFillTx/>
                <a:latin typeface="Arial"/>
                <a:ea typeface="+mn-ea"/>
                <a:cs typeface="+mn-cs"/>
              </a:rPr>
              <a:t>can</a:t>
            </a:r>
            <a:r>
              <a:rPr kumimoji="0" lang="de-DE" sz="933" b="0" i="0" u="none" strike="noStrike" kern="1200" cap="none" spc="0" normalizeH="0" baseline="0" noProof="0" dirty="0">
                <a:ln>
                  <a:noFill/>
                </a:ln>
                <a:solidFill>
                  <a:srgbClr val="C00000"/>
                </a:solidFill>
                <a:effectLst/>
                <a:uLnTx/>
                <a:uFillTx/>
                <a:latin typeface="Arial"/>
                <a:ea typeface="+mn-ea"/>
                <a:cs typeface="+mn-cs"/>
              </a:rPr>
              <a:t> </a:t>
            </a:r>
            <a:r>
              <a:rPr kumimoji="0" lang="de-DE" sz="933" b="0" i="0" u="none" strike="noStrike" kern="1200" cap="none" spc="0" normalizeH="0" baseline="0" noProof="0" dirty="0" err="1">
                <a:ln>
                  <a:noFill/>
                </a:ln>
                <a:solidFill>
                  <a:srgbClr val="C00000"/>
                </a:solidFill>
                <a:effectLst/>
                <a:uLnTx/>
                <a:uFillTx/>
                <a:latin typeface="Arial"/>
                <a:ea typeface="+mn-ea"/>
                <a:cs typeface="+mn-cs"/>
              </a:rPr>
              <a:t>be</a:t>
            </a:r>
            <a:r>
              <a:rPr kumimoji="0" lang="de-DE" sz="933" b="0" i="0" u="none" strike="noStrike" kern="1200" cap="none" spc="0" normalizeH="0" baseline="0" noProof="0" dirty="0">
                <a:ln>
                  <a:noFill/>
                </a:ln>
                <a:solidFill>
                  <a:srgbClr val="C00000"/>
                </a:solidFill>
                <a:effectLst/>
                <a:uLnTx/>
                <a:uFillTx/>
                <a:latin typeface="Arial"/>
                <a:ea typeface="+mn-ea"/>
                <a:cs typeface="+mn-cs"/>
              </a:rPr>
              <a:t> </a:t>
            </a:r>
            <a:r>
              <a:rPr kumimoji="0" lang="de-DE" sz="933" b="0" i="0" u="none" strike="noStrike" kern="1200" cap="none" spc="0" normalizeH="0" baseline="0" noProof="0" dirty="0" err="1">
                <a:ln>
                  <a:noFill/>
                </a:ln>
                <a:solidFill>
                  <a:srgbClr val="C00000"/>
                </a:solidFill>
                <a:effectLst/>
                <a:uLnTx/>
                <a:uFillTx/>
                <a:latin typeface="Arial"/>
                <a:ea typeface="+mn-ea"/>
                <a:cs typeface="+mn-cs"/>
              </a:rPr>
              <a:t>seen</a:t>
            </a:r>
            <a:r>
              <a:rPr kumimoji="0" lang="de-DE" sz="933" b="0" i="0" u="none" strike="noStrike" kern="1200" cap="none" spc="0" normalizeH="0" baseline="0" noProof="0" dirty="0">
                <a:ln>
                  <a:noFill/>
                </a:ln>
                <a:solidFill>
                  <a:srgbClr val="C00000"/>
                </a:solidFill>
                <a:effectLst/>
                <a:uLnTx/>
                <a:uFillTx/>
                <a:latin typeface="Arial"/>
                <a:ea typeface="+mn-ea"/>
                <a:cs typeface="+mn-cs"/>
              </a:rPr>
              <a:t> in </a:t>
            </a:r>
            <a:r>
              <a:rPr kumimoji="0" lang="de-DE" sz="933" b="0" i="0" u="none" strike="noStrike" kern="1200" cap="none" spc="0" normalizeH="0" baseline="0" noProof="0" dirty="0" err="1">
                <a:ln>
                  <a:noFill/>
                </a:ln>
                <a:solidFill>
                  <a:srgbClr val="C00000"/>
                </a:solidFill>
                <a:effectLst/>
                <a:uLnTx/>
                <a:uFillTx/>
                <a:latin typeface="Arial"/>
                <a:ea typeface="+mn-ea"/>
                <a:cs typeface="+mn-cs"/>
              </a:rPr>
              <a:t>the</a:t>
            </a:r>
            <a:r>
              <a:rPr kumimoji="0" lang="de-DE" sz="933" b="0" i="0" u="none" strike="noStrike" kern="1200" cap="none" spc="0" normalizeH="0" baseline="0" noProof="0" dirty="0">
                <a:ln>
                  <a:noFill/>
                </a:ln>
                <a:solidFill>
                  <a:srgbClr val="C00000"/>
                </a:solidFill>
                <a:effectLst/>
                <a:uLnTx/>
                <a:uFillTx/>
                <a:latin typeface="Arial"/>
                <a:ea typeface="+mn-ea"/>
                <a:cs typeface="+mn-cs"/>
              </a:rPr>
              <a:t> </a:t>
            </a:r>
            <a:r>
              <a:rPr kumimoji="0" lang="de-DE" sz="933" b="0" i="0" u="none" strike="noStrike" kern="1200" cap="none" spc="0" normalizeH="0" baseline="0" noProof="0" dirty="0" err="1">
                <a:ln>
                  <a:noFill/>
                </a:ln>
                <a:solidFill>
                  <a:srgbClr val="C00000"/>
                </a:solidFill>
                <a:effectLst/>
                <a:uLnTx/>
                <a:uFillTx/>
                <a:latin typeface="Arial"/>
                <a:ea typeface="+mn-ea"/>
                <a:cs typeface="+mn-cs"/>
              </a:rPr>
              <a:t>annex</a:t>
            </a:r>
            <a:endParaRPr kumimoji="0" lang="en-US" sz="933" b="0" i="0" u="none" strike="noStrike" kern="1200" cap="none" spc="0" normalizeH="0" baseline="0" noProof="0" dirty="0">
              <a:ln>
                <a:noFill/>
              </a:ln>
              <a:solidFill>
                <a:srgbClr val="C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o-RO" sz="933" b="0" i="0" u="none" strike="noStrike" kern="1200" cap="none" spc="0" normalizeH="0" baseline="0" noProof="0" dirty="0">
              <a:ln>
                <a:noFill/>
              </a:ln>
              <a:solidFill>
                <a:srgbClr val="4D4D4D"/>
              </a:solidFill>
              <a:effectLst/>
              <a:uLnTx/>
              <a:uFillTx/>
              <a:latin typeface="Arial"/>
              <a:ea typeface="+mn-ea"/>
              <a:cs typeface="+mn-cs"/>
            </a:endParaRPr>
          </a:p>
        </p:txBody>
      </p:sp>
    </p:spTree>
    <p:extLst>
      <p:ext uri="{BB962C8B-B14F-4D97-AF65-F5344CB8AC3E}">
        <p14:creationId xmlns:p14="http://schemas.microsoft.com/office/powerpoint/2010/main" val="19213147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81A20-A8B8-C97A-CBFC-C7A94816772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CD9ADC99-E2D8-C392-E4A4-B217BCADED07}"/>
              </a:ext>
            </a:extLst>
          </p:cNvPr>
          <p:cNvSpPr txBox="1">
            <a:spLocks/>
          </p:cNvSpPr>
          <p:nvPr/>
        </p:nvSpPr>
        <p:spPr>
          <a:xfrm>
            <a:off x="0" y="-1"/>
            <a:ext cx="12192000" cy="6748041"/>
          </a:xfrm>
          <a:prstGeom prst="rect">
            <a:avLst/>
          </a:prstGeom>
          <a:solidFill>
            <a:schemeClr val="bg1"/>
          </a:solidFill>
        </p:spPr>
        <p:txBody>
          <a:bodyPr lIns="91398" tIns="45701" rIns="91398" bIns="45701"/>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0" marR="0" lvl="0" indent="0" algn="ctr" defTabSz="913986"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3a. Examples of how Member States work with advisors strengthening the AKIS &amp; of how advisors can be rewarded beyond payment </a:t>
            </a:r>
            <a:r>
              <a:rPr kumimoji="0" lang="en-US" sz="4000" b="1" i="0" u="none" strike="noStrike" kern="0" cap="none" spc="0" normalizeH="0" baseline="0" noProof="0" dirty="0">
                <a:ln>
                  <a:noFill/>
                </a:ln>
                <a:solidFill>
                  <a:srgbClr val="BBB831"/>
                </a:solidFill>
                <a:effectLst/>
                <a:uLnTx/>
                <a:uFillTx/>
                <a:latin typeface="Calibri" pitchFamily="34" charset="0"/>
                <a:ea typeface="Verdana" pitchFamily="34" charset="0"/>
                <a:cs typeface="+mj-cs"/>
              </a:rPr>
              <a:t>for advice </a:t>
            </a:r>
            <a:r>
              <a:rPr kumimoji="0" lang="en-US" sz="2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(“new business models”)</a:t>
            </a:r>
            <a:r>
              <a:rPr kumimoji="0" lang="en-US" sz="4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a:t>
            </a:r>
          </a:p>
          <a:p>
            <a:pPr marL="0" marR="0" lvl="0" indent="0" algn="ctr" defTabSz="913986" rtl="0" eaLnBrk="1" fontAlgn="base" latinLnBrk="0" hangingPunct="1">
              <a:lnSpc>
                <a:spcPct val="100000"/>
              </a:lnSpc>
              <a:spcBef>
                <a:spcPct val="0"/>
              </a:spcBef>
              <a:spcAft>
                <a:spcPct val="0"/>
              </a:spcAft>
              <a:buClrTx/>
              <a:buSzTx/>
              <a:buFontTx/>
              <a:buNone/>
              <a:tabLst/>
              <a:defRPr/>
            </a:pPr>
            <a:r>
              <a:rPr kumimoji="0" lang="en-US" sz="3800" b="1" i="0" u="none" strike="noStrike" kern="0" cap="none" spc="0" normalizeH="0" baseline="0" noProof="0" dirty="0">
                <a:ln>
                  <a:noFill/>
                </a:ln>
                <a:solidFill>
                  <a:srgbClr val="C00000"/>
                </a:solidFill>
                <a:effectLst/>
                <a:uLnTx/>
                <a:uFillTx/>
                <a:latin typeface="Calibri" pitchFamily="34" charset="0"/>
                <a:ea typeface="Verdana" pitchFamily="34" charset="0"/>
                <a:cs typeface="Verdana" pitchFamily="34" charset="0"/>
              </a:rPr>
              <a:t>Irish advisors are essential in OGs to prepare CAP measures</a:t>
            </a:r>
            <a:endParaRPr kumimoji="0" lang="en-US" sz="3800" b="1" i="0" u="none" strike="noStrike" kern="0" cap="none" spc="0" normalizeH="0" baseline="0" noProof="0" dirty="0">
              <a:ln>
                <a:noFill/>
              </a:ln>
              <a:solidFill>
                <a:srgbClr val="BBB831"/>
              </a:solidFill>
              <a:effectLst/>
              <a:uLnTx/>
              <a:uFillTx/>
              <a:latin typeface="Calibri" pitchFamily="34" charset="0"/>
              <a:ea typeface="Verdana" pitchFamily="34" charset="0"/>
              <a:cs typeface="+mj-cs"/>
            </a:endParaRPr>
          </a:p>
          <a:p>
            <a:pPr marL="0" marR="0" lvl="0" indent="0" algn="ctr" defTabSz="913986" rtl="0" eaLnBrk="1" fontAlgn="base" latinLnBrk="0" hangingPunct="1">
              <a:lnSpc>
                <a:spcPct val="100000"/>
              </a:lnSpc>
              <a:spcBef>
                <a:spcPct val="0"/>
              </a:spcBef>
              <a:spcAft>
                <a:spcPct val="0"/>
              </a:spcAft>
              <a:buClrTx/>
              <a:buSzTx/>
              <a:buFontTx/>
              <a:buNone/>
              <a:tabLst/>
              <a:defRPr/>
            </a:pPr>
            <a:endParaRPr kumimoji="0" lang="en-US" sz="4000" b="1" i="0" u="none" strike="noStrike" kern="0" cap="none" spc="0" normalizeH="0" baseline="0" noProof="0" dirty="0">
              <a:ln>
                <a:noFill/>
              </a:ln>
              <a:solidFill>
                <a:srgbClr val="BBB831"/>
              </a:solidFill>
              <a:effectLst/>
              <a:uLnTx/>
              <a:uFillTx/>
              <a:latin typeface="Calibri" pitchFamily="34" charset="0"/>
              <a:ea typeface="Verdana" pitchFamily="34" charset="0"/>
              <a:cs typeface="+mj-cs"/>
            </a:endParaRPr>
          </a:p>
        </p:txBody>
      </p:sp>
      <p:pic>
        <p:nvPicPr>
          <p:cNvPr id="2" name="Afbeelding 1">
            <a:extLst>
              <a:ext uri="{FF2B5EF4-FFF2-40B4-BE49-F238E27FC236}">
                <a16:creationId xmlns:a16="http://schemas.microsoft.com/office/drawing/2014/main" id="{55AE7938-BC47-1B6C-8E68-8CC06489B17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2223"/>
          <a:stretch/>
        </p:blipFill>
        <p:spPr>
          <a:xfrm>
            <a:off x="277728" y="2602761"/>
            <a:ext cx="11405050" cy="3940328"/>
          </a:xfrm>
          <a:prstGeom prst="rect">
            <a:avLst/>
          </a:prstGeom>
        </p:spPr>
      </p:pic>
    </p:spTree>
    <p:extLst>
      <p:ext uri="{BB962C8B-B14F-4D97-AF65-F5344CB8AC3E}">
        <p14:creationId xmlns:p14="http://schemas.microsoft.com/office/powerpoint/2010/main" val="4174698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7">
            <a:extLst>
              <a:ext uri="{FF2B5EF4-FFF2-40B4-BE49-F238E27FC236}">
                <a16:creationId xmlns:a16="http://schemas.microsoft.com/office/drawing/2014/main" id="{3D287DD4-AC4B-E7A7-560B-6DEE62A640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7639" y="92076"/>
            <a:ext cx="1584325" cy="95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2" descr="A close up of a green plant&#10;&#10;Description automatically generated">
            <a:extLst>
              <a:ext uri="{FF2B5EF4-FFF2-40B4-BE49-F238E27FC236}">
                <a16:creationId xmlns:a16="http://schemas.microsoft.com/office/drawing/2014/main" id="{62D7DCAC-184A-88FD-EF7D-A7E8FEE45F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9511" t="11601" r="8058"/>
          <a:stretch>
            <a:fillRect/>
          </a:stretch>
        </p:blipFill>
        <p:spPr bwMode="auto">
          <a:xfrm>
            <a:off x="1524000" y="854075"/>
            <a:ext cx="2205038" cy="600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Diagram 3">
            <a:extLst>
              <a:ext uri="{FF2B5EF4-FFF2-40B4-BE49-F238E27FC236}">
                <a16:creationId xmlns:a16="http://schemas.microsoft.com/office/drawing/2014/main" id="{5737A9DA-FF8C-6906-E432-7349A3139B1D}"/>
              </a:ext>
            </a:extLst>
          </p:cNvPr>
          <p:cNvGraphicFramePr/>
          <p:nvPr/>
        </p:nvGraphicFramePr>
        <p:xfrm>
          <a:off x="2135560" y="864096"/>
          <a:ext cx="10009112" cy="59492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125" name="Picture 8">
            <a:extLst>
              <a:ext uri="{FF2B5EF4-FFF2-40B4-BE49-F238E27FC236}">
                <a16:creationId xmlns:a16="http://schemas.microsoft.com/office/drawing/2014/main" id="{5CBAF4D0-950F-E5BF-5450-08F7C67D8DF8}"/>
              </a:ext>
            </a:extLst>
          </p:cNvPr>
          <p:cNvPicPr>
            <a:picLocks noChangeAspect="1"/>
          </p:cNvPicPr>
          <p:nvPr/>
        </p:nvPicPr>
        <p:blipFill>
          <a:blip r:embed="rId10">
            <a:extLst>
              <a:ext uri="{28A0092B-C50C-407E-A947-70E740481C1C}">
                <a14:useLocalDpi xmlns:a14="http://schemas.microsoft.com/office/drawing/2010/main" val="0"/>
              </a:ext>
            </a:extLst>
          </a:blip>
          <a:srcRect l="2463" r="19289"/>
          <a:stretch>
            <a:fillRect/>
          </a:stretch>
        </p:blipFill>
        <p:spPr bwMode="auto">
          <a:xfrm>
            <a:off x="1524001" y="92076"/>
            <a:ext cx="7534275" cy="72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Rectangle 8">
            <a:extLst>
              <a:ext uri="{FF2B5EF4-FFF2-40B4-BE49-F238E27FC236}">
                <a16:creationId xmlns:a16="http://schemas.microsoft.com/office/drawing/2014/main" id="{507578B8-0E40-3DB9-2E99-C85408610CF9}"/>
              </a:ext>
            </a:extLst>
          </p:cNvPr>
          <p:cNvSpPr>
            <a:spLocks noChangeArrowheads="1"/>
          </p:cNvSpPr>
          <p:nvPr/>
        </p:nvSpPr>
        <p:spPr bwMode="auto">
          <a:xfrm>
            <a:off x="1620838" y="200026"/>
            <a:ext cx="748506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
                <a:srgbClr val="000000"/>
              </a:buClr>
              <a:buSzTx/>
              <a:buFontTx/>
              <a:buNone/>
              <a:tabLst/>
              <a:defRPr/>
            </a:pPr>
            <a:r>
              <a:rPr kumimoji="0" lang="en-IE" altLang="en-US" sz="2600" b="1" i="0" u="none" strike="noStrike" kern="0" cap="none" spc="0" normalizeH="0" baseline="0" noProof="0">
                <a:ln>
                  <a:noFill/>
                </a:ln>
                <a:solidFill>
                  <a:srgbClr val="FFFFFF"/>
                </a:solidFill>
                <a:effectLst/>
                <a:uLnTx/>
                <a:uFillTx/>
                <a:latin typeface="Calibri" panose="020F0502020204030204" pitchFamily="34" charset="0"/>
                <a:ea typeface="+mn-ea"/>
                <a:cs typeface="Arial"/>
                <a:sym typeface="Arial"/>
              </a:rPr>
              <a:t>Irish EIP-AGRI OGs Breakdown - </a:t>
            </a:r>
            <a:r>
              <a:rPr kumimoji="0" lang="en-IE" altLang="en-US" sz="2600" b="0" i="1" u="none" strike="noStrike" kern="0" cap="none" spc="0" normalizeH="0" baseline="0" noProof="0">
                <a:ln>
                  <a:noFill/>
                </a:ln>
                <a:solidFill>
                  <a:srgbClr val="FFFFFF"/>
                </a:solidFill>
                <a:effectLst/>
                <a:uLnTx/>
                <a:uFillTx/>
                <a:latin typeface="Calibri" panose="020F0502020204030204" pitchFamily="34" charset="0"/>
                <a:ea typeface="+mn-ea"/>
                <a:cs typeface="Arial"/>
                <a:sym typeface="Arial"/>
              </a:rPr>
              <a:t>‘Family of Measures’</a:t>
            </a:r>
            <a:endParaRPr kumimoji="0" lang="en-IE" altLang="en-US" sz="2600" b="0" i="1" u="none" strike="noStrike" kern="0" cap="none" spc="0" normalizeH="0" baseline="0" noProof="0">
              <a:ln>
                <a:noFill/>
              </a:ln>
              <a:solidFill>
                <a:srgbClr val="4D4D4D"/>
              </a:solidFill>
              <a:effectLst/>
              <a:uLnTx/>
              <a:uFillTx/>
              <a:latin typeface="Calibri" panose="020F0502020204030204" pitchFamily="34" charset="0"/>
              <a:ea typeface="+mn-ea"/>
              <a:cs typeface="Arial"/>
              <a:sym typeface="Arial"/>
            </a:endParaRPr>
          </a:p>
        </p:txBody>
      </p:sp>
      <p:pic>
        <p:nvPicPr>
          <p:cNvPr id="5127" name="Picture 2" descr="A picture containing bird, parrot&#10;&#10;Description automatically generated">
            <a:extLst>
              <a:ext uri="{FF2B5EF4-FFF2-40B4-BE49-F238E27FC236}">
                <a16:creationId xmlns:a16="http://schemas.microsoft.com/office/drawing/2014/main" id="{C018C03D-4719-3237-07A5-0C324E347DF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580563" y="944564"/>
            <a:ext cx="1052512"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5" descr="A close up of a sign&#10;&#10;Description automatically generated">
            <a:extLst>
              <a:ext uri="{FF2B5EF4-FFF2-40B4-BE49-F238E27FC236}">
                <a16:creationId xmlns:a16="http://schemas.microsoft.com/office/drawing/2014/main" id="{749E00D4-E4BA-5331-2963-3ECB4C6E826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498013" y="1924050"/>
            <a:ext cx="1147762" cy="114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7" descr="A picture containing grass, outdoor, fence, field&#10;&#10;Description automatically generated">
            <a:extLst>
              <a:ext uri="{FF2B5EF4-FFF2-40B4-BE49-F238E27FC236}">
                <a16:creationId xmlns:a16="http://schemas.microsoft.com/office/drawing/2014/main" id="{04C8E4C8-75EC-B16B-AE13-FF491707ECEA}"/>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r="55511"/>
          <a:stretch>
            <a:fillRect/>
          </a:stretch>
        </p:blipFill>
        <p:spPr bwMode="auto">
          <a:xfrm>
            <a:off x="9569450" y="4002088"/>
            <a:ext cx="1003300"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Picture 10" descr="A person in a garden&#10;&#10;Description automatically generated">
            <a:extLst>
              <a:ext uri="{FF2B5EF4-FFF2-40B4-BE49-F238E27FC236}">
                <a16:creationId xmlns:a16="http://schemas.microsoft.com/office/drawing/2014/main" id="{729FD64F-7C0B-ABEA-2A6D-D355D051D33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l="20497" r="9090"/>
          <a:stretch>
            <a:fillRect/>
          </a:stretch>
        </p:blipFill>
        <p:spPr bwMode="auto">
          <a:xfrm>
            <a:off x="9571038" y="5000626"/>
            <a:ext cx="1001712"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id="{D31F5727-1EE7-273E-0022-C6D9E652C86F}"/>
              </a:ext>
            </a:extLst>
          </p:cNvPr>
          <p:cNvSpPr txBox="1"/>
          <p:nvPr/>
        </p:nvSpPr>
        <p:spPr>
          <a:xfrm>
            <a:off x="3721101" y="2924176"/>
            <a:ext cx="5859463" cy="954107"/>
          </a:xfrm>
          <a:prstGeom prst="rect">
            <a:avLst/>
          </a:prstGeom>
          <a:noFill/>
        </p:spPr>
        <p:txBody>
          <a:bodyPr>
            <a:spAutoFit/>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IE" sz="1400" b="1" i="0" u="none" strike="noStrike" kern="0" cap="none" spc="0" normalizeH="0" baseline="0" noProof="0" dirty="0">
                <a:ln>
                  <a:noFill/>
                </a:ln>
                <a:solidFill>
                  <a:srgbClr val="000000"/>
                </a:solidFill>
                <a:effectLst/>
                <a:uLnTx/>
                <a:uFillTx/>
                <a:latin typeface="CIDFont+F3"/>
                <a:ea typeface="+mn-ea"/>
                <a:cs typeface="Arial"/>
                <a:sym typeface="Arial"/>
              </a:rPr>
              <a:t>Agreed with Commission as part of Ireland’s RDP 14-20</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IE" sz="1400" b="1" i="0" u="none" strike="noStrike" kern="0" cap="none" spc="0" normalizeH="0" baseline="0" noProof="0" dirty="0">
                <a:ln>
                  <a:noFill/>
                </a:ln>
                <a:solidFill>
                  <a:srgbClr val="000000"/>
                </a:solidFill>
                <a:effectLst/>
                <a:uLnTx/>
                <a:uFillTx/>
                <a:latin typeface="CIDFont+F3"/>
                <a:ea typeface="+mn-ea"/>
                <a:cs typeface="Arial"/>
                <a:sym typeface="Arial"/>
              </a:rPr>
              <a:t>Recruited by </a:t>
            </a:r>
            <a:r>
              <a:rPr kumimoji="0" lang="en-IE" sz="1400" b="1" i="0" u="none" strike="noStrike" kern="0" cap="none" spc="0" normalizeH="0" baseline="0" noProof="0" dirty="0">
                <a:ln>
                  <a:noFill/>
                </a:ln>
                <a:solidFill>
                  <a:srgbClr val="000000"/>
                </a:solidFill>
                <a:effectLst/>
                <a:uLnTx/>
                <a:uFillTx/>
                <a:latin typeface="CIDFont+F1"/>
                <a:ea typeface="+mn-ea"/>
                <a:cs typeface="Arial"/>
                <a:sym typeface="Arial"/>
              </a:rPr>
              <a:t>competitive tender</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400" b="1" i="0" u="none" strike="noStrike" kern="0" cap="none" spc="0" normalizeH="0" baseline="0" noProof="0" dirty="0">
                <a:ln>
                  <a:noFill/>
                </a:ln>
                <a:solidFill>
                  <a:srgbClr val="000000"/>
                </a:solidFill>
                <a:effectLst/>
                <a:uLnTx/>
                <a:uFillTx/>
                <a:latin typeface="Arial"/>
                <a:ea typeface="+mn-ea"/>
                <a:cs typeface="Arial"/>
                <a:sym typeface="Arial"/>
              </a:rPr>
              <a:t>Responsible for developing local partnerships &amp; actions</a:t>
            </a:r>
            <a:endParaRPr kumimoji="0" lang="en-IE" sz="1400" b="1" i="0" u="none" strike="noStrike" kern="0" cap="none" spc="0" normalizeH="0" baseline="0" noProof="0" dirty="0">
              <a:ln>
                <a:noFill/>
              </a:ln>
              <a:solidFill>
                <a:srgbClr val="000000"/>
              </a:solidFill>
              <a:effectLst/>
              <a:uLnTx/>
              <a:uFillTx/>
              <a:latin typeface="CIDFont+F1"/>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E"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5132" name="TextBox 14">
            <a:extLst>
              <a:ext uri="{FF2B5EF4-FFF2-40B4-BE49-F238E27FC236}">
                <a16:creationId xmlns:a16="http://schemas.microsoft.com/office/drawing/2014/main" id="{D0627F57-2FB3-1CDC-3B8B-8D67BD717DF1}"/>
              </a:ext>
            </a:extLst>
          </p:cNvPr>
          <p:cNvSpPr txBox="1">
            <a:spLocks noChangeArrowheads="1"/>
          </p:cNvSpPr>
          <p:nvPr/>
        </p:nvSpPr>
        <p:spPr bwMode="auto">
          <a:xfrm>
            <a:off x="3721100" y="5962650"/>
            <a:ext cx="5316538"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285750" marR="0" lvl="0" indent="-285750" algn="l" defTabSz="914400" rtl="0" eaLnBrk="1" fontAlgn="auto" latinLnBrk="0" hangingPunct="1">
              <a:lnSpc>
                <a:spcPct val="100000"/>
              </a:lnSpc>
              <a:spcBef>
                <a:spcPct val="0"/>
              </a:spcBef>
              <a:spcAft>
                <a:spcPts val="0"/>
              </a:spcAft>
              <a:buClr>
                <a:srgbClr val="000000"/>
              </a:buClr>
              <a:buSzTx/>
              <a:buFont typeface="Arial" panose="020B0604020202020204" pitchFamily="34" charset="0"/>
              <a:buChar char="•"/>
              <a:tabLst/>
              <a:defRPr/>
            </a:pPr>
            <a:r>
              <a:rPr kumimoji="0" lang="en-IE" altLang="en-US" sz="1800" b="1" i="0" u="none" strike="noStrike" kern="0" cap="none" spc="0" normalizeH="0" baseline="0" noProof="0">
                <a:ln>
                  <a:noFill/>
                </a:ln>
                <a:solidFill>
                  <a:srgbClr val="4D4D4D"/>
                </a:solidFill>
                <a:effectLst/>
                <a:uLnTx/>
                <a:uFillTx/>
                <a:latin typeface="Calibri" panose="020F0502020204030204" pitchFamily="34" charset="0"/>
                <a:ea typeface="+mn-ea"/>
                <a:cs typeface="Arial"/>
                <a:sym typeface="Arial"/>
              </a:rPr>
              <a:t>‘Bottom-up’ Operational Group Call </a:t>
            </a:r>
          </a:p>
          <a:p>
            <a:pPr marL="285750" marR="0" lvl="0" indent="-285750" algn="l" defTabSz="914400" rtl="0" eaLnBrk="1" fontAlgn="auto" latinLnBrk="0" hangingPunct="1">
              <a:lnSpc>
                <a:spcPct val="100000"/>
              </a:lnSpc>
              <a:spcBef>
                <a:spcPct val="0"/>
              </a:spcBef>
              <a:spcAft>
                <a:spcPts val="0"/>
              </a:spcAft>
              <a:buClr>
                <a:srgbClr val="000000"/>
              </a:buClr>
              <a:buSzTx/>
              <a:buFont typeface="Arial" panose="020B0604020202020204" pitchFamily="34" charset="0"/>
              <a:buChar char="•"/>
              <a:tabLst/>
              <a:defRPr/>
            </a:pPr>
            <a:r>
              <a:rPr kumimoji="0" lang="en-IE" altLang="en-US" sz="1800" b="1" i="0" u="none" strike="noStrike" kern="0" cap="none" spc="0" normalizeH="0" baseline="0" noProof="0">
                <a:ln>
                  <a:noFill/>
                </a:ln>
                <a:solidFill>
                  <a:srgbClr val="4D4D4D"/>
                </a:solidFill>
                <a:effectLst/>
                <a:uLnTx/>
                <a:uFillTx/>
                <a:latin typeface="Calibri" panose="020F0502020204030204" pitchFamily="34" charset="0"/>
                <a:ea typeface="+mn-ea"/>
                <a:cs typeface="Arial"/>
                <a:sym typeface="Arial"/>
              </a:rPr>
              <a:t>Recruited by simple application process</a:t>
            </a:r>
          </a:p>
          <a:p>
            <a:pPr marL="285750" marR="0" lvl="0" indent="-285750" algn="l" defTabSz="914400" rtl="0" eaLnBrk="1" fontAlgn="auto" latinLnBrk="0" hangingPunct="1">
              <a:lnSpc>
                <a:spcPct val="100000"/>
              </a:lnSpc>
              <a:spcBef>
                <a:spcPct val="0"/>
              </a:spcBef>
              <a:spcAft>
                <a:spcPts val="0"/>
              </a:spcAft>
              <a:buClr>
                <a:srgbClr val="000000"/>
              </a:buClr>
              <a:buSzTx/>
              <a:buFont typeface="Arial" panose="020B0604020202020204" pitchFamily="34" charset="0"/>
              <a:buChar char="•"/>
              <a:tabLst/>
              <a:defRPr/>
            </a:pPr>
            <a:r>
              <a:rPr kumimoji="0" lang="en-IE" altLang="en-US" sz="1800" b="1" i="0" u="none" strike="noStrike" kern="0" cap="none" spc="0" normalizeH="0" baseline="0" noProof="0">
                <a:ln>
                  <a:noFill/>
                </a:ln>
                <a:solidFill>
                  <a:srgbClr val="4D4D4D"/>
                </a:solidFill>
                <a:effectLst/>
                <a:uLnTx/>
                <a:uFillTx/>
                <a:latin typeface="Calibri" panose="020F0502020204030204" pitchFamily="34" charset="0"/>
                <a:ea typeface="+mn-ea"/>
                <a:cs typeface="Arial"/>
                <a:sym typeface="Arial"/>
              </a:rPr>
              <a:t>Designed to be accessible to all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A8CEF-C1FA-BEDF-3E01-661375CB80FF}"/>
              </a:ext>
            </a:extLst>
          </p:cNvPr>
          <p:cNvSpPr>
            <a:spLocks noGrp="1"/>
          </p:cNvSpPr>
          <p:nvPr>
            <p:ph type="title"/>
          </p:nvPr>
        </p:nvSpPr>
        <p:spPr>
          <a:xfrm>
            <a:off x="108460" y="-6861"/>
            <a:ext cx="12083540" cy="782357"/>
          </a:xfrm>
          <a:ln>
            <a:noFill/>
          </a:ln>
        </p:spPr>
        <p:txBody>
          <a:bodyPr/>
          <a:lstStyle/>
          <a:p>
            <a:r>
              <a:rPr lang="en-US" sz="27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Advisors can </a:t>
            </a:r>
            <a:r>
              <a:rPr lang="fr-BE" sz="2700" b="1" spc="-1" dirty="0" err="1">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play</a:t>
            </a:r>
            <a:r>
              <a:rPr lang="fr-BE" sz="27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 </a:t>
            </a:r>
            <a:r>
              <a:rPr lang="en-GB" sz="27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a key role for developing policy measures:</a:t>
            </a:r>
            <a:endParaRPr lang="en-IE" sz="27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a:extLst>
              <a:ext uri="{FF2B5EF4-FFF2-40B4-BE49-F238E27FC236}">
                <a16:creationId xmlns:a16="http://schemas.microsoft.com/office/drawing/2014/main" id="{3D83A096-2C12-6020-9BDD-623567AF25EB}"/>
              </a:ext>
            </a:extLst>
          </p:cNvPr>
          <p:cNvSpPr>
            <a:spLocks noGrp="1"/>
          </p:cNvSpPr>
          <p:nvPr>
            <p:ph idx="1"/>
          </p:nvPr>
        </p:nvSpPr>
        <p:spPr>
          <a:xfrm>
            <a:off x="404219" y="891418"/>
            <a:ext cx="11336677" cy="5887200"/>
          </a:xfrm>
          <a:solidFill>
            <a:schemeClr val="bg1"/>
          </a:solidFill>
          <a:ln>
            <a:noFill/>
          </a:ln>
        </p:spPr>
        <p:txBody>
          <a:bodyPr/>
          <a:lstStyle/>
          <a:p>
            <a:pPr marL="0" lvl="1" indent="0">
              <a:spcAft>
                <a:spcPts val="1200"/>
              </a:spcAft>
              <a:buNone/>
            </a:pPr>
            <a:r>
              <a:rPr lang="fr-BE" sz="2800" b="1" u="sng" kern="0" dirty="0">
                <a:solidFill>
                  <a:srgbClr val="548235"/>
                </a:solidFill>
                <a:latin typeface="Calibri"/>
                <a:ea typeface="+mj-ea"/>
                <a:cs typeface="+mj-cs"/>
              </a:rPr>
              <a:t>Irish OG </a:t>
            </a:r>
            <a:r>
              <a:rPr lang="fr-BE" sz="2800" b="1" u="sng" kern="0" dirty="0" err="1">
                <a:solidFill>
                  <a:srgbClr val="548235"/>
                </a:solidFill>
                <a:latin typeface="Calibri"/>
                <a:ea typeface="+mj-ea"/>
                <a:cs typeface="+mj-cs"/>
              </a:rPr>
              <a:t>projects</a:t>
            </a:r>
            <a:r>
              <a:rPr lang="fr-BE" sz="2800" b="1" u="sng" kern="0" dirty="0">
                <a:solidFill>
                  <a:srgbClr val="548235"/>
                </a:solidFill>
                <a:latin typeface="Calibri"/>
                <a:ea typeface="+mj-ea"/>
                <a:cs typeface="+mj-cs"/>
              </a:rPr>
              <a:t> </a:t>
            </a:r>
            <a:r>
              <a:rPr lang="fr-BE" sz="2800" b="1" u="sng" kern="0" dirty="0" err="1">
                <a:solidFill>
                  <a:srgbClr val="548235"/>
                </a:solidFill>
                <a:latin typeface="Calibri"/>
                <a:ea typeface="+mj-ea"/>
                <a:cs typeface="+mj-cs"/>
              </a:rPr>
              <a:t>preparing</a:t>
            </a:r>
            <a:r>
              <a:rPr lang="fr-BE" sz="2800" b="1" u="sng" kern="0" dirty="0">
                <a:solidFill>
                  <a:srgbClr val="548235"/>
                </a:solidFill>
                <a:latin typeface="Calibri"/>
                <a:ea typeface="+mj-ea"/>
                <a:cs typeface="+mj-cs"/>
              </a:rPr>
              <a:t> for future CAP </a:t>
            </a:r>
            <a:r>
              <a:rPr lang="fr-BE" sz="2800" b="1" u="sng" kern="0" dirty="0" err="1">
                <a:solidFill>
                  <a:srgbClr val="548235"/>
                </a:solidFill>
                <a:latin typeface="Calibri"/>
                <a:ea typeface="+mj-ea"/>
                <a:cs typeface="+mj-cs"/>
              </a:rPr>
              <a:t>measures</a:t>
            </a:r>
            <a:r>
              <a:rPr lang="fr-BE" sz="2800" b="1" u="sng" kern="0" dirty="0">
                <a:solidFill>
                  <a:srgbClr val="548235"/>
                </a:solidFill>
                <a:latin typeface="Calibri"/>
                <a:ea typeface="+mj-ea"/>
                <a:cs typeface="+mj-cs"/>
              </a:rPr>
              <a:t> </a:t>
            </a:r>
            <a:r>
              <a:rPr lang="fr-BE" sz="2800" b="1" u="sng" kern="0" dirty="0" err="1">
                <a:solidFill>
                  <a:srgbClr val="548235"/>
                </a:solidFill>
                <a:latin typeface="Calibri"/>
                <a:ea typeface="+mj-ea"/>
                <a:cs typeface="+mj-cs"/>
              </a:rPr>
              <a:t>thanks</a:t>
            </a:r>
            <a:r>
              <a:rPr lang="fr-BE" sz="2800" b="1" u="sng" kern="0" dirty="0">
                <a:solidFill>
                  <a:srgbClr val="548235"/>
                </a:solidFill>
                <a:latin typeface="Calibri"/>
                <a:ea typeface="+mj-ea"/>
                <a:cs typeface="+mj-cs"/>
              </a:rPr>
              <a:t> to  </a:t>
            </a:r>
            <a:r>
              <a:rPr lang="fr-BE" sz="2800" b="1" u="sng" kern="0" dirty="0">
                <a:solidFill>
                  <a:srgbClr val="C00000"/>
                </a:solidFill>
                <a:latin typeface="Calibri"/>
                <a:ea typeface="+mj-ea"/>
                <a:cs typeface="+mj-cs"/>
              </a:rPr>
              <a:t>intensive use of </a:t>
            </a:r>
            <a:r>
              <a:rPr lang="fr-BE" sz="2800" b="1" u="sng" kern="0" dirty="0" err="1">
                <a:solidFill>
                  <a:srgbClr val="C00000"/>
                </a:solidFill>
                <a:latin typeface="Calibri"/>
                <a:ea typeface="+mj-ea"/>
                <a:cs typeface="+mj-cs"/>
              </a:rPr>
              <a:t>advisors</a:t>
            </a:r>
            <a:r>
              <a:rPr lang="fr-BE" sz="2800" b="1" u="sng" kern="0" dirty="0">
                <a:solidFill>
                  <a:srgbClr val="C00000"/>
                </a:solidFill>
                <a:latin typeface="Calibri"/>
                <a:ea typeface="+mj-ea"/>
                <a:cs typeface="+mj-cs"/>
              </a:rPr>
              <a:t>’ </a:t>
            </a:r>
            <a:r>
              <a:rPr lang="fr-BE" sz="2800" b="1" u="sng" kern="0" dirty="0" err="1">
                <a:solidFill>
                  <a:srgbClr val="C00000"/>
                </a:solidFill>
                <a:latin typeface="Calibri"/>
                <a:ea typeface="+mj-ea"/>
                <a:cs typeface="+mj-cs"/>
              </a:rPr>
              <a:t>knowledge</a:t>
            </a:r>
            <a:r>
              <a:rPr lang="fr-BE" sz="2800" b="1" u="sng" kern="0" dirty="0">
                <a:solidFill>
                  <a:srgbClr val="C00000"/>
                </a:solidFill>
                <a:latin typeface="Calibri"/>
                <a:ea typeface="+mj-ea"/>
                <a:cs typeface="+mj-cs"/>
              </a:rPr>
              <a:t> and influence </a:t>
            </a:r>
            <a:r>
              <a:rPr lang="fr-BE" sz="2800" b="1" u="sng" kern="0" dirty="0">
                <a:solidFill>
                  <a:srgbClr val="548235"/>
                </a:solidFill>
                <a:latin typeface="Calibri"/>
                <a:ea typeface="+mj-ea"/>
                <a:cs typeface="+mj-cs"/>
              </a:rPr>
              <a:t>to </a:t>
            </a:r>
            <a:r>
              <a:rPr lang="fr-BE" sz="2800" b="1" u="sng" kern="0" dirty="0" err="1">
                <a:solidFill>
                  <a:srgbClr val="548235"/>
                </a:solidFill>
                <a:latin typeface="Calibri"/>
                <a:ea typeface="+mj-ea"/>
                <a:cs typeface="+mj-cs"/>
              </a:rPr>
              <a:t>reach</a:t>
            </a:r>
            <a:r>
              <a:rPr lang="fr-BE" sz="2800" b="1" u="sng" kern="0" dirty="0">
                <a:solidFill>
                  <a:srgbClr val="548235"/>
                </a:solidFill>
                <a:latin typeface="Calibri"/>
                <a:ea typeface="+mj-ea"/>
                <a:cs typeface="+mj-cs"/>
              </a:rPr>
              <a:t> the goals of the </a:t>
            </a:r>
            <a:r>
              <a:rPr lang="fr-BE" sz="2800" b="1" u="sng" kern="0" dirty="0" err="1">
                <a:solidFill>
                  <a:srgbClr val="548235"/>
                </a:solidFill>
                <a:latin typeface="Calibri"/>
                <a:ea typeface="+mj-ea"/>
                <a:cs typeface="+mj-cs"/>
              </a:rPr>
              <a:t>project</a:t>
            </a:r>
            <a:r>
              <a:rPr lang="fr-BE" sz="2800" b="1" u="sng" kern="0" dirty="0">
                <a:solidFill>
                  <a:srgbClr val="548235"/>
                </a:solidFill>
                <a:latin typeface="Calibri"/>
                <a:ea typeface="+mj-ea"/>
                <a:cs typeface="+mj-cs"/>
              </a:rPr>
              <a:t>. </a:t>
            </a:r>
          </a:p>
          <a:p>
            <a:pPr marL="0" lvl="1" indent="0">
              <a:spcAft>
                <a:spcPts val="600"/>
              </a:spcAft>
              <a:buNone/>
            </a:pPr>
            <a:r>
              <a:rPr lang="fr-BE" b="1" kern="0" dirty="0">
                <a:solidFill>
                  <a:srgbClr val="548235"/>
                </a:solidFill>
              </a:rPr>
              <a:t>F</a:t>
            </a:r>
            <a:r>
              <a:rPr kumimoji="0" lang="fr-BE" b="1" i="0" u="none" strike="noStrike" kern="0" cap="none" spc="0" normalizeH="0" baseline="0" noProof="0" dirty="0" err="1">
                <a:ln>
                  <a:noFill/>
                </a:ln>
                <a:solidFill>
                  <a:srgbClr val="548235"/>
                </a:solidFill>
                <a:effectLst/>
                <a:uLnTx/>
                <a:uFillTx/>
                <a:ea typeface="+mn-ea"/>
                <a:cs typeface="+mn-cs"/>
              </a:rPr>
              <a:t>irst</a:t>
            </a:r>
            <a:r>
              <a:rPr kumimoji="0" lang="fr-BE" b="1" i="0" u="none" strike="noStrike" kern="0" cap="none" spc="0" normalizeH="0" baseline="0" noProof="0" dirty="0">
                <a:ln>
                  <a:noFill/>
                </a:ln>
                <a:solidFill>
                  <a:srgbClr val="548235"/>
                </a:solidFill>
                <a:effectLst/>
                <a:uLnTx/>
                <a:uFillTx/>
                <a:ea typeface="+mn-ea"/>
                <a:cs typeface="+mn-cs"/>
              </a:rPr>
              <a:t> </a:t>
            </a:r>
            <a:r>
              <a:rPr kumimoji="0" lang="fr-BE" b="1" i="0" u="none" strike="noStrike" kern="0" cap="none" spc="0" normalizeH="0" baseline="0" noProof="0" dirty="0" err="1">
                <a:ln>
                  <a:noFill/>
                </a:ln>
                <a:solidFill>
                  <a:srgbClr val="548235"/>
                </a:solidFill>
                <a:effectLst/>
                <a:uLnTx/>
                <a:uFillTx/>
                <a:ea typeface="+mn-ea"/>
                <a:cs typeface="+mn-cs"/>
              </a:rPr>
              <a:t>two</a:t>
            </a:r>
            <a:r>
              <a:rPr kumimoji="0" lang="fr-BE" b="1" i="0" u="none" strike="noStrike" kern="0" cap="none" spc="0" normalizeH="0" baseline="0" noProof="0" dirty="0">
                <a:ln>
                  <a:noFill/>
                </a:ln>
                <a:solidFill>
                  <a:srgbClr val="548235"/>
                </a:solidFill>
                <a:effectLst/>
                <a:uLnTx/>
                <a:uFillTx/>
                <a:ea typeface="+mn-ea"/>
                <a:cs typeface="+mn-cs"/>
              </a:rPr>
              <a:t> 2014-2022 </a:t>
            </a:r>
            <a:r>
              <a:rPr kumimoji="0" lang="fr-BE" b="1" i="0" u="none" strike="noStrike" kern="0" cap="none" spc="0" normalizeH="0" baseline="0" noProof="0" dirty="0" err="1">
                <a:ln>
                  <a:noFill/>
                </a:ln>
                <a:solidFill>
                  <a:srgbClr val="548235"/>
                </a:solidFill>
                <a:effectLst/>
                <a:uLnTx/>
                <a:uFillTx/>
                <a:ea typeface="+mn-ea"/>
                <a:cs typeface="+mn-cs"/>
              </a:rPr>
              <a:t>OGs</a:t>
            </a:r>
            <a:r>
              <a:rPr kumimoji="0" lang="fr-BE" b="1" i="0" u="none" strike="noStrike" kern="0" cap="none" spc="0" normalizeH="0" baseline="0" noProof="0" dirty="0">
                <a:ln>
                  <a:noFill/>
                </a:ln>
                <a:solidFill>
                  <a:srgbClr val="548235"/>
                </a:solidFill>
                <a:effectLst/>
                <a:uLnTx/>
                <a:uFillTx/>
                <a:ea typeface="+mn-ea"/>
                <a:cs typeface="+mn-cs"/>
              </a:rPr>
              <a:t> </a:t>
            </a:r>
            <a:r>
              <a:rPr lang="fr-BE" b="1" kern="0" dirty="0">
                <a:solidFill>
                  <a:srgbClr val="548235"/>
                </a:solidFill>
              </a:rPr>
              <a:t>on the conservation of the </a:t>
            </a:r>
            <a:r>
              <a:rPr kumimoji="0" lang="fr-BE" b="1" i="0" u="none" strike="noStrike" kern="0" cap="none" spc="0" normalizeH="0" baseline="0" noProof="0" dirty="0" err="1">
                <a:ln>
                  <a:noFill/>
                </a:ln>
                <a:solidFill>
                  <a:srgbClr val="548235"/>
                </a:solidFill>
                <a:effectLst/>
                <a:uLnTx/>
                <a:uFillTx/>
                <a:ea typeface="+mn-ea"/>
                <a:cs typeface="+mn-cs"/>
              </a:rPr>
              <a:t>Hen</a:t>
            </a:r>
            <a:r>
              <a:rPr kumimoji="0" lang="fr-BE" b="1" i="0" u="none" strike="noStrike" kern="0" cap="none" spc="0" normalizeH="0" baseline="0" noProof="0" dirty="0">
                <a:ln>
                  <a:noFill/>
                </a:ln>
                <a:solidFill>
                  <a:srgbClr val="548235"/>
                </a:solidFill>
                <a:effectLst/>
                <a:uLnTx/>
                <a:uFillTx/>
                <a:ea typeface="+mn-ea"/>
                <a:cs typeface="+mn-cs"/>
              </a:rPr>
              <a:t> </a:t>
            </a:r>
            <a:r>
              <a:rPr kumimoji="0" lang="fr-BE" b="1" i="0" u="none" strike="noStrike" kern="0" cap="none" spc="0" normalizeH="0" baseline="0" noProof="0" dirty="0" err="1">
                <a:ln>
                  <a:noFill/>
                </a:ln>
                <a:solidFill>
                  <a:srgbClr val="548235"/>
                </a:solidFill>
                <a:effectLst/>
                <a:uLnTx/>
                <a:uFillTx/>
                <a:ea typeface="+mn-ea"/>
                <a:cs typeface="+mn-cs"/>
              </a:rPr>
              <a:t>Harrier</a:t>
            </a:r>
            <a:r>
              <a:rPr kumimoji="0" lang="fr-BE" b="1" i="0" u="none" strike="noStrike" kern="0" cap="none" spc="0" normalizeH="0" baseline="0" noProof="0" dirty="0">
                <a:ln>
                  <a:noFill/>
                </a:ln>
                <a:solidFill>
                  <a:srgbClr val="548235"/>
                </a:solidFill>
                <a:effectLst/>
                <a:uLnTx/>
                <a:uFillTx/>
                <a:ea typeface="+mn-ea"/>
                <a:cs typeface="+mn-cs"/>
              </a:rPr>
              <a:t> (25 </a:t>
            </a:r>
            <a:r>
              <a:rPr kumimoji="0" lang="fr-BE" b="1" i="0" u="none" strike="noStrike" kern="0" cap="none" spc="0" normalizeH="0" baseline="0" noProof="0" dirty="0" err="1">
                <a:ln>
                  <a:noFill/>
                </a:ln>
                <a:solidFill>
                  <a:srgbClr val="548235"/>
                </a:solidFill>
                <a:effectLst/>
                <a:uLnTx/>
                <a:uFillTx/>
                <a:ea typeface="+mn-ea"/>
                <a:cs typeface="+mn-cs"/>
              </a:rPr>
              <a:t>mio</a:t>
            </a:r>
            <a:r>
              <a:rPr lang="fr-BE" b="1" kern="0" dirty="0">
                <a:solidFill>
                  <a:srgbClr val="548235"/>
                </a:solidFill>
              </a:rPr>
              <a:t> €) </a:t>
            </a:r>
            <a:r>
              <a:rPr kumimoji="0" lang="fr-BE" b="1" i="0" u="none" strike="noStrike" kern="0" cap="none" spc="0" normalizeH="0" baseline="0" noProof="0" dirty="0">
                <a:ln>
                  <a:noFill/>
                </a:ln>
                <a:solidFill>
                  <a:srgbClr val="548235"/>
                </a:solidFill>
                <a:effectLst/>
                <a:uLnTx/>
                <a:uFillTx/>
                <a:ea typeface="+mn-ea"/>
                <a:cs typeface="+mn-cs"/>
              </a:rPr>
              <a:t>&amp; the </a:t>
            </a:r>
            <a:r>
              <a:rPr kumimoji="0" lang="fr-BE" b="1" i="0" u="none" strike="noStrike" kern="0" cap="none" spc="0" normalizeH="0" baseline="0" noProof="0" dirty="0" err="1">
                <a:ln>
                  <a:noFill/>
                </a:ln>
                <a:solidFill>
                  <a:srgbClr val="548235"/>
                </a:solidFill>
                <a:effectLst/>
                <a:uLnTx/>
                <a:uFillTx/>
                <a:ea typeface="+mn-ea"/>
                <a:cs typeface="+mn-cs"/>
              </a:rPr>
              <a:t>Freshwater</a:t>
            </a:r>
            <a:r>
              <a:rPr kumimoji="0" lang="fr-BE" b="1" i="0" u="none" strike="noStrike" kern="0" cap="none" spc="0" normalizeH="0" baseline="0" noProof="0" dirty="0">
                <a:ln>
                  <a:noFill/>
                </a:ln>
                <a:solidFill>
                  <a:srgbClr val="548235"/>
                </a:solidFill>
                <a:effectLst/>
                <a:uLnTx/>
                <a:uFillTx/>
                <a:ea typeface="+mn-ea"/>
                <a:cs typeface="+mn-cs"/>
              </a:rPr>
              <a:t> Pearl </a:t>
            </a:r>
            <a:r>
              <a:rPr kumimoji="0" lang="fr-BE" b="1" i="0" u="none" strike="noStrike" kern="0" cap="none" spc="0" normalizeH="0" baseline="0" noProof="0" dirty="0" err="1">
                <a:ln>
                  <a:noFill/>
                </a:ln>
                <a:solidFill>
                  <a:srgbClr val="548235"/>
                </a:solidFill>
                <a:effectLst/>
                <a:uLnTx/>
                <a:uFillTx/>
                <a:ea typeface="+mn-ea"/>
                <a:cs typeface="+mn-cs"/>
              </a:rPr>
              <a:t>Mussel</a:t>
            </a:r>
            <a:r>
              <a:rPr kumimoji="0" lang="fr-BE" b="1" i="0" u="none" strike="noStrike" kern="0" cap="none" spc="0" normalizeH="0" baseline="0" noProof="0" dirty="0">
                <a:ln>
                  <a:noFill/>
                </a:ln>
                <a:solidFill>
                  <a:srgbClr val="548235"/>
                </a:solidFill>
                <a:effectLst/>
                <a:uLnTx/>
                <a:uFillTx/>
                <a:ea typeface="+mn-ea"/>
                <a:cs typeface="+mn-cs"/>
              </a:rPr>
              <a:t> (10 </a:t>
            </a:r>
            <a:r>
              <a:rPr kumimoji="0" lang="fr-BE" b="1" i="0" u="none" strike="noStrike" kern="0" cap="none" spc="0" normalizeH="0" baseline="0" noProof="0" dirty="0" err="1">
                <a:ln>
                  <a:noFill/>
                </a:ln>
                <a:solidFill>
                  <a:srgbClr val="548235"/>
                </a:solidFill>
                <a:effectLst/>
                <a:uLnTx/>
                <a:uFillTx/>
                <a:ea typeface="+mn-ea"/>
                <a:cs typeface="+mn-cs"/>
              </a:rPr>
              <a:t>mio</a:t>
            </a:r>
            <a:r>
              <a:rPr kumimoji="0" lang="fr-BE" b="1" i="0" u="none" strike="noStrike" kern="0" cap="none" spc="0" normalizeH="0" baseline="0" noProof="0" dirty="0">
                <a:ln>
                  <a:noFill/>
                </a:ln>
                <a:solidFill>
                  <a:srgbClr val="548235"/>
                </a:solidFill>
                <a:effectLst/>
                <a:uLnTx/>
                <a:uFillTx/>
                <a:ea typeface="+mn-ea"/>
                <a:cs typeface="+mn-cs"/>
              </a:rPr>
              <a:t> €) </a:t>
            </a:r>
            <a:r>
              <a:rPr kumimoji="0" lang="fr-BE" b="1" i="0" u="none" strike="noStrike" kern="0" cap="none" spc="0" normalizeH="0" baseline="0" noProof="0" dirty="0" err="1">
                <a:ln>
                  <a:noFill/>
                </a:ln>
                <a:solidFill>
                  <a:srgbClr val="548235"/>
                </a:solidFill>
                <a:effectLst/>
                <a:uLnTx/>
                <a:uFillTx/>
                <a:ea typeface="+mn-ea"/>
                <a:cs typeface="+mn-cs"/>
              </a:rPr>
              <a:t>now</a:t>
            </a:r>
            <a:r>
              <a:rPr kumimoji="0" lang="fr-BE" b="1" i="0" u="none" strike="noStrike" kern="0" cap="none" spc="0" normalizeH="0" baseline="0" noProof="0" dirty="0">
                <a:ln>
                  <a:noFill/>
                </a:ln>
                <a:solidFill>
                  <a:srgbClr val="548235"/>
                </a:solidFill>
                <a:effectLst/>
                <a:uLnTx/>
                <a:uFillTx/>
                <a:ea typeface="+mn-ea"/>
                <a:cs typeface="+mn-cs"/>
              </a:rPr>
              <a:t> have been </a:t>
            </a:r>
            <a:r>
              <a:rPr kumimoji="0" lang="fr-BE" b="1" i="0" u="none" strike="noStrike" kern="0" cap="none" spc="0" normalizeH="0" baseline="0" noProof="0" dirty="0" err="1">
                <a:ln>
                  <a:noFill/>
                </a:ln>
                <a:solidFill>
                  <a:srgbClr val="548235"/>
                </a:solidFill>
                <a:effectLst/>
                <a:uLnTx/>
                <a:uFillTx/>
                <a:ea typeface="+mn-ea"/>
                <a:cs typeface="+mn-cs"/>
              </a:rPr>
              <a:t>developed</a:t>
            </a:r>
            <a:r>
              <a:rPr kumimoji="0" lang="fr-BE" b="1" i="0" u="none" strike="noStrike" kern="0" cap="none" spc="0" normalizeH="0" baseline="0" noProof="0" dirty="0">
                <a:ln>
                  <a:noFill/>
                </a:ln>
                <a:solidFill>
                  <a:srgbClr val="548235"/>
                </a:solidFill>
                <a:effectLst/>
                <a:uLnTx/>
                <a:uFillTx/>
                <a:ea typeface="+mn-ea"/>
                <a:cs typeface="+mn-cs"/>
              </a:rPr>
              <a:t> </a:t>
            </a:r>
            <a:r>
              <a:rPr kumimoji="0" lang="fr-BE" b="1" i="0" u="none" strike="noStrike" kern="0" cap="none" spc="0" normalizeH="0" baseline="0" noProof="0" dirty="0" err="1">
                <a:ln>
                  <a:noFill/>
                </a:ln>
                <a:solidFill>
                  <a:srgbClr val="548235"/>
                </a:solidFill>
                <a:effectLst/>
                <a:uLnTx/>
                <a:uFillTx/>
                <a:ea typeface="+mn-ea"/>
                <a:cs typeface="+mn-cs"/>
              </a:rPr>
              <a:t>into</a:t>
            </a:r>
            <a:r>
              <a:rPr kumimoji="0" lang="fr-BE" b="1" i="0" u="none" strike="noStrike" kern="0" cap="none" spc="0" normalizeH="0" baseline="0" noProof="0" dirty="0">
                <a:ln>
                  <a:noFill/>
                </a:ln>
                <a:solidFill>
                  <a:srgbClr val="548235"/>
                </a:solidFill>
                <a:effectLst/>
                <a:uLnTx/>
                <a:uFillTx/>
                <a:ea typeface="+mn-ea"/>
                <a:cs typeface="+mn-cs"/>
              </a:rPr>
              <a:t> the 2023-2027 CAP ACRES </a:t>
            </a:r>
            <a:r>
              <a:rPr kumimoji="0" lang="fr-BE" b="1" i="0" u="none" strike="noStrike" kern="0" cap="none" spc="0" normalizeH="0" baseline="0" noProof="0" dirty="0" err="1">
                <a:ln>
                  <a:noFill/>
                </a:ln>
                <a:solidFill>
                  <a:srgbClr val="548235"/>
                </a:solidFill>
                <a:effectLst/>
                <a:uLnTx/>
                <a:uFillTx/>
                <a:ea typeface="+mn-ea"/>
                <a:cs typeface="+mn-cs"/>
              </a:rPr>
              <a:t>scheme</a:t>
            </a:r>
            <a:r>
              <a:rPr kumimoji="0" lang="fr-BE" b="1" i="0" u="none" strike="noStrike" kern="0" cap="none" spc="0" normalizeH="0" baseline="0" noProof="0" dirty="0">
                <a:ln>
                  <a:noFill/>
                </a:ln>
                <a:solidFill>
                  <a:srgbClr val="548235"/>
                </a:solidFill>
                <a:effectLst/>
                <a:uLnTx/>
                <a:uFillTx/>
                <a:ea typeface="+mn-ea"/>
                <a:cs typeface="+mn-cs"/>
              </a:rPr>
              <a:t>: </a:t>
            </a:r>
            <a:r>
              <a:rPr kumimoji="0" lang="fr-BE" b="1" i="0" u="none" strike="noStrike" kern="0" cap="none" spc="0" normalizeH="0" baseline="0" noProof="0" dirty="0" err="1">
                <a:ln>
                  <a:noFill/>
                </a:ln>
                <a:solidFill>
                  <a:srgbClr val="548235"/>
                </a:solidFill>
                <a:effectLst/>
                <a:uLnTx/>
                <a:uFillTx/>
                <a:ea typeface="+mn-ea"/>
                <a:cs typeface="+mn-cs"/>
              </a:rPr>
              <a:t>locally</a:t>
            </a:r>
            <a:r>
              <a:rPr lang="fr-BE" b="1" kern="0" dirty="0">
                <a:solidFill>
                  <a:srgbClr val="548235"/>
                </a:solidFill>
              </a:rPr>
              <a:t>-</a:t>
            </a:r>
            <a:r>
              <a:rPr lang="fr-BE" b="1" kern="0" dirty="0" err="1">
                <a:solidFill>
                  <a:srgbClr val="548235"/>
                </a:solidFill>
              </a:rPr>
              <a:t>led</a:t>
            </a:r>
            <a:r>
              <a:rPr lang="fr-BE" b="1" kern="0" dirty="0">
                <a:solidFill>
                  <a:srgbClr val="548235"/>
                </a:solidFill>
              </a:rPr>
              <a:t>, </a:t>
            </a:r>
            <a:r>
              <a:rPr lang="fr-BE" b="1" kern="0" dirty="0" err="1">
                <a:solidFill>
                  <a:srgbClr val="548235"/>
                </a:solidFill>
              </a:rPr>
              <a:t>farmers</a:t>
            </a:r>
            <a:r>
              <a:rPr lang="fr-BE" b="1" kern="0" dirty="0">
                <a:solidFill>
                  <a:srgbClr val="548235"/>
                </a:solidFill>
              </a:rPr>
              <a:t>’ </a:t>
            </a:r>
            <a:r>
              <a:rPr lang="fr-BE" b="1" kern="0" dirty="0" err="1">
                <a:solidFill>
                  <a:srgbClr val="548235"/>
                </a:solidFill>
              </a:rPr>
              <a:t>centered</a:t>
            </a:r>
            <a:r>
              <a:rPr lang="fr-BE" b="1" kern="0" dirty="0">
                <a:solidFill>
                  <a:srgbClr val="548235"/>
                </a:solidFill>
              </a:rPr>
              <a:t> and </a:t>
            </a:r>
            <a:r>
              <a:rPr lang="fr-BE" b="1" kern="0" dirty="0" err="1">
                <a:solidFill>
                  <a:srgbClr val="548235"/>
                </a:solidFill>
              </a:rPr>
              <a:t>result-based</a:t>
            </a:r>
            <a:r>
              <a:rPr lang="fr-BE" b="1" kern="0" dirty="0">
                <a:solidFill>
                  <a:srgbClr val="548235"/>
                </a:solidFill>
              </a:rPr>
              <a:t> </a:t>
            </a:r>
            <a:r>
              <a:rPr lang="fr-BE" b="1" kern="0" dirty="0" err="1">
                <a:solidFill>
                  <a:srgbClr val="548235"/>
                </a:solidFill>
              </a:rPr>
              <a:t>turned</a:t>
            </a:r>
            <a:r>
              <a:rPr lang="fr-BE" b="1" kern="0" dirty="0">
                <a:solidFill>
                  <a:srgbClr val="548235"/>
                </a:solidFill>
              </a:rPr>
              <a:t> out to </a:t>
            </a:r>
            <a:r>
              <a:rPr lang="fr-BE" b="1" kern="0" dirty="0" err="1">
                <a:solidFill>
                  <a:srgbClr val="548235"/>
                </a:solidFill>
              </a:rPr>
              <a:t>be</a:t>
            </a:r>
            <a:r>
              <a:rPr lang="fr-BE" b="1" kern="0" dirty="0">
                <a:solidFill>
                  <a:srgbClr val="548235"/>
                </a:solidFill>
              </a:rPr>
              <a:t> a </a:t>
            </a:r>
            <a:r>
              <a:rPr lang="fr-BE" b="1" kern="0" dirty="0" err="1">
                <a:solidFill>
                  <a:srgbClr val="548235"/>
                </a:solidFill>
              </a:rPr>
              <a:t>huge</a:t>
            </a:r>
            <a:r>
              <a:rPr lang="fr-BE" b="1" kern="0" dirty="0">
                <a:solidFill>
                  <a:srgbClr val="548235"/>
                </a:solidFill>
              </a:rPr>
              <a:t> </a:t>
            </a:r>
            <a:r>
              <a:rPr lang="fr-BE" b="1" kern="0" dirty="0" err="1">
                <a:solidFill>
                  <a:srgbClr val="548235"/>
                </a:solidFill>
              </a:rPr>
              <a:t>success</a:t>
            </a:r>
            <a:endParaRPr kumimoji="0" lang="fr-BE" b="1" i="0" u="none" strike="noStrike" kern="0" cap="none" spc="0" normalizeH="0" baseline="0" noProof="0" dirty="0">
              <a:ln>
                <a:noFill/>
              </a:ln>
              <a:solidFill>
                <a:srgbClr val="548235"/>
              </a:solidFill>
              <a:effectLst/>
              <a:uLnTx/>
              <a:uFillTx/>
            </a:endParaRPr>
          </a:p>
          <a:p>
            <a:pPr marL="0" lvl="1" indent="0">
              <a:spcAft>
                <a:spcPts val="600"/>
              </a:spcAft>
              <a:buNone/>
            </a:pPr>
            <a:r>
              <a:rPr lang="fr-BE" kern="0" dirty="0">
                <a:solidFill>
                  <a:srgbClr val="548235"/>
                </a:solidFill>
              </a:rPr>
              <a:t>2023-2027: </a:t>
            </a:r>
            <a:r>
              <a:rPr lang="fr-BE" kern="0" dirty="0" err="1">
                <a:solidFill>
                  <a:srgbClr val="548235"/>
                </a:solidFill>
              </a:rPr>
              <a:t>implementation</a:t>
            </a:r>
            <a:r>
              <a:rPr lang="fr-BE" kern="0" dirty="0">
                <a:solidFill>
                  <a:srgbClr val="548235"/>
                </a:solidFill>
              </a:rPr>
              <a:t> more </a:t>
            </a:r>
            <a:r>
              <a:rPr kumimoji="0" lang="fr-BE" b="0" i="0" u="none" strike="noStrike" kern="0" cap="none" spc="0" normalizeH="0" baseline="0" noProof="0" dirty="0">
                <a:ln>
                  <a:noFill/>
                </a:ln>
                <a:solidFill>
                  <a:srgbClr val="548235"/>
                </a:solidFill>
                <a:effectLst/>
                <a:uLnTx/>
                <a:uFillTx/>
                <a:ea typeface="+mn-ea"/>
                <a:cs typeface="+mn-cs"/>
              </a:rPr>
              <a:t>big </a:t>
            </a:r>
            <a:r>
              <a:rPr kumimoji="0" lang="fr-BE" b="0" i="0" u="none" strike="noStrike" kern="0" cap="none" spc="0" normalizeH="0" baseline="0" noProof="0" dirty="0" err="1">
                <a:ln>
                  <a:noFill/>
                </a:ln>
                <a:solidFill>
                  <a:srgbClr val="548235"/>
                </a:solidFill>
                <a:effectLst/>
                <a:uLnTx/>
                <a:uFillTx/>
                <a:ea typeface="+mn-ea"/>
                <a:cs typeface="+mn-cs"/>
              </a:rPr>
              <a:t>OGs</a:t>
            </a:r>
            <a:r>
              <a:rPr kumimoji="0" lang="fr-BE" b="0" i="0" u="none" strike="noStrike" kern="0" cap="none" spc="0" normalizeH="0" baseline="0" noProof="0" dirty="0">
                <a:ln>
                  <a:noFill/>
                </a:ln>
                <a:solidFill>
                  <a:srgbClr val="548235"/>
                </a:solidFill>
                <a:effectLst/>
                <a:uLnTx/>
                <a:uFillTx/>
                <a:ea typeface="+mn-ea"/>
                <a:cs typeface="+mn-cs"/>
              </a:rPr>
              <a:t> on water </a:t>
            </a:r>
            <a:r>
              <a:rPr kumimoji="0" lang="fr-BE" b="0" i="0" u="none" strike="noStrike" kern="0" cap="none" spc="0" normalizeH="0" baseline="0" noProof="0" dirty="0" err="1">
                <a:ln>
                  <a:noFill/>
                </a:ln>
                <a:solidFill>
                  <a:srgbClr val="548235"/>
                </a:solidFill>
                <a:effectLst/>
                <a:uLnTx/>
                <a:uFillTx/>
                <a:ea typeface="+mn-ea"/>
                <a:cs typeface="+mn-cs"/>
              </a:rPr>
              <a:t>catchment</a:t>
            </a:r>
            <a:r>
              <a:rPr kumimoji="0" lang="fr-BE" b="0" i="0" u="none" strike="noStrike" kern="0" cap="none" spc="0" normalizeH="0" baseline="0" noProof="0" dirty="0">
                <a:ln>
                  <a:noFill/>
                </a:ln>
                <a:solidFill>
                  <a:srgbClr val="548235"/>
                </a:solidFill>
                <a:effectLst/>
                <a:uLnTx/>
                <a:uFillTx/>
                <a:ea typeface="+mn-ea"/>
                <a:cs typeface="+mn-cs"/>
              </a:rPr>
              <a:t> management, </a:t>
            </a:r>
            <a:r>
              <a:rPr kumimoji="0" lang="fr-BE" b="0" i="0" u="none" strike="noStrike" kern="0" cap="none" spc="0" normalizeH="0" baseline="0" noProof="0" dirty="0" err="1">
                <a:ln>
                  <a:noFill/>
                </a:ln>
                <a:solidFill>
                  <a:srgbClr val="548235"/>
                </a:solidFill>
                <a:effectLst/>
                <a:uLnTx/>
                <a:uFillTx/>
                <a:ea typeface="+mn-ea"/>
                <a:cs typeface="+mn-cs"/>
              </a:rPr>
              <a:t>breeding</a:t>
            </a:r>
            <a:r>
              <a:rPr kumimoji="0" lang="fr-BE" b="0" i="0" u="none" strike="noStrike" kern="0" cap="none" spc="0" normalizeH="0" baseline="0" noProof="0" dirty="0">
                <a:ln>
                  <a:noFill/>
                </a:ln>
                <a:solidFill>
                  <a:srgbClr val="548235"/>
                </a:solidFill>
                <a:effectLst/>
                <a:uLnTx/>
                <a:uFillTx/>
                <a:ea typeface="+mn-ea"/>
                <a:cs typeface="+mn-cs"/>
              </a:rPr>
              <a:t> waders </a:t>
            </a:r>
            <a:r>
              <a:rPr kumimoji="0" lang="fr-BE" b="0" i="0" u="none" strike="noStrike" kern="0" cap="none" spc="0" normalizeH="0" baseline="0" noProof="0" dirty="0" err="1">
                <a:ln>
                  <a:noFill/>
                </a:ln>
                <a:solidFill>
                  <a:srgbClr val="548235"/>
                </a:solidFill>
                <a:effectLst/>
                <a:uLnTx/>
                <a:uFillTx/>
                <a:ea typeface="+mn-ea"/>
                <a:cs typeface="+mn-cs"/>
              </a:rPr>
              <a:t>etc</a:t>
            </a:r>
            <a:endParaRPr kumimoji="0" lang="fr-BE" b="0" i="0" u="none" strike="noStrike" kern="0" cap="none" spc="0" normalizeH="0" baseline="0" noProof="0" dirty="0">
              <a:ln>
                <a:noFill/>
              </a:ln>
              <a:solidFill>
                <a:srgbClr val="548235"/>
              </a:solidFill>
              <a:effectLst/>
              <a:uLnTx/>
              <a:uFillTx/>
              <a:ea typeface="+mn-ea"/>
              <a:cs typeface="+mn-cs"/>
            </a:endParaRPr>
          </a:p>
          <a:p>
            <a:pPr marL="722313" lvl="1" indent="-457200">
              <a:spcAft>
                <a:spcPts val="600"/>
              </a:spcAft>
              <a:buClr>
                <a:srgbClr val="548235"/>
              </a:buClr>
              <a:buFont typeface="+mj-lt"/>
              <a:buAutoNum type="alphaLcParenR"/>
              <a:tabLst>
                <a:tab pos="265113" algn="l"/>
              </a:tabLst>
            </a:pPr>
            <a:r>
              <a:rPr kumimoji="0" lang="fr-BE" b="0" i="0" u="none" strike="noStrike" kern="0" cap="none" spc="0" normalizeH="0" baseline="0" noProof="0" dirty="0" err="1">
                <a:ln>
                  <a:noFill/>
                </a:ln>
                <a:solidFill>
                  <a:srgbClr val="C00000"/>
                </a:solidFill>
                <a:effectLst/>
                <a:uLnTx/>
                <a:uFillTx/>
                <a:ea typeface="+mn-ea"/>
                <a:cs typeface="+mn-cs"/>
              </a:rPr>
              <a:t>Advisors</a:t>
            </a:r>
            <a:r>
              <a:rPr kumimoji="0" lang="fr-BE" b="0" i="0" u="none" strike="noStrike" kern="0" cap="none" spc="0" normalizeH="0" baseline="0" noProof="0" dirty="0">
                <a:ln>
                  <a:noFill/>
                </a:ln>
                <a:solidFill>
                  <a:srgbClr val="C00000"/>
                </a:solidFill>
                <a:effectLst/>
                <a:uLnTx/>
                <a:uFillTx/>
                <a:ea typeface="+mn-ea"/>
                <a:cs typeface="+mn-cs"/>
              </a:rPr>
              <a:t> are instrumental in </a:t>
            </a:r>
            <a:r>
              <a:rPr kumimoji="0" lang="fr-BE" b="1" i="0" u="none" strike="noStrike" kern="0" cap="none" spc="0" normalizeH="0" baseline="0" noProof="0" dirty="0" err="1">
                <a:ln>
                  <a:noFill/>
                </a:ln>
                <a:solidFill>
                  <a:srgbClr val="C00000"/>
                </a:solidFill>
                <a:effectLst/>
                <a:uLnTx/>
                <a:uFillTx/>
                <a:ea typeface="+mn-ea"/>
                <a:cs typeface="+mn-cs"/>
              </a:rPr>
              <a:t>convincing</a:t>
            </a:r>
            <a:r>
              <a:rPr kumimoji="0" lang="fr-BE" b="1" i="0" u="none" strike="noStrike" kern="0" cap="none" spc="0" normalizeH="0" baseline="0" noProof="0" dirty="0">
                <a:ln>
                  <a:noFill/>
                </a:ln>
                <a:solidFill>
                  <a:srgbClr val="C00000"/>
                </a:solidFill>
                <a:effectLst/>
                <a:uLnTx/>
                <a:uFillTx/>
                <a:ea typeface="+mn-ea"/>
                <a:cs typeface="+mn-cs"/>
              </a:rPr>
              <a:t> </a:t>
            </a:r>
            <a:r>
              <a:rPr kumimoji="0" lang="fr-BE" b="1" i="0" u="none" strike="noStrike" kern="0" cap="none" spc="0" normalizeH="0" baseline="0" noProof="0" dirty="0" err="1">
                <a:ln>
                  <a:noFill/>
                </a:ln>
                <a:solidFill>
                  <a:srgbClr val="C00000"/>
                </a:solidFill>
                <a:effectLst/>
                <a:uLnTx/>
                <a:uFillTx/>
                <a:ea typeface="+mn-ea"/>
                <a:cs typeface="+mn-cs"/>
              </a:rPr>
              <a:t>farmers</a:t>
            </a:r>
            <a:r>
              <a:rPr kumimoji="0" lang="fr-BE" b="1" i="0" u="none" strike="noStrike" kern="0" cap="none" spc="0" normalizeH="0" baseline="0" noProof="0" dirty="0">
                <a:ln>
                  <a:noFill/>
                </a:ln>
                <a:solidFill>
                  <a:srgbClr val="C00000"/>
                </a:solidFill>
                <a:effectLst/>
                <a:uLnTx/>
                <a:uFillTx/>
                <a:ea typeface="+mn-ea"/>
                <a:cs typeface="+mn-cs"/>
              </a:rPr>
              <a:t> to </a:t>
            </a:r>
            <a:r>
              <a:rPr kumimoji="0" lang="fr-BE" b="1" i="0" u="none" strike="noStrike" kern="0" cap="none" spc="0" normalizeH="0" baseline="0" noProof="0" dirty="0" err="1">
                <a:ln>
                  <a:noFill/>
                </a:ln>
                <a:solidFill>
                  <a:srgbClr val="C00000"/>
                </a:solidFill>
                <a:effectLst/>
                <a:uLnTx/>
                <a:uFillTx/>
                <a:ea typeface="+mn-ea"/>
                <a:cs typeface="+mn-cs"/>
              </a:rPr>
              <a:t>join</a:t>
            </a:r>
            <a:r>
              <a:rPr kumimoji="0" lang="fr-BE" b="1" i="0" u="none" strike="noStrike" kern="0" cap="none" spc="0" normalizeH="0" baseline="0" noProof="0" dirty="0">
                <a:ln>
                  <a:noFill/>
                </a:ln>
                <a:solidFill>
                  <a:srgbClr val="C00000"/>
                </a:solidFill>
                <a:effectLst/>
                <a:uLnTx/>
                <a:uFillTx/>
                <a:ea typeface="+mn-ea"/>
                <a:cs typeface="+mn-cs"/>
              </a:rPr>
              <a:t> the </a:t>
            </a:r>
            <a:r>
              <a:rPr kumimoji="0" lang="fr-BE" b="1" i="0" u="none" strike="noStrike" kern="0" cap="none" spc="0" normalizeH="0" baseline="0" noProof="0" dirty="0" err="1">
                <a:ln>
                  <a:noFill/>
                </a:ln>
                <a:solidFill>
                  <a:srgbClr val="C00000"/>
                </a:solidFill>
                <a:effectLst/>
                <a:uLnTx/>
                <a:uFillTx/>
                <a:ea typeface="+mn-ea"/>
                <a:cs typeface="+mn-cs"/>
              </a:rPr>
              <a:t>project</a:t>
            </a:r>
            <a:r>
              <a:rPr kumimoji="0" lang="fr-BE" b="1" i="0" u="none" strike="noStrike" kern="0" cap="none" spc="0" normalizeH="0" baseline="0" noProof="0" dirty="0">
                <a:ln>
                  <a:noFill/>
                </a:ln>
                <a:solidFill>
                  <a:srgbClr val="C00000"/>
                </a:solidFill>
                <a:effectLst/>
                <a:uLnTx/>
                <a:uFillTx/>
                <a:ea typeface="+mn-ea"/>
                <a:cs typeface="+mn-cs"/>
              </a:rPr>
              <a:t>, and </a:t>
            </a:r>
            <a:r>
              <a:rPr kumimoji="0" lang="fr-BE" b="1" i="0" u="none" strike="noStrike" kern="0" cap="none" spc="0" normalizeH="0" baseline="0" noProof="0" dirty="0" err="1">
                <a:ln>
                  <a:noFill/>
                </a:ln>
                <a:solidFill>
                  <a:srgbClr val="C00000"/>
                </a:solidFill>
                <a:effectLst/>
                <a:uLnTx/>
                <a:uFillTx/>
                <a:ea typeface="+mn-ea"/>
                <a:cs typeface="+mn-cs"/>
              </a:rPr>
              <a:t>later</a:t>
            </a:r>
            <a:r>
              <a:rPr kumimoji="0" lang="fr-BE" b="1" i="0" u="none" strike="noStrike" kern="0" cap="none" spc="0" normalizeH="0" baseline="0" noProof="0" dirty="0">
                <a:ln>
                  <a:noFill/>
                </a:ln>
                <a:solidFill>
                  <a:srgbClr val="C00000"/>
                </a:solidFill>
                <a:effectLst/>
                <a:uLnTx/>
                <a:uFillTx/>
                <a:ea typeface="+mn-ea"/>
                <a:cs typeface="+mn-cs"/>
              </a:rPr>
              <a:t> to support the CAP </a:t>
            </a:r>
            <a:r>
              <a:rPr kumimoji="0" lang="fr-BE" b="1" i="0" u="none" strike="noStrike" kern="0" cap="none" spc="0" normalizeH="0" baseline="0" noProof="0" dirty="0" err="1">
                <a:ln>
                  <a:noFill/>
                </a:ln>
                <a:solidFill>
                  <a:srgbClr val="C00000"/>
                </a:solidFill>
                <a:effectLst/>
                <a:uLnTx/>
                <a:uFillTx/>
                <a:ea typeface="+mn-ea"/>
                <a:cs typeface="+mn-cs"/>
              </a:rPr>
              <a:t>measure</a:t>
            </a:r>
            <a:endParaRPr kumimoji="0" lang="fr-BE" b="1" i="0" u="none" strike="noStrike" kern="0" cap="none" spc="0" normalizeH="0" baseline="0" noProof="0" dirty="0">
              <a:ln>
                <a:noFill/>
              </a:ln>
              <a:solidFill>
                <a:srgbClr val="C00000"/>
              </a:solidFill>
              <a:effectLst/>
              <a:uLnTx/>
              <a:uFillTx/>
              <a:ea typeface="+mn-ea"/>
              <a:cs typeface="+mn-cs"/>
            </a:endParaRPr>
          </a:p>
          <a:p>
            <a:pPr marL="722313" lvl="1" indent="-457200">
              <a:spcAft>
                <a:spcPts val="600"/>
              </a:spcAft>
              <a:buClr>
                <a:srgbClr val="548235"/>
              </a:buClr>
              <a:buFont typeface="+mj-lt"/>
              <a:buAutoNum type="alphaLcParenR"/>
              <a:tabLst>
                <a:tab pos="265113" algn="l"/>
              </a:tabLst>
            </a:pPr>
            <a:r>
              <a:rPr lang="fr-BE" b="1" kern="0" dirty="0" err="1">
                <a:solidFill>
                  <a:srgbClr val="C00000"/>
                </a:solidFill>
              </a:rPr>
              <a:t>Advisors</a:t>
            </a:r>
            <a:r>
              <a:rPr lang="fr-BE" b="1" kern="0" dirty="0">
                <a:solidFill>
                  <a:srgbClr val="C00000"/>
                </a:solidFill>
              </a:rPr>
              <a:t> </a:t>
            </a:r>
            <a:r>
              <a:rPr lang="fr-BE" b="1" kern="0" dirty="0" err="1">
                <a:solidFill>
                  <a:srgbClr val="C00000"/>
                </a:solidFill>
              </a:rPr>
              <a:t>receive</a:t>
            </a:r>
            <a:r>
              <a:rPr lang="fr-BE" b="1" kern="0" dirty="0">
                <a:solidFill>
                  <a:srgbClr val="C00000"/>
                </a:solidFill>
              </a:rPr>
              <a:t> intensive training </a:t>
            </a:r>
            <a:r>
              <a:rPr lang="fr-BE" kern="0" dirty="0">
                <a:solidFill>
                  <a:srgbClr val="548235"/>
                </a:solidFill>
              </a:rPr>
              <a:t>on </a:t>
            </a:r>
            <a:r>
              <a:rPr lang="fr-BE" kern="0" dirty="0" err="1">
                <a:solidFill>
                  <a:srgbClr val="548235"/>
                </a:solidFill>
              </a:rPr>
              <a:t>biodiversity</a:t>
            </a:r>
            <a:r>
              <a:rPr lang="fr-BE" kern="0" dirty="0">
                <a:solidFill>
                  <a:srgbClr val="548235"/>
                </a:solidFill>
              </a:rPr>
              <a:t> </a:t>
            </a:r>
            <a:r>
              <a:rPr lang="fr-BE" kern="0" dirty="0" err="1">
                <a:solidFill>
                  <a:srgbClr val="548235"/>
                </a:solidFill>
              </a:rPr>
              <a:t>matters</a:t>
            </a:r>
            <a:r>
              <a:rPr lang="fr-BE" kern="0" dirty="0">
                <a:solidFill>
                  <a:srgbClr val="548235"/>
                </a:solidFill>
              </a:rPr>
              <a:t> </a:t>
            </a:r>
            <a:r>
              <a:rPr lang="fr-BE" kern="0" dirty="0" err="1">
                <a:solidFill>
                  <a:srgbClr val="548235"/>
                </a:solidFill>
              </a:rPr>
              <a:t>thanks</a:t>
            </a:r>
            <a:r>
              <a:rPr lang="fr-BE" kern="0" dirty="0">
                <a:solidFill>
                  <a:srgbClr val="548235"/>
                </a:solidFill>
              </a:rPr>
              <a:t> to the </a:t>
            </a:r>
            <a:r>
              <a:rPr lang="fr-BE" kern="0" dirty="0" err="1">
                <a:solidFill>
                  <a:srgbClr val="548235"/>
                </a:solidFill>
              </a:rPr>
              <a:t>project</a:t>
            </a:r>
            <a:r>
              <a:rPr lang="fr-BE" kern="0" dirty="0">
                <a:solidFill>
                  <a:srgbClr val="548235"/>
                </a:solidFill>
              </a:rPr>
              <a:t> </a:t>
            </a:r>
          </a:p>
          <a:p>
            <a:pPr marL="722313" lvl="1" indent="-457200">
              <a:spcAft>
                <a:spcPts val="600"/>
              </a:spcAft>
              <a:buClr>
                <a:srgbClr val="548235"/>
              </a:buClr>
              <a:buFont typeface="+mj-lt"/>
              <a:buAutoNum type="alphaLcParenR"/>
              <a:tabLst>
                <a:tab pos="265113" algn="l"/>
              </a:tabLst>
            </a:pPr>
            <a:r>
              <a:rPr kumimoji="0" lang="fr-BE" b="1" i="0" u="none" strike="noStrike" kern="0" cap="none" spc="0" normalizeH="0" baseline="0" noProof="0" dirty="0">
                <a:ln>
                  <a:noFill/>
                </a:ln>
                <a:solidFill>
                  <a:srgbClr val="C00000"/>
                </a:solidFill>
                <a:effectLst/>
                <a:uLnTx/>
                <a:uFillTx/>
                <a:ea typeface="+mn-ea"/>
                <a:cs typeface="+mn-cs"/>
              </a:rPr>
              <a:t>Training </a:t>
            </a:r>
            <a:r>
              <a:rPr kumimoji="0" lang="fr-BE" b="1" i="0" u="none" strike="noStrike" kern="0" cap="none" spc="0" normalizeH="0" baseline="0" noProof="0" dirty="0" err="1">
                <a:ln>
                  <a:noFill/>
                </a:ln>
                <a:solidFill>
                  <a:srgbClr val="C00000"/>
                </a:solidFill>
                <a:effectLst/>
                <a:uLnTx/>
                <a:uFillTx/>
                <a:ea typeface="+mn-ea"/>
                <a:cs typeface="+mn-cs"/>
              </a:rPr>
              <a:t>material</a:t>
            </a:r>
            <a:r>
              <a:rPr kumimoji="0" lang="fr-BE" b="1" i="0" u="none" strike="noStrike" kern="0" cap="none" spc="0" normalizeH="0" baseline="0" noProof="0" dirty="0">
                <a:ln>
                  <a:noFill/>
                </a:ln>
                <a:solidFill>
                  <a:srgbClr val="C00000"/>
                </a:solidFill>
                <a:effectLst/>
                <a:uLnTx/>
                <a:uFillTx/>
                <a:ea typeface="+mn-ea"/>
                <a:cs typeface="+mn-cs"/>
              </a:rPr>
              <a:t> for </a:t>
            </a:r>
            <a:r>
              <a:rPr kumimoji="0" lang="fr-BE" b="1" i="0" u="none" strike="noStrike" kern="0" cap="none" spc="0" normalizeH="0" baseline="0" noProof="0" dirty="0" err="1">
                <a:ln>
                  <a:noFill/>
                </a:ln>
                <a:solidFill>
                  <a:srgbClr val="C00000"/>
                </a:solidFill>
                <a:effectLst/>
                <a:uLnTx/>
                <a:uFillTx/>
                <a:ea typeface="+mn-ea"/>
                <a:cs typeface="+mn-cs"/>
              </a:rPr>
              <a:t>advisors</a:t>
            </a:r>
            <a:r>
              <a:rPr kumimoji="0" lang="fr-BE" b="1" i="0" u="none" strike="noStrike" kern="0" cap="none" spc="0" normalizeH="0" baseline="0" noProof="0" dirty="0">
                <a:ln>
                  <a:noFill/>
                </a:ln>
                <a:solidFill>
                  <a:srgbClr val="C00000"/>
                </a:solidFill>
                <a:effectLst/>
                <a:uLnTx/>
                <a:uFillTx/>
                <a:ea typeface="+mn-ea"/>
                <a:cs typeface="+mn-cs"/>
              </a:rPr>
              <a:t> </a:t>
            </a:r>
            <a:r>
              <a:rPr kumimoji="0" lang="fr-BE" b="0" i="0" u="none" strike="noStrike" kern="0" cap="none" spc="0" normalizeH="0" baseline="0" noProof="0" dirty="0">
                <a:ln>
                  <a:noFill/>
                </a:ln>
                <a:solidFill>
                  <a:schemeClr val="tx1"/>
                </a:solidFill>
                <a:effectLst/>
                <a:uLnTx/>
                <a:uFillTx/>
                <a:ea typeface="+mn-ea"/>
                <a:cs typeface="+mn-cs"/>
              </a:rPr>
              <a:t>a</a:t>
            </a:r>
            <a:r>
              <a:rPr lang="fr-BE" kern="0" dirty="0">
                <a:solidFill>
                  <a:srgbClr val="548235"/>
                </a:solidFill>
              </a:rPr>
              <a:t>nd </a:t>
            </a:r>
            <a:r>
              <a:rPr lang="fr-BE" kern="0" dirty="0" err="1">
                <a:solidFill>
                  <a:srgbClr val="548235"/>
                </a:solidFill>
              </a:rPr>
              <a:t>farmers</a:t>
            </a:r>
            <a:r>
              <a:rPr lang="fr-BE" kern="0" dirty="0">
                <a:solidFill>
                  <a:srgbClr val="548235"/>
                </a:solidFill>
              </a:rPr>
              <a:t> </a:t>
            </a:r>
            <a:r>
              <a:rPr lang="fr-BE" kern="0" dirty="0" err="1">
                <a:solidFill>
                  <a:srgbClr val="548235"/>
                </a:solidFill>
              </a:rPr>
              <a:t>is</a:t>
            </a:r>
            <a:r>
              <a:rPr lang="fr-BE" kern="0" dirty="0">
                <a:solidFill>
                  <a:srgbClr val="548235"/>
                </a:solidFill>
              </a:rPr>
              <a:t> made: e.g. </a:t>
            </a:r>
            <a:r>
              <a:rPr lang="fr-BE" kern="0" dirty="0" err="1">
                <a:solidFill>
                  <a:srgbClr val="548235"/>
                </a:solidFill>
              </a:rPr>
              <a:t>scorecards</a:t>
            </a:r>
            <a:r>
              <a:rPr lang="fr-BE" kern="0" dirty="0">
                <a:solidFill>
                  <a:srgbClr val="548235"/>
                </a:solidFill>
              </a:rPr>
              <a:t> and </a:t>
            </a:r>
            <a:r>
              <a:rPr lang="fr-BE" kern="0" dirty="0" err="1">
                <a:solidFill>
                  <a:srgbClr val="548235"/>
                </a:solidFill>
              </a:rPr>
              <a:t>booklets</a:t>
            </a:r>
            <a:r>
              <a:rPr lang="fr-BE" kern="0" dirty="0">
                <a:solidFill>
                  <a:srgbClr val="548235"/>
                </a:solidFill>
              </a:rPr>
              <a:t> to help </a:t>
            </a:r>
            <a:r>
              <a:rPr lang="fr-BE" kern="0" dirty="0" err="1">
                <a:solidFill>
                  <a:srgbClr val="548235"/>
                </a:solidFill>
              </a:rPr>
              <a:t>determine</a:t>
            </a:r>
            <a:r>
              <a:rPr lang="fr-BE" kern="0" dirty="0">
                <a:solidFill>
                  <a:srgbClr val="548235"/>
                </a:solidFill>
              </a:rPr>
              <a:t> good and </a:t>
            </a:r>
            <a:r>
              <a:rPr lang="fr-BE" kern="0" dirty="0" err="1">
                <a:solidFill>
                  <a:srgbClr val="548235"/>
                </a:solidFill>
              </a:rPr>
              <a:t>bad</a:t>
            </a:r>
            <a:r>
              <a:rPr lang="fr-BE" kern="0" dirty="0">
                <a:solidFill>
                  <a:srgbClr val="548235"/>
                </a:solidFill>
              </a:rPr>
              <a:t> </a:t>
            </a:r>
            <a:r>
              <a:rPr lang="fr-BE" kern="0" dirty="0" err="1">
                <a:solidFill>
                  <a:srgbClr val="548235"/>
                </a:solidFill>
              </a:rPr>
              <a:t>weeds</a:t>
            </a:r>
            <a:r>
              <a:rPr lang="fr-BE" kern="0" dirty="0">
                <a:solidFill>
                  <a:srgbClr val="548235"/>
                </a:solidFill>
              </a:rPr>
              <a:t> </a:t>
            </a:r>
          </a:p>
          <a:p>
            <a:pPr marL="722313" lvl="1" indent="-457200">
              <a:spcAft>
                <a:spcPts val="600"/>
              </a:spcAft>
              <a:buClr>
                <a:srgbClr val="548235"/>
              </a:buClr>
              <a:buFont typeface="+mj-lt"/>
              <a:buAutoNum type="alphaLcParenR"/>
              <a:tabLst>
                <a:tab pos="265113" algn="l"/>
              </a:tabLst>
            </a:pPr>
            <a:r>
              <a:rPr lang="fr-BE" kern="0" dirty="0">
                <a:solidFill>
                  <a:srgbClr val="548235"/>
                </a:solidFill>
              </a:rPr>
              <a:t>The new « ACRES » agri-</a:t>
            </a:r>
            <a:r>
              <a:rPr lang="fr-BE" kern="0" dirty="0" err="1">
                <a:solidFill>
                  <a:srgbClr val="548235"/>
                </a:solidFill>
              </a:rPr>
              <a:t>env</a:t>
            </a:r>
            <a:r>
              <a:rPr lang="fr-BE" kern="0" dirty="0">
                <a:solidFill>
                  <a:srgbClr val="548235"/>
                </a:solidFill>
              </a:rPr>
              <a:t>-clim CAP intervention </a:t>
            </a:r>
            <a:r>
              <a:rPr lang="fr-BE" kern="0" dirty="0" err="1">
                <a:solidFill>
                  <a:srgbClr val="548235"/>
                </a:solidFill>
              </a:rPr>
              <a:t>was</a:t>
            </a:r>
            <a:r>
              <a:rPr lang="fr-BE" kern="0" dirty="0">
                <a:solidFill>
                  <a:srgbClr val="548235"/>
                </a:solidFill>
              </a:rPr>
              <a:t> </a:t>
            </a:r>
            <a:r>
              <a:rPr lang="fr-BE" kern="0" dirty="0" err="1">
                <a:solidFill>
                  <a:srgbClr val="548235"/>
                </a:solidFill>
              </a:rPr>
              <a:t>developed</a:t>
            </a:r>
            <a:r>
              <a:rPr lang="fr-BE" kern="0" dirty="0">
                <a:solidFill>
                  <a:srgbClr val="548235"/>
                </a:solidFill>
              </a:rPr>
              <a:t> </a:t>
            </a:r>
            <a:r>
              <a:rPr lang="fr-BE" b="1" kern="0" dirty="0" err="1">
                <a:solidFill>
                  <a:srgbClr val="C00000"/>
                </a:solidFill>
              </a:rPr>
              <a:t>based</a:t>
            </a:r>
            <a:r>
              <a:rPr lang="fr-BE" b="1" kern="0" dirty="0">
                <a:solidFill>
                  <a:srgbClr val="C00000"/>
                </a:solidFill>
              </a:rPr>
              <a:t> on the feedback of </a:t>
            </a:r>
            <a:r>
              <a:rPr lang="fr-BE" b="1" kern="0" dirty="0" err="1">
                <a:solidFill>
                  <a:srgbClr val="C00000"/>
                </a:solidFill>
              </a:rPr>
              <a:t>farmers</a:t>
            </a:r>
            <a:r>
              <a:rPr lang="fr-BE" b="1" kern="0" dirty="0">
                <a:solidFill>
                  <a:srgbClr val="C00000"/>
                </a:solidFill>
              </a:rPr>
              <a:t> and </a:t>
            </a:r>
            <a:r>
              <a:rPr lang="fr-BE" b="1" kern="0" dirty="0" err="1">
                <a:solidFill>
                  <a:srgbClr val="C00000"/>
                </a:solidFill>
              </a:rPr>
              <a:t>advisors</a:t>
            </a:r>
            <a:r>
              <a:rPr lang="fr-BE" b="1" kern="0" dirty="0">
                <a:solidFill>
                  <a:srgbClr val="C00000"/>
                </a:solidFill>
              </a:rPr>
              <a:t> to </a:t>
            </a:r>
            <a:r>
              <a:rPr lang="fr-BE" b="1" kern="0" dirty="0" err="1">
                <a:solidFill>
                  <a:srgbClr val="C00000"/>
                </a:solidFill>
              </a:rPr>
              <a:t>be</a:t>
            </a:r>
            <a:r>
              <a:rPr lang="fr-BE" b="1" kern="0" dirty="0">
                <a:solidFill>
                  <a:srgbClr val="C00000"/>
                </a:solidFill>
              </a:rPr>
              <a:t> </a:t>
            </a:r>
            <a:r>
              <a:rPr lang="fr-BE" b="1" kern="0" dirty="0" err="1">
                <a:solidFill>
                  <a:srgbClr val="C00000"/>
                </a:solidFill>
              </a:rPr>
              <a:t>easy</a:t>
            </a:r>
            <a:r>
              <a:rPr lang="fr-BE" b="1" kern="0" dirty="0">
                <a:solidFill>
                  <a:srgbClr val="C00000"/>
                </a:solidFill>
              </a:rPr>
              <a:t> to </a:t>
            </a:r>
            <a:r>
              <a:rPr lang="fr-BE" b="1" kern="0" dirty="0" err="1">
                <a:solidFill>
                  <a:srgbClr val="C00000"/>
                </a:solidFill>
              </a:rPr>
              <a:t>access</a:t>
            </a:r>
            <a:r>
              <a:rPr lang="fr-BE" b="1" kern="0" dirty="0">
                <a:solidFill>
                  <a:srgbClr val="C00000"/>
                </a:solidFill>
              </a:rPr>
              <a:t> and use</a:t>
            </a:r>
          </a:p>
          <a:p>
            <a:pPr marL="0" marR="0" lvl="1" indent="0" algn="l" defTabSz="914400" rtl="0" eaLnBrk="1" fontAlgn="auto" latinLnBrk="0" hangingPunct="1">
              <a:lnSpc>
                <a:spcPct val="100000"/>
              </a:lnSpc>
              <a:spcBef>
                <a:spcPts val="500"/>
              </a:spcBef>
              <a:spcAft>
                <a:spcPts val="600"/>
              </a:spcAft>
              <a:buClr>
                <a:srgbClr val="034EA2"/>
              </a:buClr>
              <a:buSzTx/>
              <a:buFont typeface="Arial" panose="020B0604020202020204" pitchFamily="34" charset="0"/>
              <a:buNone/>
              <a:tabLst/>
              <a:defRPr/>
            </a:pPr>
            <a:r>
              <a:rPr kumimoji="0" lang="fr-BE" sz="2000" b="0" i="0" u="none" strike="noStrike" kern="0" cap="none" spc="0" normalizeH="0" baseline="0" noProof="0" dirty="0" err="1">
                <a:ln>
                  <a:noFill/>
                </a:ln>
                <a:solidFill>
                  <a:srgbClr val="548235"/>
                </a:solidFill>
                <a:effectLst/>
                <a:uLnTx/>
                <a:uFillTx/>
                <a:latin typeface="Arial"/>
                <a:ea typeface="+mn-ea"/>
                <a:cs typeface="+mn-cs"/>
              </a:rPr>
              <a:t>Similar</a:t>
            </a:r>
            <a:r>
              <a:rPr kumimoji="0" lang="fr-BE" sz="2000" b="0" i="0" u="none" strike="noStrike" kern="0" cap="none" spc="0" normalizeH="0" baseline="0" noProof="0" dirty="0">
                <a:ln>
                  <a:noFill/>
                </a:ln>
                <a:solidFill>
                  <a:srgbClr val="548235"/>
                </a:solidFill>
                <a:effectLst/>
                <a:uLnTx/>
                <a:uFillTx/>
                <a:latin typeface="Arial"/>
                <a:ea typeface="+mn-ea"/>
                <a:cs typeface="+mn-cs"/>
              </a:rPr>
              <a:t> </a:t>
            </a:r>
            <a:r>
              <a:rPr kumimoji="0" lang="fr-BE" sz="2000" b="0" i="0" u="none" strike="noStrike" kern="0" cap="none" spc="0" normalizeH="0" baseline="0" noProof="0" dirty="0" err="1">
                <a:ln>
                  <a:noFill/>
                </a:ln>
                <a:solidFill>
                  <a:srgbClr val="548235"/>
                </a:solidFill>
                <a:effectLst/>
                <a:uLnTx/>
                <a:uFillTx/>
                <a:latin typeface="Arial"/>
                <a:ea typeface="+mn-ea"/>
                <a:cs typeface="+mn-cs"/>
              </a:rPr>
              <a:t>OGs</a:t>
            </a:r>
            <a:r>
              <a:rPr kumimoji="0" lang="fr-BE" sz="2000" b="0" i="0" u="none" strike="noStrike" kern="0" cap="none" spc="0" normalizeH="0" baseline="0" noProof="0" dirty="0">
                <a:ln>
                  <a:noFill/>
                </a:ln>
                <a:solidFill>
                  <a:srgbClr val="548235"/>
                </a:solidFill>
                <a:effectLst/>
                <a:uLnTx/>
                <a:uFillTx/>
                <a:latin typeface="Arial"/>
                <a:ea typeface="+mn-ea"/>
                <a:cs typeface="+mn-cs"/>
              </a:rPr>
              <a:t> </a:t>
            </a:r>
            <a:r>
              <a:rPr kumimoji="0" lang="fr-BE" sz="2000" b="0" i="0" u="none" strike="noStrike" kern="0" cap="none" spc="0" normalizeH="0" baseline="0" noProof="0" dirty="0" err="1">
                <a:ln>
                  <a:noFill/>
                </a:ln>
                <a:solidFill>
                  <a:srgbClr val="548235"/>
                </a:solidFill>
                <a:effectLst/>
                <a:uLnTx/>
                <a:uFillTx/>
                <a:latin typeface="Arial"/>
                <a:ea typeface="+mn-ea"/>
                <a:cs typeface="+mn-cs"/>
              </a:rPr>
              <a:t>arose</a:t>
            </a:r>
            <a:r>
              <a:rPr kumimoji="0" lang="fr-BE" sz="2000" b="0" i="0" u="none" strike="noStrike" kern="0" cap="none" spc="0" normalizeH="0" baseline="0" noProof="0" dirty="0">
                <a:ln>
                  <a:noFill/>
                </a:ln>
                <a:solidFill>
                  <a:srgbClr val="548235"/>
                </a:solidFill>
                <a:effectLst/>
                <a:uLnTx/>
                <a:uFillTx/>
                <a:latin typeface="Arial"/>
                <a:ea typeface="+mn-ea"/>
                <a:cs typeface="+mn-cs"/>
              </a:rPr>
              <a:t> in the NL, DE </a:t>
            </a:r>
            <a:r>
              <a:rPr kumimoji="0" lang="fr-BE" sz="2000" b="0" i="0" u="none" strike="noStrike" kern="0" cap="none" spc="0" normalizeH="0" baseline="0" noProof="0" dirty="0" err="1">
                <a:ln>
                  <a:noFill/>
                </a:ln>
                <a:solidFill>
                  <a:srgbClr val="548235"/>
                </a:solidFill>
                <a:effectLst/>
                <a:uLnTx/>
                <a:uFillTx/>
                <a:latin typeface="Arial"/>
                <a:ea typeface="+mn-ea"/>
                <a:cs typeface="+mn-cs"/>
              </a:rPr>
              <a:t>etc</a:t>
            </a:r>
            <a:r>
              <a:rPr kumimoji="0" lang="fr-BE" sz="2000" b="0" i="0" u="none" strike="noStrike" kern="0" cap="none" spc="0" normalizeH="0" baseline="0" noProof="0" dirty="0">
                <a:ln>
                  <a:noFill/>
                </a:ln>
                <a:solidFill>
                  <a:srgbClr val="548235"/>
                </a:solidFill>
                <a:effectLst/>
                <a:uLnTx/>
                <a:uFillTx/>
                <a:latin typeface="Arial"/>
                <a:ea typeface="+mn-ea"/>
                <a:cs typeface="+mn-cs"/>
              </a:rPr>
              <a:t> and the </a:t>
            </a:r>
            <a:r>
              <a:rPr kumimoji="0" lang="fr-BE" sz="2000" b="0" i="0" u="none" strike="noStrike" kern="0" cap="none" spc="0" normalizeH="0" baseline="0" noProof="0" dirty="0" err="1">
                <a:ln>
                  <a:noFill/>
                </a:ln>
                <a:solidFill>
                  <a:srgbClr val="548235"/>
                </a:solidFill>
                <a:effectLst/>
                <a:uLnTx/>
                <a:uFillTx/>
                <a:latin typeface="Arial"/>
                <a:ea typeface="+mn-ea"/>
                <a:cs typeface="+mn-cs"/>
              </a:rPr>
              <a:t>usefulness</a:t>
            </a:r>
            <a:r>
              <a:rPr kumimoji="0" lang="fr-BE" sz="2000" b="0" i="0" u="none" strike="noStrike" kern="0" cap="none" spc="0" normalizeH="0" baseline="0" noProof="0" dirty="0">
                <a:ln>
                  <a:noFill/>
                </a:ln>
                <a:solidFill>
                  <a:srgbClr val="548235"/>
                </a:solidFill>
                <a:effectLst/>
                <a:uLnTx/>
                <a:uFillTx/>
                <a:latin typeface="Arial"/>
                <a:ea typeface="+mn-ea"/>
                <a:cs typeface="+mn-cs"/>
              </a:rPr>
              <a:t> </a:t>
            </a:r>
            <a:r>
              <a:rPr kumimoji="0" lang="fr-BE" sz="2000" b="0" i="0" u="none" strike="noStrike" kern="0" cap="none" spc="0" normalizeH="0" baseline="0" noProof="0" dirty="0" err="1">
                <a:ln>
                  <a:noFill/>
                </a:ln>
                <a:solidFill>
                  <a:srgbClr val="548235"/>
                </a:solidFill>
                <a:effectLst/>
                <a:uLnTx/>
                <a:uFillTx/>
                <a:latin typeface="Arial"/>
                <a:ea typeface="+mn-ea"/>
                <a:cs typeface="+mn-cs"/>
              </a:rPr>
              <a:t>is</a:t>
            </a:r>
            <a:r>
              <a:rPr kumimoji="0" lang="fr-BE" sz="2000" b="0" i="0" u="none" strike="noStrike" kern="0" cap="none" spc="0" normalizeH="0" baseline="0" noProof="0" dirty="0">
                <a:ln>
                  <a:noFill/>
                </a:ln>
                <a:solidFill>
                  <a:srgbClr val="548235"/>
                </a:solidFill>
                <a:effectLst/>
                <a:uLnTx/>
                <a:uFillTx/>
                <a:latin typeface="Arial"/>
                <a:ea typeface="+mn-ea"/>
                <a:cs typeface="+mn-cs"/>
              </a:rPr>
              <a:t> </a:t>
            </a:r>
            <a:r>
              <a:rPr kumimoji="0" lang="fr-BE" sz="2000" b="0" i="0" u="none" strike="noStrike" kern="0" cap="none" spc="0" normalizeH="0" baseline="0" noProof="0" dirty="0" err="1">
                <a:ln>
                  <a:noFill/>
                </a:ln>
                <a:solidFill>
                  <a:srgbClr val="548235"/>
                </a:solidFill>
                <a:effectLst/>
                <a:uLnTx/>
                <a:uFillTx/>
                <a:latin typeface="Arial"/>
                <a:ea typeface="+mn-ea"/>
                <a:cs typeface="+mn-cs"/>
              </a:rPr>
              <a:t>widely</a:t>
            </a:r>
            <a:r>
              <a:rPr kumimoji="0" lang="fr-BE" sz="2000" b="0" i="0" u="none" strike="noStrike" kern="0" cap="none" spc="0" normalizeH="0" baseline="0" noProof="0" dirty="0">
                <a:ln>
                  <a:noFill/>
                </a:ln>
                <a:solidFill>
                  <a:srgbClr val="548235"/>
                </a:solidFill>
                <a:effectLst/>
                <a:uLnTx/>
                <a:uFillTx/>
                <a:latin typeface="Arial"/>
                <a:ea typeface="+mn-ea"/>
                <a:cs typeface="+mn-cs"/>
              </a:rPr>
              <a:t> </a:t>
            </a:r>
            <a:r>
              <a:rPr kumimoji="0" lang="fr-BE" sz="2000" b="0" i="0" u="none" strike="noStrike" kern="0" cap="none" spc="0" normalizeH="0" baseline="0" noProof="0" dirty="0" err="1">
                <a:ln>
                  <a:noFill/>
                </a:ln>
                <a:solidFill>
                  <a:srgbClr val="548235"/>
                </a:solidFill>
                <a:effectLst/>
                <a:uLnTx/>
                <a:uFillTx/>
                <a:latin typeface="Arial"/>
                <a:ea typeface="+mn-ea"/>
                <a:cs typeface="+mn-cs"/>
              </a:rPr>
              <a:t>acknowledged</a:t>
            </a:r>
            <a:endParaRPr kumimoji="0" lang="fr-BE" sz="2000" b="0" i="0" u="none" strike="noStrike" kern="0" cap="none" spc="0" normalizeH="0" baseline="0" noProof="0" dirty="0">
              <a:ln>
                <a:noFill/>
              </a:ln>
              <a:solidFill>
                <a:srgbClr val="548235"/>
              </a:solidFill>
              <a:effectLst/>
              <a:uLnTx/>
              <a:uFillTx/>
              <a:latin typeface="Arial"/>
              <a:ea typeface="+mn-ea"/>
              <a:cs typeface="+mn-cs"/>
            </a:endParaRPr>
          </a:p>
          <a:p>
            <a:pPr marL="722313" lvl="1" indent="-457200">
              <a:spcAft>
                <a:spcPts val="600"/>
              </a:spcAft>
              <a:buFont typeface="+mj-lt"/>
              <a:buAutoNum type="alphaLcParenR"/>
              <a:tabLst>
                <a:tab pos="265113" algn="l"/>
              </a:tabLst>
            </a:pPr>
            <a:endParaRPr kumimoji="0" lang="fr-BE" b="0" i="0" u="none" strike="noStrike" kern="0" cap="none" spc="0" normalizeH="0" baseline="0" noProof="0" dirty="0">
              <a:ln>
                <a:noFill/>
              </a:ln>
              <a:solidFill>
                <a:schemeClr val="tx1"/>
              </a:solidFill>
              <a:effectLst/>
              <a:uLnTx/>
              <a:uFillTx/>
              <a:ea typeface="+mn-ea"/>
              <a:cs typeface="+mn-cs"/>
            </a:endParaRPr>
          </a:p>
        </p:txBody>
      </p:sp>
    </p:spTree>
    <p:extLst>
      <p:ext uri="{BB962C8B-B14F-4D97-AF65-F5344CB8AC3E}">
        <p14:creationId xmlns:p14="http://schemas.microsoft.com/office/powerpoint/2010/main" val="1341666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A1A22-5C17-14D7-03EE-7C22DE148A6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A7BC35EE-DE20-D0C7-E036-6B55C12F272D}"/>
              </a:ext>
            </a:extLst>
          </p:cNvPr>
          <p:cNvSpPr txBox="1">
            <a:spLocks/>
          </p:cNvSpPr>
          <p:nvPr/>
        </p:nvSpPr>
        <p:spPr>
          <a:xfrm>
            <a:off x="115748" y="201884"/>
            <a:ext cx="11875624" cy="6454232"/>
          </a:xfrm>
          <a:prstGeom prst="rect">
            <a:avLst/>
          </a:prstGeom>
          <a:solidFill>
            <a:schemeClr val="bg1"/>
          </a:solidFill>
        </p:spPr>
        <p:txBody>
          <a:bodyPr lIns="91398" tIns="45701" rIns="91398" bIns="45701"/>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0" marR="0" lvl="0" indent="0" algn="ctr" defTabSz="913986"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1. AKIS Strategic Plans in the CAP 2023 + post 2027</a:t>
            </a:r>
          </a:p>
          <a:p>
            <a:pPr marL="0" marR="0" lvl="0" indent="0" algn="ctr" defTabSz="913986"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a:ln>
                  <a:noFill/>
                </a:ln>
                <a:solidFill>
                  <a:srgbClr val="C00000"/>
                </a:solidFill>
                <a:effectLst/>
                <a:uLnTx/>
                <a:uFillTx/>
                <a:latin typeface="Calibri" pitchFamily="34" charset="0"/>
                <a:ea typeface="Verdana" pitchFamily="34" charset="0"/>
                <a:cs typeface="Verdana" pitchFamily="34" charset="0"/>
              </a:rPr>
              <a:t>Expectations from EU CAP for advisors: </a:t>
            </a:r>
          </a:p>
          <a:p>
            <a:pPr marL="0" marR="0" lvl="0" indent="0" algn="ctr" defTabSz="913986" rtl="0" eaLnBrk="1" fontAlgn="base" latinLnBrk="0" hangingPunct="1">
              <a:lnSpc>
                <a:spcPct val="100000"/>
              </a:lnSpc>
              <a:spcBef>
                <a:spcPct val="0"/>
              </a:spcBef>
              <a:spcAft>
                <a:spcPct val="0"/>
              </a:spcAft>
              <a:buClrTx/>
              <a:buSzTx/>
              <a:buFontTx/>
              <a:buNone/>
              <a:tabLst/>
              <a:defRPr/>
            </a:pPr>
            <a:r>
              <a:rPr kumimoji="0" lang="en-US" sz="3800" b="1" i="0" u="none" strike="noStrike" kern="0" cap="none" spc="0" normalizeH="0" baseline="0" noProof="0" dirty="0">
                <a:ln>
                  <a:noFill/>
                </a:ln>
                <a:solidFill>
                  <a:srgbClr val="C00000"/>
                </a:solidFill>
                <a:effectLst/>
                <a:uLnTx/>
                <a:uFillTx/>
                <a:latin typeface="Calibri" pitchFamily="34" charset="0"/>
                <a:ea typeface="Verdana" pitchFamily="34" charset="0"/>
                <a:cs typeface="Verdana" pitchFamily="34" charset="0"/>
              </a:rPr>
              <a:t>1) Competent advisors and a broad scope of </a:t>
            </a:r>
            <a:r>
              <a:rPr kumimoji="0" lang="en-US" sz="3800" b="1" i="0" u="none" strike="noStrike" kern="0" cap="none" spc="0" normalizeH="0" baseline="0" noProof="0" dirty="0" err="1">
                <a:ln>
                  <a:noFill/>
                </a:ln>
                <a:solidFill>
                  <a:srgbClr val="C00000"/>
                </a:solidFill>
                <a:effectLst/>
                <a:uLnTx/>
                <a:uFillTx/>
                <a:latin typeface="Calibri" pitchFamily="34" charset="0"/>
                <a:ea typeface="Verdana" pitchFamily="34" charset="0"/>
                <a:cs typeface="Verdana" pitchFamily="34" charset="0"/>
              </a:rPr>
              <a:t>advi</a:t>
            </a:r>
            <a:r>
              <a:rPr lang="en-US" sz="3800" kern="0" dirty="0">
                <a:solidFill>
                  <a:srgbClr val="C00000"/>
                </a:solidFill>
                <a:latin typeface="Calibri" pitchFamily="34" charset="0"/>
                <a:ea typeface="Verdana" pitchFamily="34" charset="0"/>
                <a:cs typeface="Verdana" pitchFamily="34" charset="0"/>
              </a:rPr>
              <a:t>c</a:t>
            </a:r>
            <a:r>
              <a:rPr kumimoji="0" lang="en-US" sz="3800" b="1" i="0" u="none" strike="noStrike" kern="0" cap="none" spc="0" normalizeH="0" baseline="0" noProof="0" dirty="0">
                <a:ln>
                  <a:noFill/>
                </a:ln>
                <a:solidFill>
                  <a:srgbClr val="C00000"/>
                </a:solidFill>
                <a:effectLst/>
                <a:uLnTx/>
                <a:uFillTx/>
                <a:latin typeface="Calibri" pitchFamily="34" charset="0"/>
                <a:ea typeface="Verdana" pitchFamily="34" charset="0"/>
                <a:cs typeface="Verdana" pitchFamily="34" charset="0"/>
              </a:rPr>
              <a:t>e </a:t>
            </a:r>
          </a:p>
          <a:p>
            <a:pPr marL="0" marR="0" lvl="0" indent="0" algn="ctr" defTabSz="913986" rtl="0" eaLnBrk="1" fontAlgn="base" latinLnBrk="0" hangingPunct="1">
              <a:lnSpc>
                <a:spcPct val="100000"/>
              </a:lnSpc>
              <a:spcBef>
                <a:spcPct val="0"/>
              </a:spcBef>
              <a:spcAft>
                <a:spcPct val="0"/>
              </a:spcAft>
              <a:buClrTx/>
              <a:buSzTx/>
              <a:buFontTx/>
              <a:buNone/>
              <a:tabLst/>
              <a:defRPr/>
            </a:pPr>
            <a:r>
              <a:rPr kumimoji="0" lang="en-US" sz="3800" b="1" i="0" u="none" strike="noStrike" kern="0" cap="none" spc="0" normalizeH="0" baseline="0" noProof="0" dirty="0">
                <a:ln>
                  <a:noFill/>
                </a:ln>
                <a:solidFill>
                  <a:srgbClr val="C00000"/>
                </a:solidFill>
                <a:effectLst/>
                <a:uLnTx/>
                <a:uFillTx/>
                <a:latin typeface="Calibri" pitchFamily="34" charset="0"/>
                <a:ea typeface="Verdana" pitchFamily="34" charset="0"/>
                <a:cs typeface="Verdana" pitchFamily="34" charset="0"/>
              </a:rPr>
              <a:t>2) Central role + including new roles within the AKIS</a:t>
            </a:r>
            <a:endParaRPr kumimoji="0" lang="en-US" sz="3800" b="1" i="0" u="none" strike="noStrike" kern="0" cap="none" spc="0" normalizeH="0" baseline="0" noProof="0" dirty="0">
              <a:ln>
                <a:noFill/>
              </a:ln>
              <a:solidFill>
                <a:srgbClr val="BBB831"/>
              </a:solidFill>
              <a:effectLst/>
              <a:uLnTx/>
              <a:uFillTx/>
              <a:latin typeface="Calibri" pitchFamily="34" charset="0"/>
              <a:ea typeface="Verdana" pitchFamily="34" charset="0"/>
              <a:cs typeface="+mj-cs"/>
            </a:endParaRPr>
          </a:p>
        </p:txBody>
      </p:sp>
      <p:pic>
        <p:nvPicPr>
          <p:cNvPr id="2" name="Afbeelding 1">
            <a:extLst>
              <a:ext uri="{FF2B5EF4-FFF2-40B4-BE49-F238E27FC236}">
                <a16:creationId xmlns:a16="http://schemas.microsoft.com/office/drawing/2014/main" id="{D7104991-0A33-5DA2-4A7A-8EEA1854708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2223"/>
          <a:stretch/>
        </p:blipFill>
        <p:spPr>
          <a:xfrm>
            <a:off x="351035" y="2899954"/>
            <a:ext cx="11405050" cy="3569950"/>
          </a:xfrm>
          <a:prstGeom prst="rect">
            <a:avLst/>
          </a:prstGeom>
        </p:spPr>
      </p:pic>
    </p:spTree>
    <p:extLst>
      <p:ext uri="{BB962C8B-B14F-4D97-AF65-F5344CB8AC3E}">
        <p14:creationId xmlns:p14="http://schemas.microsoft.com/office/powerpoint/2010/main" val="42296063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A8CEF-C1FA-BEDF-3E01-661375CB80FF}"/>
              </a:ext>
            </a:extLst>
          </p:cNvPr>
          <p:cNvSpPr>
            <a:spLocks noGrp="1"/>
          </p:cNvSpPr>
          <p:nvPr>
            <p:ph type="title"/>
          </p:nvPr>
        </p:nvSpPr>
        <p:spPr>
          <a:xfrm>
            <a:off x="603445" y="2438591"/>
            <a:ext cx="6935075" cy="895730"/>
          </a:xfrm>
        </p:spPr>
        <p:txBody>
          <a:bodyPr/>
          <a:lstStyle/>
          <a:p>
            <a:pPr marL="342900" lvl="1" indent="-342900">
              <a:spcBef>
                <a:spcPts val="0"/>
              </a:spcBef>
              <a:spcAft>
                <a:spcPts val="0"/>
              </a:spcAft>
              <a:buFont typeface="Arial" panose="020B0604020202020204" pitchFamily="34" charset="0"/>
              <a:buChar char="•"/>
            </a:pPr>
            <a:r>
              <a:rPr lang="fr-BE" sz="2200" dirty="0">
                <a:solidFill>
                  <a:srgbClr val="548235"/>
                </a:solidFill>
                <a:latin typeface="Arial Body"/>
              </a:rPr>
              <a:t>Use of modern IT </a:t>
            </a:r>
            <a:r>
              <a:rPr lang="fr-BE" sz="2200" dirty="0" err="1">
                <a:solidFill>
                  <a:srgbClr val="548235"/>
                </a:solidFill>
                <a:latin typeface="Arial Body"/>
              </a:rPr>
              <a:t>tools</a:t>
            </a:r>
            <a:r>
              <a:rPr lang="fr-BE" sz="2200" dirty="0">
                <a:solidFill>
                  <a:srgbClr val="548235"/>
                </a:solidFill>
                <a:latin typeface="Arial Body"/>
              </a:rPr>
              <a:t> as </a:t>
            </a:r>
            <a:r>
              <a:rPr lang="fr-BE" sz="2200" dirty="0" err="1">
                <a:solidFill>
                  <a:srgbClr val="548235"/>
                </a:solidFill>
                <a:latin typeface="Arial Body"/>
              </a:rPr>
              <a:t>well</a:t>
            </a:r>
            <a:r>
              <a:rPr lang="fr-BE" sz="2200" dirty="0">
                <a:solidFill>
                  <a:srgbClr val="548235"/>
                </a:solidFill>
                <a:latin typeface="Arial Body"/>
              </a:rPr>
              <a:t> as </a:t>
            </a:r>
            <a:r>
              <a:rPr lang="fr-BE" sz="2200" dirty="0" err="1">
                <a:solidFill>
                  <a:srgbClr val="548235"/>
                </a:solidFill>
                <a:latin typeface="Arial Body"/>
              </a:rPr>
              <a:t>paper</a:t>
            </a:r>
            <a:r>
              <a:rPr lang="fr-BE" sz="2200" dirty="0">
                <a:solidFill>
                  <a:srgbClr val="548235"/>
                </a:solidFill>
                <a:latin typeface="Arial Body"/>
              </a:rPr>
              <a:t> </a:t>
            </a:r>
            <a:r>
              <a:rPr lang="fr-BE" sz="2200" dirty="0" err="1">
                <a:solidFill>
                  <a:srgbClr val="548235"/>
                </a:solidFill>
                <a:latin typeface="Arial Body"/>
              </a:rPr>
              <a:t>based</a:t>
            </a:r>
            <a:r>
              <a:rPr lang="fr-BE" sz="2200" dirty="0">
                <a:solidFill>
                  <a:srgbClr val="548235"/>
                </a:solidFill>
                <a:latin typeface="Arial Body"/>
              </a:rPr>
              <a:t> </a:t>
            </a:r>
            <a:r>
              <a:rPr lang="fr-BE" sz="2200" dirty="0" err="1">
                <a:solidFill>
                  <a:srgbClr val="548235"/>
                </a:solidFill>
                <a:latin typeface="Arial Body"/>
              </a:rPr>
              <a:t>advisory</a:t>
            </a:r>
            <a:r>
              <a:rPr lang="fr-BE" sz="2200" dirty="0">
                <a:solidFill>
                  <a:srgbClr val="548235"/>
                </a:solidFill>
                <a:latin typeface="Arial Body"/>
              </a:rPr>
              <a:t> </a:t>
            </a:r>
            <a:r>
              <a:rPr lang="fr-BE" sz="2200" dirty="0" err="1">
                <a:solidFill>
                  <a:srgbClr val="548235"/>
                </a:solidFill>
                <a:latin typeface="Arial Body"/>
              </a:rPr>
              <a:t>scorecards</a:t>
            </a:r>
            <a:r>
              <a:rPr lang="fr-BE" sz="2200" dirty="0">
                <a:solidFill>
                  <a:srgbClr val="548235"/>
                </a:solidFill>
                <a:latin typeface="Arial Body"/>
              </a:rPr>
              <a:t>:</a:t>
            </a:r>
            <a:r>
              <a:rPr lang="fr-BE" sz="2200" dirty="0">
                <a:solidFill>
                  <a:srgbClr val="C00000"/>
                </a:solidFill>
                <a:latin typeface="Arial Body"/>
              </a:rPr>
              <a:t> </a:t>
            </a:r>
            <a:r>
              <a:rPr lang="fr-BE" sz="2200" dirty="0" err="1">
                <a:solidFill>
                  <a:srgbClr val="C00000"/>
                </a:solidFill>
                <a:latin typeface="Arial Body"/>
              </a:rPr>
              <a:t>advisors</a:t>
            </a:r>
            <a:r>
              <a:rPr lang="fr-BE" sz="2200" dirty="0">
                <a:solidFill>
                  <a:srgbClr val="C00000"/>
                </a:solidFill>
                <a:latin typeface="Arial Body"/>
              </a:rPr>
              <a:t>’ influence and trust </a:t>
            </a:r>
            <a:r>
              <a:rPr lang="fr-BE" sz="2200" dirty="0" err="1">
                <a:solidFill>
                  <a:srgbClr val="C00000"/>
                </a:solidFill>
                <a:latin typeface="Arial Body"/>
              </a:rPr>
              <a:t>from</a:t>
            </a:r>
            <a:r>
              <a:rPr lang="fr-BE" sz="2200" dirty="0">
                <a:solidFill>
                  <a:srgbClr val="C00000"/>
                </a:solidFill>
                <a:latin typeface="Arial Body"/>
              </a:rPr>
              <a:t> the </a:t>
            </a:r>
            <a:r>
              <a:rPr lang="fr-BE" sz="2200" dirty="0" err="1">
                <a:solidFill>
                  <a:srgbClr val="C00000"/>
                </a:solidFill>
                <a:latin typeface="Arial Body"/>
              </a:rPr>
              <a:t>farmer</a:t>
            </a:r>
            <a:r>
              <a:rPr lang="fr-BE" sz="2200" dirty="0">
                <a:solidFill>
                  <a:srgbClr val="C00000"/>
                </a:solidFill>
                <a:latin typeface="Arial Body"/>
              </a:rPr>
              <a:t> are key for the </a:t>
            </a:r>
            <a:r>
              <a:rPr lang="fr-BE" sz="2200" dirty="0" err="1">
                <a:solidFill>
                  <a:srgbClr val="C00000"/>
                </a:solidFill>
                <a:latin typeface="Arial Body"/>
              </a:rPr>
              <a:t>results</a:t>
            </a:r>
            <a:endParaRPr lang="fr-BE" sz="2200" dirty="0">
              <a:solidFill>
                <a:srgbClr val="C00000"/>
              </a:solidFill>
              <a:latin typeface="Arial Body"/>
            </a:endParaRPr>
          </a:p>
        </p:txBody>
      </p:sp>
      <p:pic>
        <p:nvPicPr>
          <p:cNvPr id="5" name="Picture 4">
            <a:extLst>
              <a:ext uri="{FF2B5EF4-FFF2-40B4-BE49-F238E27FC236}">
                <a16:creationId xmlns:a16="http://schemas.microsoft.com/office/drawing/2014/main" id="{BF153269-B372-C82A-166A-1B7365EA9CAA}"/>
              </a:ext>
            </a:extLst>
          </p:cNvPr>
          <p:cNvPicPr>
            <a:picLocks noChangeAspect="1"/>
          </p:cNvPicPr>
          <p:nvPr/>
        </p:nvPicPr>
        <p:blipFill>
          <a:blip r:embed="rId3"/>
          <a:stretch>
            <a:fillRect/>
          </a:stretch>
        </p:blipFill>
        <p:spPr>
          <a:xfrm>
            <a:off x="671642" y="3638629"/>
            <a:ext cx="6486593" cy="2704216"/>
          </a:xfrm>
          <a:prstGeom prst="rect">
            <a:avLst/>
          </a:prstGeom>
        </p:spPr>
      </p:pic>
      <p:pic>
        <p:nvPicPr>
          <p:cNvPr id="6" name="Picture 5">
            <a:extLst>
              <a:ext uri="{FF2B5EF4-FFF2-40B4-BE49-F238E27FC236}">
                <a16:creationId xmlns:a16="http://schemas.microsoft.com/office/drawing/2014/main" id="{D46F2E04-70BC-FE73-0144-D03D609BF2AD}"/>
              </a:ext>
            </a:extLst>
          </p:cNvPr>
          <p:cNvPicPr>
            <a:picLocks noChangeAspect="1"/>
          </p:cNvPicPr>
          <p:nvPr/>
        </p:nvPicPr>
        <p:blipFill>
          <a:blip r:embed="rId4"/>
          <a:stretch>
            <a:fillRect/>
          </a:stretch>
        </p:blipFill>
        <p:spPr>
          <a:xfrm>
            <a:off x="7538520" y="860043"/>
            <a:ext cx="4417537" cy="5711826"/>
          </a:xfrm>
          <a:prstGeom prst="rect">
            <a:avLst/>
          </a:prstGeom>
        </p:spPr>
      </p:pic>
      <p:sp>
        <p:nvSpPr>
          <p:cNvPr id="3" name="Content Placeholder 2">
            <a:extLst>
              <a:ext uri="{FF2B5EF4-FFF2-40B4-BE49-F238E27FC236}">
                <a16:creationId xmlns:a16="http://schemas.microsoft.com/office/drawing/2014/main" id="{9AB13818-C551-36FF-DA8A-AF9797BFEA49}"/>
              </a:ext>
            </a:extLst>
          </p:cNvPr>
          <p:cNvSpPr>
            <a:spLocks noGrp="1"/>
          </p:cNvSpPr>
          <p:nvPr>
            <p:ph idx="1"/>
          </p:nvPr>
        </p:nvSpPr>
        <p:spPr>
          <a:xfrm>
            <a:off x="150471" y="257555"/>
            <a:ext cx="7388049" cy="2037969"/>
          </a:xfrm>
          <a:solidFill>
            <a:schemeClr val="bg1"/>
          </a:solidFill>
          <a:ln w="3175">
            <a:solidFill>
              <a:schemeClr val="tx1"/>
            </a:solidFill>
          </a:ln>
        </p:spPr>
        <p:txBody>
          <a:bodyPr/>
          <a:lstStyle/>
          <a:p>
            <a:pPr marL="0" lvl="1" indent="0">
              <a:spcAft>
                <a:spcPts val="600"/>
              </a:spcAft>
              <a:buNone/>
            </a:pPr>
            <a:r>
              <a:rPr lang="fr-BE" sz="2400" b="1" kern="0" dirty="0">
                <a:solidFill>
                  <a:srgbClr val="548235"/>
                </a:solidFill>
              </a:rPr>
              <a:t>2023-2027: </a:t>
            </a:r>
            <a:r>
              <a:rPr lang="fr-BE" sz="2400" b="1" kern="0" dirty="0" err="1">
                <a:solidFill>
                  <a:srgbClr val="548235"/>
                </a:solidFill>
              </a:rPr>
              <a:t>Result</a:t>
            </a:r>
            <a:r>
              <a:rPr lang="fr-BE" sz="2400" b="1" kern="0" dirty="0">
                <a:solidFill>
                  <a:srgbClr val="548235"/>
                </a:solidFill>
              </a:rPr>
              <a:t> </a:t>
            </a:r>
            <a:r>
              <a:rPr lang="fr-BE" sz="2400" b="1" kern="0" dirty="0" err="1">
                <a:solidFill>
                  <a:srgbClr val="548235"/>
                </a:solidFill>
              </a:rPr>
              <a:t>from</a:t>
            </a:r>
            <a:r>
              <a:rPr lang="fr-BE" sz="2400" b="1" kern="0" dirty="0">
                <a:solidFill>
                  <a:srgbClr val="548235"/>
                </a:solidFill>
              </a:rPr>
              <a:t> </a:t>
            </a:r>
            <a:r>
              <a:rPr lang="fr-BE" sz="2400" b="1" kern="0" dirty="0" err="1">
                <a:solidFill>
                  <a:srgbClr val="548235"/>
                </a:solidFill>
              </a:rPr>
              <a:t>OGs</a:t>
            </a:r>
            <a:r>
              <a:rPr lang="fr-BE" sz="2400" b="1" kern="0" dirty="0">
                <a:solidFill>
                  <a:srgbClr val="548235"/>
                </a:solidFill>
              </a:rPr>
              <a:t>: a new CAP agri-</a:t>
            </a:r>
            <a:r>
              <a:rPr lang="fr-BE" sz="2400" b="1" kern="0" dirty="0" err="1">
                <a:solidFill>
                  <a:srgbClr val="548235"/>
                </a:solidFill>
              </a:rPr>
              <a:t>env</a:t>
            </a:r>
            <a:r>
              <a:rPr lang="fr-BE" sz="2400" b="1" kern="0" dirty="0">
                <a:solidFill>
                  <a:srgbClr val="548235"/>
                </a:solidFill>
              </a:rPr>
              <a:t>-clim intervention </a:t>
            </a:r>
            <a:r>
              <a:rPr lang="fr-BE" sz="2400" b="1" kern="0" dirty="0" err="1">
                <a:solidFill>
                  <a:srgbClr val="548235"/>
                </a:solidFill>
              </a:rPr>
              <a:t>was</a:t>
            </a:r>
            <a:r>
              <a:rPr lang="fr-BE" sz="2400" b="1" kern="0" dirty="0">
                <a:solidFill>
                  <a:srgbClr val="548235"/>
                </a:solidFill>
              </a:rPr>
              <a:t> </a:t>
            </a:r>
            <a:r>
              <a:rPr lang="fr-BE" sz="2400" b="1" kern="0" dirty="0" err="1">
                <a:solidFill>
                  <a:srgbClr val="548235"/>
                </a:solidFill>
              </a:rPr>
              <a:t>developed</a:t>
            </a:r>
            <a:r>
              <a:rPr lang="fr-BE" sz="2400" b="1" kern="0" dirty="0">
                <a:solidFill>
                  <a:srgbClr val="548235"/>
                </a:solidFill>
              </a:rPr>
              <a:t> (CAP « ACRES » intervention). It </a:t>
            </a:r>
            <a:r>
              <a:rPr lang="fr-BE" sz="2400" b="1" kern="0" dirty="0" err="1">
                <a:solidFill>
                  <a:srgbClr val="548235"/>
                </a:solidFill>
              </a:rPr>
              <a:t>is</a:t>
            </a:r>
            <a:r>
              <a:rPr lang="fr-BE" sz="2400" b="1" kern="0" dirty="0">
                <a:solidFill>
                  <a:srgbClr val="548235"/>
                </a:solidFill>
              </a:rPr>
              <a:t> </a:t>
            </a:r>
            <a:r>
              <a:rPr lang="fr-BE" sz="2400" b="1" kern="0" dirty="0" err="1">
                <a:solidFill>
                  <a:srgbClr val="548235"/>
                </a:solidFill>
              </a:rPr>
              <a:t>supported</a:t>
            </a:r>
            <a:r>
              <a:rPr lang="fr-BE" sz="2400" b="1" kern="0" dirty="0">
                <a:solidFill>
                  <a:srgbClr val="548235"/>
                </a:solidFill>
              </a:rPr>
              <a:t> by </a:t>
            </a:r>
            <a:r>
              <a:rPr lang="fr-BE" sz="2400" b="1" kern="0" dirty="0" err="1">
                <a:solidFill>
                  <a:srgbClr val="C00000"/>
                </a:solidFill>
              </a:rPr>
              <a:t>advisors</a:t>
            </a:r>
            <a:r>
              <a:rPr lang="fr-BE" sz="2400" b="1" kern="0" dirty="0">
                <a:solidFill>
                  <a:srgbClr val="C00000"/>
                </a:solidFill>
              </a:rPr>
              <a:t> </a:t>
            </a:r>
            <a:r>
              <a:rPr lang="fr-BE" sz="2400" b="1" kern="0" dirty="0" err="1">
                <a:solidFill>
                  <a:srgbClr val="C00000"/>
                </a:solidFill>
              </a:rPr>
              <a:t>who</a:t>
            </a:r>
            <a:r>
              <a:rPr lang="fr-BE" sz="2400" b="1" kern="0" dirty="0">
                <a:solidFill>
                  <a:srgbClr val="C00000"/>
                </a:solidFill>
              </a:rPr>
              <a:t> </a:t>
            </a:r>
            <a:r>
              <a:rPr lang="fr-BE" sz="2400" b="1" kern="0" dirty="0" err="1">
                <a:solidFill>
                  <a:srgbClr val="C00000"/>
                </a:solidFill>
              </a:rPr>
              <a:t>were</a:t>
            </a:r>
            <a:r>
              <a:rPr lang="fr-BE" sz="2400" b="1" kern="0" dirty="0">
                <a:solidFill>
                  <a:srgbClr val="C00000"/>
                </a:solidFill>
              </a:rPr>
              <a:t> </a:t>
            </a:r>
            <a:r>
              <a:rPr lang="fr-BE" sz="2400" b="1" kern="0" dirty="0" err="1">
                <a:solidFill>
                  <a:srgbClr val="C00000"/>
                </a:solidFill>
              </a:rPr>
              <a:t>previously</a:t>
            </a:r>
            <a:r>
              <a:rPr lang="fr-BE" sz="2400" b="1" kern="0" dirty="0">
                <a:solidFill>
                  <a:srgbClr val="C00000"/>
                </a:solidFill>
              </a:rPr>
              <a:t> </a:t>
            </a:r>
            <a:r>
              <a:rPr lang="fr-BE" sz="2400" b="1" kern="0" dirty="0" err="1">
                <a:solidFill>
                  <a:srgbClr val="C00000"/>
                </a:solidFill>
              </a:rPr>
              <a:t>trained</a:t>
            </a:r>
            <a:r>
              <a:rPr lang="fr-BE" sz="2400" b="1" kern="0" dirty="0">
                <a:solidFill>
                  <a:srgbClr val="C00000"/>
                </a:solidFill>
              </a:rPr>
              <a:t> </a:t>
            </a:r>
            <a:r>
              <a:rPr lang="fr-BE" sz="2400" b="1" kern="0" dirty="0" err="1">
                <a:solidFill>
                  <a:srgbClr val="548235"/>
                </a:solidFill>
              </a:rPr>
              <a:t>under</a:t>
            </a:r>
            <a:r>
              <a:rPr lang="fr-BE" sz="2400" b="1" kern="0" dirty="0">
                <a:solidFill>
                  <a:srgbClr val="548235"/>
                </a:solidFill>
              </a:rPr>
              <a:t> the EIP </a:t>
            </a:r>
            <a:r>
              <a:rPr lang="fr-BE" sz="2400" b="1" kern="0" dirty="0" err="1">
                <a:solidFill>
                  <a:srgbClr val="548235"/>
                </a:solidFill>
              </a:rPr>
              <a:t>OGs</a:t>
            </a:r>
            <a:r>
              <a:rPr lang="fr-BE" sz="2400" b="1" kern="0" dirty="0">
                <a:solidFill>
                  <a:srgbClr val="548235"/>
                </a:solidFill>
              </a:rPr>
              <a:t> 2014-2022</a:t>
            </a:r>
            <a:r>
              <a:rPr lang="fr-BE" sz="2400" b="1" kern="0" dirty="0">
                <a:solidFill>
                  <a:srgbClr val="C00000"/>
                </a:solidFill>
              </a:rPr>
              <a:t> (+ training </a:t>
            </a:r>
            <a:r>
              <a:rPr lang="fr-BE" sz="2400" b="1" kern="0" dirty="0" err="1">
                <a:solidFill>
                  <a:srgbClr val="C00000"/>
                </a:solidFill>
              </a:rPr>
              <a:t>farmers</a:t>
            </a:r>
            <a:r>
              <a:rPr lang="fr-BE" sz="2400" b="1" kern="0" dirty="0">
                <a:solidFill>
                  <a:srgbClr val="C00000"/>
                </a:solidFill>
              </a:rPr>
              <a:t> on AECM)</a:t>
            </a:r>
            <a:endParaRPr kumimoji="0" lang="fr-BE" sz="2400" b="1" i="0" u="none" strike="noStrike" kern="0" cap="none" spc="0" normalizeH="0" baseline="0" noProof="0" dirty="0">
              <a:ln>
                <a:noFill/>
              </a:ln>
              <a:solidFill>
                <a:srgbClr val="C00000"/>
              </a:solidFill>
              <a:effectLst/>
              <a:uLnTx/>
              <a:uFillTx/>
            </a:endParaRPr>
          </a:p>
        </p:txBody>
      </p:sp>
    </p:spTree>
    <p:extLst>
      <p:ext uri="{BB962C8B-B14F-4D97-AF65-F5344CB8AC3E}">
        <p14:creationId xmlns:p14="http://schemas.microsoft.com/office/powerpoint/2010/main" val="3729632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DCF1C-0AE3-A7FB-14A7-470E3747589D}"/>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CC73BC09-D0AE-33EF-98CF-0463FDDB3027}"/>
              </a:ext>
            </a:extLst>
          </p:cNvPr>
          <p:cNvSpPr txBox="1">
            <a:spLocks/>
          </p:cNvSpPr>
          <p:nvPr/>
        </p:nvSpPr>
        <p:spPr>
          <a:xfrm>
            <a:off x="23153" y="161925"/>
            <a:ext cx="12211291" cy="6952107"/>
          </a:xfrm>
          <a:prstGeom prst="rect">
            <a:avLst/>
          </a:prstGeom>
          <a:solidFill>
            <a:schemeClr val="bg1"/>
          </a:solidFill>
        </p:spPr>
        <p:txBody>
          <a:bodyPr lIns="91398" tIns="45701" rIns="91398" bIns="45701"/>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0" marR="0" lvl="0" indent="0" algn="ctr" defTabSz="913986"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3b. Examples of how Member States work with advisors:</a:t>
            </a:r>
          </a:p>
          <a:p>
            <a:pPr marL="0" marR="0" lvl="0" indent="0" algn="ctr" defTabSz="913986"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a:ln>
                  <a:noFill/>
                </a:ln>
                <a:solidFill>
                  <a:srgbClr val="C00000"/>
                </a:solidFill>
                <a:effectLst/>
                <a:uLnTx/>
                <a:uFillTx/>
                <a:latin typeface="Calibri" pitchFamily="34" charset="0"/>
                <a:ea typeface="Verdana" pitchFamily="34" charset="0"/>
                <a:cs typeface="Verdana" pitchFamily="34" charset="0"/>
              </a:rPr>
              <a:t>NL: national advisory database of private advisors evolves into CAP advisory vouchers and LLL for advisors</a:t>
            </a:r>
            <a:endParaRPr kumimoji="0" lang="en-US" sz="4000" b="1" i="0" u="none" strike="noStrike" kern="0" cap="none" spc="0" normalizeH="0" baseline="0" noProof="0" dirty="0">
              <a:ln>
                <a:noFill/>
              </a:ln>
              <a:solidFill>
                <a:srgbClr val="BBB831"/>
              </a:solidFill>
              <a:effectLst/>
              <a:uLnTx/>
              <a:uFillTx/>
              <a:latin typeface="Calibri" pitchFamily="34" charset="0"/>
              <a:ea typeface="Verdana" pitchFamily="34" charset="0"/>
              <a:cs typeface="+mj-cs"/>
            </a:endParaRPr>
          </a:p>
          <a:p>
            <a:pPr marL="0" marR="0" lvl="0" indent="0" algn="ctr" defTabSz="913986" rtl="0" eaLnBrk="1" fontAlgn="base" latinLnBrk="0" hangingPunct="1">
              <a:lnSpc>
                <a:spcPct val="100000"/>
              </a:lnSpc>
              <a:spcBef>
                <a:spcPct val="0"/>
              </a:spcBef>
              <a:spcAft>
                <a:spcPct val="0"/>
              </a:spcAft>
              <a:buClrTx/>
              <a:buSzTx/>
              <a:buFontTx/>
              <a:buNone/>
              <a:tabLst/>
              <a:defRPr/>
            </a:pPr>
            <a:endParaRPr kumimoji="0" lang="en-US" sz="4000" b="1" i="0" u="none" strike="noStrike" kern="0" cap="none" spc="0" normalizeH="0" baseline="0" noProof="0" dirty="0">
              <a:ln>
                <a:noFill/>
              </a:ln>
              <a:solidFill>
                <a:srgbClr val="BBB831"/>
              </a:solidFill>
              <a:effectLst/>
              <a:uLnTx/>
              <a:uFillTx/>
              <a:latin typeface="Calibri" pitchFamily="34" charset="0"/>
              <a:ea typeface="Verdana" pitchFamily="34" charset="0"/>
              <a:cs typeface="+mj-cs"/>
            </a:endParaRPr>
          </a:p>
        </p:txBody>
      </p:sp>
      <p:pic>
        <p:nvPicPr>
          <p:cNvPr id="2" name="Afbeelding 1">
            <a:extLst>
              <a:ext uri="{FF2B5EF4-FFF2-40B4-BE49-F238E27FC236}">
                <a16:creationId xmlns:a16="http://schemas.microsoft.com/office/drawing/2014/main" id="{B0EEE775-DBEB-3E5B-2202-C7038B8F386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2223"/>
          <a:stretch/>
        </p:blipFill>
        <p:spPr>
          <a:xfrm>
            <a:off x="316375" y="2255521"/>
            <a:ext cx="11405050" cy="3940328"/>
          </a:xfrm>
          <a:prstGeom prst="rect">
            <a:avLst/>
          </a:prstGeom>
        </p:spPr>
      </p:pic>
    </p:spTree>
    <p:extLst>
      <p:ext uri="{BB962C8B-B14F-4D97-AF65-F5344CB8AC3E}">
        <p14:creationId xmlns:p14="http://schemas.microsoft.com/office/powerpoint/2010/main" val="30179148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8A607-C4F5-81A3-BB9F-9062FFDD04A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5AB80F-04FD-B03D-8EA2-1897A10843B4}"/>
              </a:ext>
            </a:extLst>
          </p:cNvPr>
          <p:cNvSpPr>
            <a:spLocks noGrp="1"/>
          </p:cNvSpPr>
          <p:nvPr>
            <p:ph idx="1"/>
          </p:nvPr>
        </p:nvSpPr>
        <p:spPr>
          <a:xfrm>
            <a:off x="53788" y="176732"/>
            <a:ext cx="11871832" cy="6665258"/>
          </a:xfrm>
          <a:solidFill>
            <a:schemeClr val="bg1"/>
          </a:solidFill>
        </p:spPr>
        <p:txBody>
          <a:bodyPr/>
          <a:lstStyle/>
          <a:p>
            <a:pPr marL="0" lvl="1" indent="0">
              <a:spcAft>
                <a:spcPts val="600"/>
              </a:spcAft>
              <a:buNone/>
            </a:pP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cs typeface="+mj-cs"/>
              </a:rPr>
              <a:t>NL: History leads to challenges and privatized advisory</a:t>
            </a:r>
          </a:p>
          <a:p>
            <a:pPr marL="265113" lvl="1" indent="-265113">
              <a:spcAft>
                <a:spcPts val="600"/>
              </a:spcAft>
            </a:pPr>
            <a:r>
              <a:rPr lang="en-US" dirty="0">
                <a:solidFill>
                  <a:srgbClr val="548235"/>
                </a:solidFill>
                <a:latin typeface="Arial"/>
                <a:cs typeface="Arial"/>
              </a:rPr>
              <a:t>The current Dutch system is private because policy reforms (1990) pushed for market-driven services and reducing state expenses</a:t>
            </a:r>
          </a:p>
          <a:p>
            <a:pPr marL="265113" lvl="1" indent="-265113">
              <a:spcAft>
                <a:spcPts val="600"/>
              </a:spcAft>
            </a:pPr>
            <a:r>
              <a:rPr lang="en-US" dirty="0">
                <a:solidFill>
                  <a:srgbClr val="548235"/>
                </a:solidFill>
                <a:latin typeface="Arial"/>
                <a:cs typeface="Arial"/>
              </a:rPr>
              <a:t>The old public advisory service </a:t>
            </a:r>
            <a:r>
              <a:rPr lang="en-US" dirty="0">
                <a:solidFill>
                  <a:srgbClr val="C00000"/>
                </a:solidFill>
                <a:latin typeface="Arial"/>
                <a:cs typeface="Arial"/>
              </a:rPr>
              <a:t>privatized</a:t>
            </a:r>
            <a:r>
              <a:rPr lang="en-US" dirty="0">
                <a:solidFill>
                  <a:srgbClr val="548235"/>
                </a:solidFill>
                <a:latin typeface="Arial"/>
                <a:cs typeface="Arial"/>
              </a:rPr>
              <a:t> and adapted to the new situation:</a:t>
            </a:r>
          </a:p>
          <a:p>
            <a:pPr marL="722313" lvl="2" indent="-265113">
              <a:spcBef>
                <a:spcPts val="0"/>
              </a:spcBef>
              <a:spcAft>
                <a:spcPts val="0"/>
              </a:spcAft>
            </a:pPr>
            <a:r>
              <a:rPr lang="en-US" sz="1600" dirty="0">
                <a:solidFill>
                  <a:srgbClr val="548235"/>
                </a:solidFill>
                <a:latin typeface="Arial"/>
                <a:cs typeface="Arial"/>
              </a:rPr>
              <a:t>Focus on individual advice, periodic </a:t>
            </a:r>
            <a:r>
              <a:rPr lang="en-US" sz="1600" dirty="0">
                <a:solidFill>
                  <a:srgbClr val="C00000"/>
                </a:solidFill>
                <a:latin typeface="Arial"/>
                <a:cs typeface="Arial"/>
              </a:rPr>
              <a:t>visits at better farms </a:t>
            </a:r>
            <a:r>
              <a:rPr lang="en-US" sz="1600" dirty="0">
                <a:solidFill>
                  <a:srgbClr val="548235"/>
                </a:solidFill>
                <a:latin typeface="Arial"/>
                <a:cs typeface="Arial"/>
              </a:rPr>
              <a:t>(= niche of strongest  commercial farms (horticulture, arboriculture), able to pay for top quality technical advice)</a:t>
            </a:r>
          </a:p>
          <a:p>
            <a:pPr marL="722313" lvl="2" indent="-265113">
              <a:spcBef>
                <a:spcPts val="0"/>
              </a:spcBef>
              <a:spcAft>
                <a:spcPts val="0"/>
              </a:spcAft>
            </a:pPr>
            <a:r>
              <a:rPr lang="en-US" sz="1600" dirty="0">
                <a:solidFill>
                  <a:srgbClr val="548235"/>
                </a:solidFill>
                <a:latin typeface="Arial"/>
                <a:cs typeface="Arial"/>
              </a:rPr>
              <a:t>All </a:t>
            </a:r>
            <a:r>
              <a:rPr lang="en-US" sz="1600" dirty="0">
                <a:solidFill>
                  <a:srgbClr val="C00000"/>
                </a:solidFill>
                <a:latin typeface="Arial"/>
                <a:cs typeface="Arial"/>
              </a:rPr>
              <a:t>overhead</a:t>
            </a:r>
            <a:r>
              <a:rPr lang="en-US" sz="1600" dirty="0">
                <a:solidFill>
                  <a:srgbClr val="548235"/>
                </a:solidFill>
                <a:latin typeface="Arial"/>
                <a:cs typeface="Arial"/>
              </a:rPr>
              <a:t> and discussion time cut out</a:t>
            </a:r>
          </a:p>
          <a:p>
            <a:pPr marL="722313" lvl="2" indent="-265113">
              <a:spcBef>
                <a:spcPts val="0"/>
              </a:spcBef>
              <a:spcAft>
                <a:spcPts val="0"/>
              </a:spcAft>
            </a:pPr>
            <a:r>
              <a:rPr lang="en-US" sz="1600" dirty="0">
                <a:solidFill>
                  <a:srgbClr val="548235"/>
                </a:solidFill>
                <a:latin typeface="Arial"/>
                <a:cs typeface="Arial"/>
              </a:rPr>
              <a:t>with mixed payment: farmers and projects</a:t>
            </a:r>
          </a:p>
          <a:p>
            <a:pPr marL="265113" lvl="1" indent="-265113">
              <a:spcAft>
                <a:spcPts val="600"/>
              </a:spcAft>
            </a:pPr>
            <a:r>
              <a:rPr lang="en-US" dirty="0">
                <a:solidFill>
                  <a:srgbClr val="C00000"/>
                </a:solidFill>
                <a:latin typeface="Arial"/>
                <a:cs typeface="Arial"/>
              </a:rPr>
              <a:t>Suppliers (private and cooperative) took over most frequent advice </a:t>
            </a:r>
            <a:r>
              <a:rPr lang="en-US" dirty="0">
                <a:solidFill>
                  <a:srgbClr val="548235"/>
                </a:solidFill>
                <a:latin typeface="Arial"/>
                <a:cs typeface="Arial"/>
              </a:rPr>
              <a:t>in crop management, seed, fertilizer use, feeding and machinery. This advice is ‘free’ (</a:t>
            </a:r>
            <a:r>
              <a:rPr lang="en-US" dirty="0">
                <a:solidFill>
                  <a:srgbClr val="C00000"/>
                </a:solidFill>
                <a:latin typeface="Arial"/>
                <a:cs typeface="Arial"/>
              </a:rPr>
              <a:t>paid in the product/knowledge mix</a:t>
            </a:r>
            <a:r>
              <a:rPr lang="en-US" dirty="0">
                <a:solidFill>
                  <a:srgbClr val="548235"/>
                </a:solidFill>
                <a:latin typeface="Arial"/>
                <a:cs typeface="Arial"/>
              </a:rPr>
              <a:t>). </a:t>
            </a:r>
          </a:p>
          <a:p>
            <a:pPr marL="265113" lvl="1" indent="-265113">
              <a:spcAft>
                <a:spcPts val="600"/>
              </a:spcAft>
            </a:pPr>
            <a:r>
              <a:rPr lang="en-US" dirty="0">
                <a:solidFill>
                  <a:srgbClr val="C00000"/>
                </a:solidFill>
                <a:latin typeface="Arial"/>
                <a:cs typeface="Arial"/>
              </a:rPr>
              <a:t>Economic aspect is key</a:t>
            </a:r>
            <a:r>
              <a:rPr lang="en-US" dirty="0">
                <a:solidFill>
                  <a:srgbClr val="548235"/>
                </a:solidFill>
                <a:latin typeface="Arial"/>
                <a:cs typeface="Arial"/>
              </a:rPr>
              <a:t>: Farmers want to pay for advice that brings in money, not for advice on sustainability and society (environment, climate, nature, </a:t>
            </a:r>
            <a:r>
              <a:rPr lang="en-US" dirty="0" err="1">
                <a:solidFill>
                  <a:srgbClr val="548235"/>
                </a:solidFill>
                <a:latin typeface="Arial"/>
                <a:cs typeface="Arial"/>
              </a:rPr>
              <a:t>etc</a:t>
            </a:r>
            <a:r>
              <a:rPr lang="en-US" dirty="0">
                <a:solidFill>
                  <a:srgbClr val="548235"/>
                </a:solidFill>
                <a:latin typeface="Arial"/>
                <a:cs typeface="Arial"/>
              </a:rPr>
              <a:t>). </a:t>
            </a:r>
            <a:r>
              <a:rPr lang="en-US" dirty="0">
                <a:solidFill>
                  <a:srgbClr val="C00000"/>
                </a:solidFill>
                <a:latin typeface="Arial"/>
                <a:cs typeface="Arial"/>
              </a:rPr>
              <a:t>Advice on sustainability </a:t>
            </a:r>
            <a:r>
              <a:rPr lang="en-US" dirty="0">
                <a:solidFill>
                  <a:srgbClr val="548235"/>
                </a:solidFill>
                <a:latin typeface="Arial"/>
                <a:cs typeface="Arial"/>
              </a:rPr>
              <a:t>themes is provided by separate advisors (</a:t>
            </a:r>
            <a:r>
              <a:rPr lang="en-US" dirty="0">
                <a:solidFill>
                  <a:srgbClr val="C00000"/>
                </a:solidFill>
                <a:latin typeface="Arial"/>
                <a:cs typeface="Arial"/>
              </a:rPr>
              <a:t>project experts</a:t>
            </a:r>
            <a:r>
              <a:rPr lang="en-US" dirty="0">
                <a:solidFill>
                  <a:srgbClr val="548235"/>
                </a:solidFill>
                <a:latin typeface="Arial"/>
                <a:cs typeface="Arial"/>
              </a:rPr>
              <a:t>)</a:t>
            </a:r>
          </a:p>
          <a:p>
            <a:pPr marL="265113" lvl="1" indent="-265113">
              <a:spcAft>
                <a:spcPts val="600"/>
              </a:spcAft>
            </a:pPr>
            <a:r>
              <a:rPr lang="en-US" dirty="0">
                <a:solidFill>
                  <a:srgbClr val="C00000"/>
                </a:solidFill>
                <a:latin typeface="Arial"/>
                <a:cs typeface="Arial"/>
              </a:rPr>
              <a:t>Challenges: </a:t>
            </a:r>
            <a:r>
              <a:rPr lang="en-US" dirty="0">
                <a:solidFill>
                  <a:srgbClr val="548235"/>
                </a:solidFill>
                <a:latin typeface="Arial"/>
                <a:cs typeface="Arial"/>
              </a:rPr>
              <a:t>Leading to </a:t>
            </a:r>
            <a:r>
              <a:rPr lang="en-US" b="1" dirty="0">
                <a:solidFill>
                  <a:srgbClr val="C00000"/>
                </a:solidFill>
                <a:latin typeface="Arial"/>
                <a:cs typeface="Arial"/>
              </a:rPr>
              <a:t>fragmentation among advisors (no back-office) </a:t>
            </a:r>
            <a:r>
              <a:rPr lang="en-US" dirty="0">
                <a:solidFill>
                  <a:srgbClr val="C00000"/>
                </a:solidFill>
                <a:latin typeface="Arial"/>
                <a:cs typeface="Arial"/>
              </a:rPr>
              <a:t>and other stakeholders </a:t>
            </a:r>
            <a:r>
              <a:rPr lang="en-US" dirty="0">
                <a:solidFill>
                  <a:srgbClr val="548235"/>
                </a:solidFill>
                <a:latin typeface="Arial"/>
                <a:cs typeface="Arial"/>
              </a:rPr>
              <a:t>who work with farmers, and </a:t>
            </a:r>
            <a:r>
              <a:rPr lang="en-US" dirty="0">
                <a:solidFill>
                  <a:srgbClr val="C00000"/>
                </a:solidFill>
                <a:latin typeface="Arial"/>
                <a:cs typeface="Arial"/>
              </a:rPr>
              <a:t>limited integration of sustainability aspects </a:t>
            </a:r>
            <a:r>
              <a:rPr lang="en-US" dirty="0">
                <a:solidFill>
                  <a:srgbClr val="548235"/>
                </a:solidFill>
                <a:latin typeface="Arial"/>
                <a:cs typeface="Arial"/>
              </a:rPr>
              <a:t>in the total farm management</a:t>
            </a:r>
          </a:p>
          <a:p>
            <a:pPr marL="265113" lvl="1" indent="-265113">
              <a:spcAft>
                <a:spcPts val="600"/>
              </a:spcAft>
            </a:pPr>
            <a:r>
              <a:rPr lang="en-US" dirty="0">
                <a:solidFill>
                  <a:srgbClr val="548235"/>
                </a:solidFill>
                <a:latin typeface="Arial"/>
                <a:cs typeface="Arial"/>
              </a:rPr>
              <a:t>SABE (Agricultural Advisory and Education Subsidy Scheme, nationally funded) helped to overcome some of the disadvantages of a </a:t>
            </a:r>
            <a:r>
              <a:rPr lang="en-US" b="1" dirty="0">
                <a:solidFill>
                  <a:srgbClr val="548235"/>
                </a:solidFill>
                <a:latin typeface="Arial"/>
                <a:cs typeface="Arial"/>
              </a:rPr>
              <a:t>largely </a:t>
            </a:r>
            <a:r>
              <a:rPr lang="en-US" b="1" dirty="0" err="1">
                <a:solidFill>
                  <a:srgbClr val="548235"/>
                </a:solidFill>
                <a:latin typeface="Arial"/>
                <a:cs typeface="Arial"/>
              </a:rPr>
              <a:t>privatised</a:t>
            </a:r>
            <a:r>
              <a:rPr lang="en-US" b="1" dirty="0">
                <a:solidFill>
                  <a:srgbClr val="548235"/>
                </a:solidFill>
                <a:latin typeface="Arial"/>
                <a:cs typeface="Arial"/>
              </a:rPr>
              <a:t> and fragmented advisory system </a:t>
            </a:r>
            <a:r>
              <a:rPr lang="en-US" dirty="0">
                <a:solidFill>
                  <a:srgbClr val="548235"/>
                </a:solidFill>
                <a:latin typeface="Arial"/>
                <a:cs typeface="Arial"/>
              </a:rPr>
              <a:t>and provides independent advice</a:t>
            </a:r>
            <a:endParaRPr kumimoji="0" lang="en-US" b="0" i="0" u="none" strike="noStrike" kern="1200" cap="none" spc="0" normalizeH="0" baseline="0" noProof="0" dirty="0">
              <a:ln>
                <a:noFill/>
              </a:ln>
              <a:solidFill>
                <a:srgbClr val="548235"/>
              </a:solidFill>
              <a:effectLst/>
              <a:uLnTx/>
              <a:uFillTx/>
              <a:latin typeface="Arial"/>
              <a:ea typeface="+mn-ea"/>
              <a:cs typeface="Arial"/>
              <a:sym typeface="Arial"/>
            </a:endParaRPr>
          </a:p>
          <a:p>
            <a:pPr marL="265113" lvl="1" indent="-265113">
              <a:spcAft>
                <a:spcPts val="600"/>
              </a:spcAft>
            </a:pPr>
            <a:endParaRPr kumimoji="0" lang="en-US" b="0" i="0" u="none" strike="noStrike" kern="1200" cap="none" spc="0" normalizeH="0" baseline="0" noProof="0" dirty="0">
              <a:ln>
                <a:noFill/>
              </a:ln>
              <a:solidFill>
                <a:srgbClr val="548235"/>
              </a:solidFill>
              <a:effectLst/>
              <a:uLnTx/>
              <a:uFillTx/>
              <a:latin typeface="Arial"/>
              <a:ea typeface="+mn-ea"/>
              <a:cs typeface="Arial"/>
              <a:sym typeface="Arial"/>
            </a:endParaRPr>
          </a:p>
        </p:txBody>
      </p:sp>
    </p:spTree>
    <p:extLst>
      <p:ext uri="{BB962C8B-B14F-4D97-AF65-F5344CB8AC3E}">
        <p14:creationId xmlns:p14="http://schemas.microsoft.com/office/powerpoint/2010/main" val="25429229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EB017-4986-E1CA-7E32-83043F971E2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7982BC-5FEC-653C-AE31-65ACB0614F5D}"/>
              </a:ext>
            </a:extLst>
          </p:cNvPr>
          <p:cNvSpPr>
            <a:spLocks noGrp="1"/>
          </p:cNvSpPr>
          <p:nvPr>
            <p:ph idx="1"/>
          </p:nvPr>
        </p:nvSpPr>
        <p:spPr>
          <a:xfrm>
            <a:off x="53788" y="176732"/>
            <a:ext cx="12138212" cy="6665258"/>
          </a:xfrm>
          <a:solidFill>
            <a:schemeClr val="bg1"/>
          </a:solidFill>
        </p:spPr>
        <p:txBody>
          <a:bodyPr/>
          <a:lstStyle/>
          <a:p>
            <a:pPr marL="0" lvl="1" indent="0">
              <a:spcAft>
                <a:spcPts val="600"/>
              </a:spcAft>
              <a:buNone/>
            </a:pP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cs typeface="+mj-cs"/>
              </a:rPr>
              <a:t>NL: Further developed Dutch Farm Advisory quality system</a:t>
            </a:r>
          </a:p>
          <a:p>
            <a:pPr marL="0" lvl="1" indent="0">
              <a:spcAft>
                <a:spcPts val="600"/>
              </a:spcAft>
              <a:buNone/>
            </a:pP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cs typeface="+mj-cs"/>
              </a:rPr>
              <a:t>National advisory database and CAP advisory vouchers</a:t>
            </a:r>
          </a:p>
          <a:p>
            <a:pPr marL="265113" lvl="1" indent="-265113">
              <a:spcAft>
                <a:spcPts val="600"/>
              </a:spcAft>
              <a:buClr>
                <a:srgbClr val="548235"/>
              </a:buClr>
            </a:pPr>
            <a:r>
              <a:rPr lang="en-US" dirty="0">
                <a:solidFill>
                  <a:srgbClr val="548235"/>
                </a:solidFill>
                <a:latin typeface="Arial"/>
                <a:cs typeface="Arial"/>
              </a:rPr>
              <a:t>2013: Requirements for farm advice in CAP/RD </a:t>
            </a:r>
            <a:r>
              <a:rPr lang="en-US" dirty="0" err="1">
                <a:solidFill>
                  <a:srgbClr val="548235"/>
                </a:solidFill>
                <a:latin typeface="Arial"/>
                <a:cs typeface="Arial"/>
              </a:rPr>
              <a:t>Programmes</a:t>
            </a:r>
            <a:r>
              <a:rPr lang="en-US" dirty="0">
                <a:solidFill>
                  <a:srgbClr val="548235"/>
                </a:solidFill>
                <a:latin typeface="Arial"/>
                <a:cs typeface="Arial"/>
              </a:rPr>
              <a:t> introduced:</a:t>
            </a:r>
          </a:p>
          <a:p>
            <a:pPr marL="722313" lvl="2" indent="-265113">
              <a:spcBef>
                <a:spcPts val="0"/>
              </a:spcBef>
              <a:spcAft>
                <a:spcPts val="0"/>
              </a:spcAft>
              <a:buClr>
                <a:srgbClr val="548235"/>
              </a:buClr>
            </a:pPr>
            <a:r>
              <a:rPr lang="en-US" sz="1400" dirty="0">
                <a:solidFill>
                  <a:srgbClr val="548235"/>
                </a:solidFill>
                <a:latin typeface="Arial"/>
                <a:cs typeface="Arial"/>
              </a:rPr>
              <a:t>Overview/registry of independent (“impartial”) advisors</a:t>
            </a:r>
          </a:p>
          <a:p>
            <a:pPr marL="722313" lvl="2" indent="-265113">
              <a:spcBef>
                <a:spcPts val="0"/>
              </a:spcBef>
              <a:spcAft>
                <a:spcPts val="0"/>
              </a:spcAft>
              <a:buClr>
                <a:srgbClr val="548235"/>
              </a:buClr>
            </a:pPr>
            <a:r>
              <a:rPr lang="en-US" sz="1400" dirty="0">
                <a:solidFill>
                  <a:srgbClr val="548235"/>
                </a:solidFill>
                <a:latin typeface="Arial"/>
                <a:cs typeface="Arial"/>
              </a:rPr>
              <a:t>Quality improvement / lifelong learning of advisors</a:t>
            </a:r>
          </a:p>
          <a:p>
            <a:pPr marL="265113" lvl="1" indent="-265113">
              <a:spcAft>
                <a:spcPts val="600"/>
              </a:spcAft>
              <a:buClr>
                <a:srgbClr val="548235"/>
              </a:buClr>
            </a:pPr>
            <a:r>
              <a:rPr lang="en-US" dirty="0">
                <a:solidFill>
                  <a:srgbClr val="548235"/>
                </a:solidFill>
                <a:latin typeface="Arial"/>
                <a:cs typeface="Arial"/>
              </a:rPr>
              <a:t>Association of Independent Advisors (VAB) started the </a:t>
            </a:r>
            <a:r>
              <a:rPr lang="en-US" dirty="0">
                <a:solidFill>
                  <a:srgbClr val="C00000"/>
                </a:solidFill>
                <a:latin typeface="Arial"/>
                <a:cs typeface="Arial"/>
              </a:rPr>
              <a:t>Business Advisory System (BAS) registry</a:t>
            </a:r>
            <a:br>
              <a:rPr lang="en-US" dirty="0">
                <a:solidFill>
                  <a:srgbClr val="C00000"/>
                </a:solidFill>
                <a:latin typeface="Arial"/>
                <a:cs typeface="Arial"/>
              </a:rPr>
            </a:br>
            <a:r>
              <a:rPr lang="en-US" dirty="0">
                <a:solidFill>
                  <a:srgbClr val="C00000"/>
                </a:solidFill>
                <a:latin typeface="Arial"/>
                <a:cs typeface="Arial"/>
              </a:rPr>
              <a:t>on voluntary basis, </a:t>
            </a:r>
            <a:r>
              <a:rPr lang="en-US" dirty="0">
                <a:solidFill>
                  <a:srgbClr val="548235"/>
                </a:solidFill>
                <a:latin typeface="Arial"/>
                <a:cs typeface="Arial"/>
              </a:rPr>
              <a:t>in an integrated system:</a:t>
            </a:r>
          </a:p>
          <a:p>
            <a:pPr marL="722313" lvl="2" indent="-265113">
              <a:spcBef>
                <a:spcPts val="0"/>
              </a:spcBef>
              <a:spcAft>
                <a:spcPts val="0"/>
              </a:spcAft>
              <a:buClr>
                <a:srgbClr val="548235"/>
              </a:buClr>
            </a:pPr>
            <a:r>
              <a:rPr lang="en-US" sz="1400" dirty="0">
                <a:solidFill>
                  <a:srgbClr val="548235"/>
                </a:solidFill>
                <a:latin typeface="Arial"/>
                <a:cs typeface="Arial"/>
              </a:rPr>
              <a:t>The public registry shows the accreditation level</a:t>
            </a:r>
            <a:r>
              <a:rPr lang="en-US" sz="1400" dirty="0">
                <a:solidFill>
                  <a:srgbClr val="C00000"/>
                </a:solidFill>
                <a:latin typeface="Arial"/>
                <a:cs typeface="Arial"/>
              </a:rPr>
              <a:t>/ type of expertise</a:t>
            </a:r>
            <a:r>
              <a:rPr lang="en-US" sz="1400" dirty="0">
                <a:solidFill>
                  <a:srgbClr val="548235"/>
                </a:solidFill>
                <a:latin typeface="Arial"/>
                <a:cs typeface="Arial"/>
              </a:rPr>
              <a:t>, </a:t>
            </a:r>
            <a:r>
              <a:rPr lang="en-US" sz="1400" dirty="0">
                <a:solidFill>
                  <a:srgbClr val="C00000"/>
                </a:solidFill>
                <a:latin typeface="Arial"/>
                <a:cs typeface="Arial"/>
              </a:rPr>
              <a:t>impartiality</a:t>
            </a:r>
          </a:p>
          <a:p>
            <a:pPr marL="722313" lvl="2" indent="-265113">
              <a:spcBef>
                <a:spcPts val="0"/>
              </a:spcBef>
              <a:spcAft>
                <a:spcPts val="0"/>
              </a:spcAft>
              <a:buClr>
                <a:srgbClr val="548235"/>
              </a:buClr>
            </a:pPr>
            <a:r>
              <a:rPr lang="en-US" sz="1400" dirty="0">
                <a:solidFill>
                  <a:srgbClr val="548235"/>
                </a:solidFill>
                <a:latin typeface="Arial"/>
                <a:cs typeface="Arial"/>
              </a:rPr>
              <a:t>For accreditation, the advisor needs continued </a:t>
            </a:r>
            <a:r>
              <a:rPr lang="en-US" sz="1400" dirty="0">
                <a:solidFill>
                  <a:srgbClr val="C00000"/>
                </a:solidFill>
                <a:latin typeface="Arial"/>
                <a:cs typeface="Arial"/>
              </a:rPr>
              <a:t>lifelong learning </a:t>
            </a:r>
            <a:r>
              <a:rPr lang="en-US" sz="1400" dirty="0">
                <a:solidFill>
                  <a:srgbClr val="548235"/>
                </a:solidFill>
                <a:latin typeface="Arial"/>
                <a:cs typeface="Arial"/>
              </a:rPr>
              <a:t>(LLL) points (PE permanent education). </a:t>
            </a:r>
          </a:p>
          <a:p>
            <a:pPr marL="722313" lvl="2" indent="-265113">
              <a:spcBef>
                <a:spcPts val="0"/>
              </a:spcBef>
              <a:spcAft>
                <a:spcPts val="0"/>
              </a:spcAft>
              <a:buClr>
                <a:srgbClr val="548235"/>
              </a:buClr>
            </a:pPr>
            <a:r>
              <a:rPr lang="en-US" sz="1400" dirty="0">
                <a:solidFill>
                  <a:srgbClr val="548235"/>
                </a:solidFill>
                <a:latin typeface="Arial"/>
                <a:cs typeface="Arial"/>
              </a:rPr>
              <a:t>VAB assesses trainings and meetings on content, relevance and skills</a:t>
            </a:r>
          </a:p>
          <a:p>
            <a:pPr marL="722313" lvl="2" indent="-265113">
              <a:spcBef>
                <a:spcPts val="0"/>
              </a:spcBef>
              <a:spcAft>
                <a:spcPts val="0"/>
              </a:spcAft>
              <a:buClr>
                <a:srgbClr val="548235"/>
              </a:buClr>
            </a:pPr>
            <a:r>
              <a:rPr lang="en-US" sz="1400" dirty="0">
                <a:solidFill>
                  <a:srgbClr val="548235"/>
                </a:solidFill>
                <a:latin typeface="Arial"/>
                <a:cs typeface="Arial"/>
              </a:rPr>
              <a:t>Meetings and trainings are assessed on quality to assign </a:t>
            </a:r>
            <a:r>
              <a:rPr lang="en-US" sz="1400" dirty="0">
                <a:solidFill>
                  <a:srgbClr val="C00000"/>
                </a:solidFill>
                <a:latin typeface="Arial"/>
                <a:cs typeface="Arial"/>
              </a:rPr>
              <a:t>PE points on specialist knowledge</a:t>
            </a:r>
          </a:p>
          <a:p>
            <a:pPr marL="722313" lvl="2" indent="-265113">
              <a:spcBef>
                <a:spcPts val="0"/>
              </a:spcBef>
              <a:spcAft>
                <a:spcPts val="0"/>
              </a:spcAft>
              <a:buClr>
                <a:srgbClr val="548235"/>
              </a:buClr>
            </a:pPr>
            <a:r>
              <a:rPr lang="en-US" sz="1400" dirty="0">
                <a:solidFill>
                  <a:srgbClr val="C00000"/>
                </a:solidFill>
                <a:latin typeface="Arial"/>
                <a:cs typeface="Arial"/>
              </a:rPr>
              <a:t>Education at least BSc + LLL</a:t>
            </a:r>
          </a:p>
          <a:p>
            <a:pPr marL="722313" lvl="2" indent="-265113">
              <a:spcBef>
                <a:spcPts val="0"/>
              </a:spcBef>
              <a:spcAft>
                <a:spcPts val="0"/>
              </a:spcAft>
              <a:buClr>
                <a:srgbClr val="548235"/>
              </a:buClr>
            </a:pPr>
            <a:r>
              <a:rPr lang="en-US" sz="1400" dirty="0">
                <a:solidFill>
                  <a:srgbClr val="548235"/>
                </a:solidFill>
                <a:latin typeface="Arial"/>
                <a:cs typeface="Arial"/>
              </a:rPr>
              <a:t>BAS is required to cash CAP advisory vouchers</a:t>
            </a:r>
            <a:endParaRPr lang="en-US" dirty="0">
              <a:solidFill>
                <a:srgbClr val="548235"/>
              </a:solidFill>
              <a:latin typeface="Arial"/>
              <a:cs typeface="Arial"/>
            </a:endParaRPr>
          </a:p>
          <a:p>
            <a:pPr marL="265113" lvl="1" indent="-265113">
              <a:spcAft>
                <a:spcPts val="600"/>
              </a:spcAft>
              <a:buClr>
                <a:srgbClr val="548235"/>
              </a:buClr>
            </a:pPr>
            <a:r>
              <a:rPr lang="en-US" dirty="0">
                <a:solidFill>
                  <a:srgbClr val="C00000"/>
                </a:solidFill>
                <a:latin typeface="Arial"/>
                <a:cs typeface="Arial"/>
              </a:rPr>
              <a:t>CAP advisory vouchers: </a:t>
            </a:r>
            <a:r>
              <a:rPr kumimoji="0" lang="en-US" b="0" i="0" u="none" strike="noStrike" kern="1200" cap="none" spc="0" normalizeH="0" baseline="0" noProof="0" dirty="0">
                <a:ln>
                  <a:noFill/>
                </a:ln>
                <a:solidFill>
                  <a:srgbClr val="548235"/>
                </a:solidFill>
                <a:effectLst/>
                <a:uLnTx/>
                <a:uFillTx/>
                <a:latin typeface="Arial"/>
                <a:ea typeface="+mn-ea"/>
                <a:cs typeface="Arial"/>
                <a:sym typeface="Arial"/>
              </a:rPr>
              <a:t>Individual advice from a certified advisor to the farmer</a:t>
            </a:r>
          </a:p>
          <a:p>
            <a:pPr marL="265113" lvl="1" indent="-265113">
              <a:spcAft>
                <a:spcPts val="600"/>
              </a:spcAft>
              <a:buClr>
                <a:srgbClr val="548235"/>
              </a:buClr>
            </a:pPr>
            <a:r>
              <a:rPr lang="en-US" dirty="0">
                <a:solidFill>
                  <a:srgbClr val="C00000"/>
                </a:solidFill>
                <a:latin typeface="Arial"/>
                <a:cs typeface="Arial"/>
                <a:sym typeface="Arial"/>
              </a:rPr>
              <a:t>Limited t</a:t>
            </a:r>
            <a:r>
              <a:rPr kumimoji="0" lang="en-US" b="0" i="0" u="none" strike="noStrike" kern="1200" cap="none" spc="0" normalizeH="0" baseline="0" noProof="0" dirty="0">
                <a:ln>
                  <a:noFill/>
                </a:ln>
                <a:solidFill>
                  <a:srgbClr val="C00000"/>
                </a:solidFill>
                <a:effectLst/>
                <a:uLnTx/>
                <a:uFillTx/>
                <a:latin typeface="Arial"/>
                <a:ea typeface="+mn-ea"/>
                <a:cs typeface="Arial"/>
                <a:sym typeface="Arial"/>
              </a:rPr>
              <a:t>hemes focusing on Sustainable entrepreneurship  </a:t>
            </a:r>
            <a:r>
              <a:rPr kumimoji="0" lang="en-US" b="0" i="0" u="none" strike="noStrike" kern="1200" cap="none" spc="0" normalizeH="0" baseline="0" noProof="0" dirty="0">
                <a:ln>
                  <a:noFill/>
                </a:ln>
                <a:solidFill>
                  <a:srgbClr val="548235"/>
                </a:solidFill>
                <a:effectLst/>
                <a:uLnTx/>
                <a:uFillTx/>
                <a:latin typeface="Arial"/>
                <a:ea typeface="+mn-ea"/>
                <a:cs typeface="Arial"/>
                <a:sym typeface="Arial"/>
              </a:rPr>
              <a:t>=&gt;</a:t>
            </a:r>
          </a:p>
          <a:p>
            <a:pPr marL="265113" lvl="1" indent="-265113">
              <a:spcAft>
                <a:spcPts val="600"/>
              </a:spcAft>
              <a:buClr>
                <a:srgbClr val="548235"/>
              </a:buClr>
            </a:pPr>
            <a:r>
              <a:rPr kumimoji="0" lang="en-US" b="0" i="0" u="none" strike="noStrike" kern="1200" cap="none" spc="0" normalizeH="0" baseline="0" noProof="0" dirty="0">
                <a:ln>
                  <a:noFill/>
                </a:ln>
                <a:solidFill>
                  <a:srgbClr val="548235"/>
                </a:solidFill>
                <a:effectLst/>
                <a:uLnTx/>
                <a:uFillTx/>
                <a:latin typeface="Arial"/>
                <a:ea typeface="+mn-ea"/>
                <a:cs typeface="Arial"/>
                <a:sym typeface="Arial"/>
              </a:rPr>
              <a:t>Each advisor has an interview,</a:t>
            </a:r>
            <a:br>
              <a:rPr kumimoji="0" lang="en-US" b="0" i="0" u="none" strike="noStrike" kern="1200" cap="none" spc="0" normalizeH="0" baseline="0" noProof="0" dirty="0">
                <a:ln>
                  <a:noFill/>
                </a:ln>
                <a:solidFill>
                  <a:srgbClr val="548235"/>
                </a:solidFill>
                <a:effectLst/>
                <a:uLnTx/>
                <a:uFillTx/>
                <a:latin typeface="Arial"/>
                <a:ea typeface="+mn-ea"/>
                <a:cs typeface="Arial"/>
                <a:sym typeface="Arial"/>
              </a:rPr>
            </a:br>
            <a:r>
              <a:rPr kumimoji="0" lang="en-US" b="0" i="0" u="none" strike="noStrike" kern="1200" cap="none" spc="0" normalizeH="0" baseline="0" noProof="0" dirty="0">
                <a:ln>
                  <a:noFill/>
                </a:ln>
                <a:solidFill>
                  <a:srgbClr val="548235"/>
                </a:solidFill>
                <a:effectLst/>
                <a:uLnTx/>
                <a:uFillTx/>
                <a:latin typeface="Arial"/>
                <a:ea typeface="+mn-ea"/>
                <a:cs typeface="Arial"/>
                <a:sym typeface="Arial"/>
              </a:rPr>
              <a:t>assessing BAS skills and knowledge level:</a:t>
            </a:r>
          </a:p>
          <a:p>
            <a:pPr marL="722313" lvl="2" indent="-265113">
              <a:spcBef>
                <a:spcPts val="0"/>
              </a:spcBef>
              <a:spcAft>
                <a:spcPts val="0"/>
              </a:spcAft>
              <a:buClr>
                <a:srgbClr val="548235"/>
              </a:buClr>
            </a:pPr>
            <a:r>
              <a:rPr kumimoji="0" lang="en-US" sz="1400" b="0" i="0" u="none" strike="noStrike" kern="1200" cap="none" spc="0" normalizeH="0" baseline="0" noProof="0" dirty="0">
                <a:ln>
                  <a:noFill/>
                </a:ln>
                <a:solidFill>
                  <a:srgbClr val="548235"/>
                </a:solidFill>
                <a:effectLst/>
                <a:uLnTx/>
                <a:uFillTx/>
                <a:latin typeface="Arial"/>
                <a:ea typeface="+mn-ea"/>
                <a:cs typeface="Arial"/>
                <a:sym typeface="Arial"/>
              </a:rPr>
              <a:t>Strategic: develop a sustainable vision  for a farm</a:t>
            </a:r>
          </a:p>
          <a:p>
            <a:pPr marL="722313" lvl="2" indent="-265113">
              <a:spcBef>
                <a:spcPts val="0"/>
              </a:spcBef>
              <a:spcAft>
                <a:spcPts val="0"/>
              </a:spcAft>
              <a:buClr>
                <a:srgbClr val="548235"/>
              </a:buClr>
            </a:pPr>
            <a:r>
              <a:rPr kumimoji="0" lang="en-US" sz="1400" b="0" i="0" u="none" strike="noStrike" kern="1200" cap="none" spc="0" normalizeH="0" baseline="0" noProof="0" dirty="0">
                <a:ln>
                  <a:noFill/>
                </a:ln>
                <a:solidFill>
                  <a:srgbClr val="548235"/>
                </a:solidFill>
                <a:effectLst/>
                <a:uLnTx/>
                <a:uFillTx/>
                <a:latin typeface="Arial"/>
                <a:ea typeface="+mn-ea"/>
                <a:cs typeface="Arial"/>
                <a:sym typeface="Arial"/>
              </a:rPr>
              <a:t>Tactic: translate vision to concrete targets, priorities and practical implementation steps</a:t>
            </a:r>
          </a:p>
          <a:p>
            <a:pPr marL="265113" lvl="1" indent="-265113">
              <a:spcAft>
                <a:spcPts val="600"/>
              </a:spcAft>
            </a:pPr>
            <a:endParaRPr kumimoji="0" lang="en-US" b="0" i="0" u="none" strike="noStrike" kern="1200" cap="none" spc="0" normalizeH="0" baseline="0" noProof="0" dirty="0">
              <a:ln>
                <a:noFill/>
              </a:ln>
              <a:solidFill>
                <a:srgbClr val="548235"/>
              </a:solidFill>
              <a:effectLst/>
              <a:uLnTx/>
              <a:uFillTx/>
              <a:latin typeface="Arial"/>
              <a:ea typeface="+mn-ea"/>
              <a:cs typeface="Arial"/>
              <a:sym typeface="Arial"/>
            </a:endParaRPr>
          </a:p>
          <a:p>
            <a:pPr marL="265113" lvl="1" indent="-265113">
              <a:spcAft>
                <a:spcPts val="600"/>
              </a:spcAft>
            </a:pPr>
            <a:endParaRPr kumimoji="0" lang="en-US" b="0" i="0" u="none" strike="noStrike" kern="1200" cap="none" spc="0" normalizeH="0" baseline="0" noProof="0" dirty="0">
              <a:ln>
                <a:noFill/>
              </a:ln>
              <a:solidFill>
                <a:srgbClr val="548235"/>
              </a:solidFill>
              <a:effectLst/>
              <a:uLnTx/>
              <a:uFillTx/>
              <a:latin typeface="Arial"/>
              <a:ea typeface="+mn-ea"/>
              <a:cs typeface="Arial"/>
              <a:sym typeface="Arial"/>
            </a:endParaRPr>
          </a:p>
          <a:p>
            <a:pPr marL="265113" lvl="1" indent="-265113">
              <a:spcAft>
                <a:spcPts val="600"/>
              </a:spcAft>
            </a:pPr>
            <a:endParaRPr kumimoji="0" lang="en-US" b="0" i="0" u="none" strike="noStrike" kern="1200" cap="none" spc="0" normalizeH="0" baseline="0" noProof="0" dirty="0">
              <a:ln>
                <a:noFill/>
              </a:ln>
              <a:solidFill>
                <a:srgbClr val="548235"/>
              </a:solidFill>
              <a:effectLst/>
              <a:uLnTx/>
              <a:uFillTx/>
              <a:latin typeface="Arial"/>
              <a:ea typeface="+mn-ea"/>
              <a:cs typeface="Arial"/>
              <a:sym typeface="Arial"/>
            </a:endParaRPr>
          </a:p>
          <a:p>
            <a:pPr marL="265113" lvl="1" indent="-265113">
              <a:spcAft>
                <a:spcPts val="600"/>
              </a:spcAft>
            </a:pPr>
            <a:endParaRPr kumimoji="0" lang="en-US" b="0" i="0" u="none" strike="noStrike" kern="1200" cap="none" spc="0" normalizeH="0" baseline="0" noProof="0" dirty="0">
              <a:ln>
                <a:noFill/>
              </a:ln>
              <a:solidFill>
                <a:srgbClr val="548235"/>
              </a:solidFill>
              <a:effectLst/>
              <a:uLnTx/>
              <a:uFillTx/>
              <a:latin typeface="Arial"/>
              <a:ea typeface="+mn-ea"/>
              <a:cs typeface="Arial"/>
              <a:sym typeface="Arial"/>
            </a:endParaRPr>
          </a:p>
        </p:txBody>
      </p:sp>
      <p:pic>
        <p:nvPicPr>
          <p:cNvPr id="4" name="Picture 3" descr="The image depicts a diagram outlining various aspects of sustainable agricultural practices, including nitrogen emissions control, nutrient recycling, healthy soil management, crop protection, circular use of materials, and the integration of nature into agriculture.&#10;&#10;AI-generated content may be incorrect.">
            <a:extLst>
              <a:ext uri="{FF2B5EF4-FFF2-40B4-BE49-F238E27FC236}">
                <a16:creationId xmlns:a16="http://schemas.microsoft.com/office/drawing/2014/main" id="{A7B1DC3A-DD17-1817-76CB-A6563A054288}"/>
              </a:ext>
            </a:extLst>
          </p:cNvPr>
          <p:cNvPicPr>
            <a:picLocks noChangeAspect="1"/>
          </p:cNvPicPr>
          <p:nvPr/>
        </p:nvPicPr>
        <p:blipFill>
          <a:blip r:embed="rId3"/>
          <a:stretch>
            <a:fillRect/>
          </a:stretch>
        </p:blipFill>
        <p:spPr>
          <a:xfrm>
            <a:off x="7505224" y="4662373"/>
            <a:ext cx="4296095" cy="1548384"/>
          </a:xfrm>
          <a:prstGeom prst="rect">
            <a:avLst/>
          </a:prstGeom>
        </p:spPr>
      </p:pic>
    </p:spTree>
    <p:extLst>
      <p:ext uri="{BB962C8B-B14F-4D97-AF65-F5344CB8AC3E}">
        <p14:creationId xmlns:p14="http://schemas.microsoft.com/office/powerpoint/2010/main" val="2638797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6205D-DA0E-6E95-F602-019C83D1FBF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8781F3-FE60-043D-0166-B6E80FDF2C9E}"/>
              </a:ext>
            </a:extLst>
          </p:cNvPr>
          <p:cNvSpPr>
            <a:spLocks noGrp="1"/>
          </p:cNvSpPr>
          <p:nvPr>
            <p:ph idx="1"/>
          </p:nvPr>
        </p:nvSpPr>
        <p:spPr>
          <a:xfrm>
            <a:off x="53788" y="176732"/>
            <a:ext cx="11871832" cy="6665258"/>
          </a:xfrm>
          <a:solidFill>
            <a:schemeClr val="bg1"/>
          </a:solidFill>
        </p:spPr>
        <p:txBody>
          <a:bodyPr/>
          <a:lstStyle/>
          <a:p>
            <a:pPr marL="0" lvl="1" indent="0">
              <a:spcAft>
                <a:spcPts val="600"/>
              </a:spcAft>
              <a:buNone/>
            </a:pP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cs typeface="+mj-cs"/>
              </a:rPr>
              <a:t>NL: Advantages and challenges: moving to the</a:t>
            </a:r>
          </a:p>
          <a:p>
            <a:pPr marL="0" lvl="1" indent="0">
              <a:spcAft>
                <a:spcPts val="600"/>
              </a:spcAft>
              <a:buNone/>
            </a:pP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cs typeface="+mj-cs"/>
              </a:rPr>
              <a:t>national advisory database and CAP advisory vouchers</a:t>
            </a:r>
          </a:p>
          <a:p>
            <a:pPr marL="265113" lvl="1" indent="-265113">
              <a:spcAft>
                <a:spcPts val="600"/>
              </a:spcAft>
              <a:buClr>
                <a:srgbClr val="548235"/>
              </a:buClr>
            </a:pPr>
            <a:r>
              <a:rPr lang="en-US" dirty="0">
                <a:solidFill>
                  <a:srgbClr val="C00000"/>
                </a:solidFill>
                <a:latin typeface="Arial"/>
                <a:cs typeface="Arial"/>
              </a:rPr>
              <a:t>Positive effects of the advisory quality system &amp; database</a:t>
            </a:r>
            <a:r>
              <a:rPr lang="en-US" dirty="0">
                <a:solidFill>
                  <a:srgbClr val="548235"/>
                </a:solidFill>
                <a:latin typeface="Arial"/>
                <a:cs typeface="Arial"/>
              </a:rPr>
              <a:t>:</a:t>
            </a:r>
          </a:p>
          <a:p>
            <a:pPr marL="722313" lvl="2" indent="-265113">
              <a:spcBef>
                <a:spcPts val="0"/>
              </a:spcBef>
              <a:spcAft>
                <a:spcPts val="0"/>
              </a:spcAft>
              <a:buClr>
                <a:srgbClr val="548235"/>
              </a:buClr>
            </a:pPr>
            <a:r>
              <a:rPr lang="en-US" dirty="0">
                <a:solidFill>
                  <a:srgbClr val="548235"/>
                </a:solidFill>
                <a:latin typeface="Arial"/>
                <a:cs typeface="Arial"/>
              </a:rPr>
              <a:t>Advisors can be found (by farmers, colleagues, </a:t>
            </a:r>
            <a:r>
              <a:rPr lang="en-US" dirty="0" err="1">
                <a:solidFill>
                  <a:srgbClr val="548235"/>
                </a:solidFill>
                <a:latin typeface="Arial"/>
                <a:cs typeface="Arial"/>
              </a:rPr>
              <a:t>etc</a:t>
            </a:r>
            <a:r>
              <a:rPr lang="en-US" dirty="0">
                <a:solidFill>
                  <a:srgbClr val="548235"/>
                </a:solidFill>
                <a:latin typeface="Arial"/>
                <a:cs typeface="Arial"/>
              </a:rPr>
              <a:t>)</a:t>
            </a:r>
          </a:p>
          <a:p>
            <a:pPr marL="722313" lvl="2" indent="-265113">
              <a:spcBef>
                <a:spcPts val="0"/>
              </a:spcBef>
              <a:spcAft>
                <a:spcPts val="0"/>
              </a:spcAft>
              <a:buClr>
                <a:srgbClr val="548235"/>
              </a:buClr>
            </a:pPr>
            <a:r>
              <a:rPr lang="en-US" dirty="0">
                <a:solidFill>
                  <a:srgbClr val="548235"/>
                </a:solidFill>
                <a:latin typeface="Arial"/>
                <a:cs typeface="Arial"/>
              </a:rPr>
              <a:t>Advisors improve themselves in meetings and trainings (LLL)</a:t>
            </a:r>
          </a:p>
          <a:p>
            <a:pPr marL="722313" lvl="2" indent="-265113">
              <a:spcBef>
                <a:spcPts val="0"/>
              </a:spcBef>
              <a:spcAft>
                <a:spcPts val="0"/>
              </a:spcAft>
              <a:buClr>
                <a:srgbClr val="548235"/>
              </a:buClr>
            </a:pPr>
            <a:r>
              <a:rPr lang="en-US" dirty="0">
                <a:solidFill>
                  <a:srgbClr val="548235"/>
                </a:solidFill>
                <a:latin typeface="Arial"/>
                <a:cs typeface="Arial"/>
              </a:rPr>
              <a:t>Meetings and trainings for advisors reach optimal quality with </a:t>
            </a:r>
          </a:p>
          <a:p>
            <a:pPr marL="1179513" lvl="3" indent="-265113">
              <a:spcBef>
                <a:spcPts val="0"/>
              </a:spcBef>
              <a:spcAft>
                <a:spcPts val="0"/>
              </a:spcAft>
              <a:buClr>
                <a:srgbClr val="548235"/>
              </a:buClr>
              <a:buFont typeface="Wingdings" panose="05000000000000000000" pitchFamily="2" charset="2"/>
              <a:buChar char="Ø"/>
            </a:pPr>
            <a:r>
              <a:rPr lang="en-US" sz="1800" dirty="0">
                <a:solidFill>
                  <a:srgbClr val="548235"/>
                </a:solidFill>
                <a:latin typeface="Arial"/>
                <a:cs typeface="Arial"/>
              </a:rPr>
              <a:t>Quality check (and suggestions) by independent PE commission</a:t>
            </a:r>
          </a:p>
          <a:p>
            <a:pPr marL="1179513" lvl="3" indent="-265113">
              <a:spcBef>
                <a:spcPts val="0"/>
              </a:spcBef>
              <a:spcAft>
                <a:spcPts val="0"/>
              </a:spcAft>
              <a:buClr>
                <a:srgbClr val="548235"/>
              </a:buClr>
              <a:buFont typeface="Wingdings" panose="05000000000000000000" pitchFamily="2" charset="2"/>
              <a:buChar char="Ø"/>
            </a:pPr>
            <a:r>
              <a:rPr lang="en-US" sz="1800" dirty="0">
                <a:solidFill>
                  <a:srgbClr val="548235"/>
                </a:solidFill>
                <a:latin typeface="Arial"/>
                <a:cs typeface="Arial"/>
              </a:rPr>
              <a:t>Thanks to PE points, meetings and trainings have more advisors attending</a:t>
            </a:r>
          </a:p>
          <a:p>
            <a:pPr marL="265113" lvl="1" indent="-265113">
              <a:spcAft>
                <a:spcPts val="600"/>
              </a:spcAft>
              <a:buClr>
                <a:srgbClr val="548235"/>
              </a:buClr>
            </a:pPr>
            <a:r>
              <a:rPr lang="en-US" dirty="0">
                <a:solidFill>
                  <a:srgbClr val="C00000"/>
                </a:solidFill>
                <a:latin typeface="Arial"/>
                <a:cs typeface="Arial"/>
              </a:rPr>
              <a:t>Challenge</a:t>
            </a:r>
            <a:r>
              <a:rPr lang="en-US" dirty="0">
                <a:solidFill>
                  <a:srgbClr val="548235"/>
                </a:solidFill>
                <a:latin typeface="Arial"/>
                <a:cs typeface="Arial"/>
              </a:rPr>
              <a:t> in Farm advisors’ quality system: FINANCIAL INCENTIVE</a:t>
            </a:r>
          </a:p>
          <a:p>
            <a:pPr marL="722313" lvl="2" indent="-265113">
              <a:spcBef>
                <a:spcPts val="0"/>
              </a:spcBef>
              <a:spcAft>
                <a:spcPts val="0"/>
              </a:spcAft>
              <a:buClr>
                <a:srgbClr val="548235"/>
              </a:buClr>
            </a:pPr>
            <a:r>
              <a:rPr lang="en-US" dirty="0">
                <a:solidFill>
                  <a:srgbClr val="548235"/>
                </a:solidFill>
                <a:latin typeface="Arial"/>
                <a:cs typeface="Arial"/>
              </a:rPr>
              <a:t>Advisor: “</a:t>
            </a:r>
            <a:r>
              <a:rPr lang="en-US" i="1" dirty="0">
                <a:solidFill>
                  <a:srgbClr val="548235"/>
                </a:solidFill>
                <a:latin typeface="Arial"/>
                <a:cs typeface="Arial"/>
              </a:rPr>
              <a:t>There was no obligation to be in the BAS registry, it was ‘just’ a badge of professionality</a:t>
            </a:r>
            <a:r>
              <a:rPr lang="en-US" dirty="0">
                <a:solidFill>
                  <a:srgbClr val="548235"/>
                </a:solidFill>
                <a:latin typeface="Arial"/>
                <a:cs typeface="Arial"/>
              </a:rPr>
              <a:t>.”</a:t>
            </a:r>
          </a:p>
          <a:p>
            <a:pPr marL="722313" lvl="2" indent="-265113">
              <a:spcBef>
                <a:spcPts val="0"/>
              </a:spcBef>
              <a:spcAft>
                <a:spcPts val="0"/>
              </a:spcAft>
              <a:buClr>
                <a:srgbClr val="548235"/>
              </a:buClr>
            </a:pPr>
            <a:r>
              <a:rPr lang="en-US" dirty="0">
                <a:solidFill>
                  <a:srgbClr val="548235"/>
                </a:solidFill>
                <a:latin typeface="Arial"/>
                <a:cs typeface="Arial"/>
              </a:rPr>
              <a:t>Ministry perspective: More advice on sustainability was needed, with good quality</a:t>
            </a:r>
          </a:p>
          <a:p>
            <a:pPr marL="265113" lvl="1" indent="-265113">
              <a:spcAft>
                <a:spcPts val="600"/>
              </a:spcAft>
              <a:buClr>
                <a:srgbClr val="548235"/>
              </a:buClr>
            </a:pPr>
            <a:r>
              <a:rPr lang="en-US" dirty="0">
                <a:solidFill>
                  <a:srgbClr val="C00000"/>
                </a:solidFill>
                <a:latin typeface="Arial"/>
                <a:cs typeface="Arial"/>
              </a:rPr>
              <a:t>Win-win: Ministry developed a </a:t>
            </a:r>
            <a:r>
              <a:rPr lang="en-US" u="sng" dirty="0">
                <a:solidFill>
                  <a:srgbClr val="C00000"/>
                </a:solidFill>
                <a:latin typeface="Arial"/>
                <a:cs typeface="Arial"/>
              </a:rPr>
              <a:t>Farm advice voucher </a:t>
            </a:r>
            <a:r>
              <a:rPr lang="en-US" dirty="0">
                <a:solidFill>
                  <a:srgbClr val="C00000"/>
                </a:solidFill>
                <a:latin typeface="Arial"/>
                <a:cs typeface="Arial"/>
              </a:rPr>
              <a:t>system (CAP supported), using BAS register</a:t>
            </a:r>
            <a:r>
              <a:rPr lang="en-US" dirty="0">
                <a:solidFill>
                  <a:srgbClr val="548235"/>
                </a:solidFill>
                <a:latin typeface="Arial"/>
                <a:cs typeface="Arial"/>
              </a:rPr>
              <a:t>:</a:t>
            </a:r>
          </a:p>
          <a:p>
            <a:pPr marL="722313" lvl="2" indent="-265113">
              <a:spcBef>
                <a:spcPts val="0"/>
              </a:spcBef>
              <a:spcAft>
                <a:spcPts val="0"/>
              </a:spcAft>
              <a:buClr>
                <a:srgbClr val="548235"/>
              </a:buClr>
            </a:pPr>
            <a:r>
              <a:rPr lang="en-US" dirty="0">
                <a:solidFill>
                  <a:srgbClr val="548235"/>
                </a:solidFill>
                <a:latin typeface="Arial"/>
                <a:cs typeface="Arial"/>
              </a:rPr>
              <a:t>Ministry opens call on specific challenges, </a:t>
            </a:r>
            <a:r>
              <a:rPr lang="en-US" dirty="0">
                <a:solidFill>
                  <a:srgbClr val="C00000"/>
                </a:solidFill>
                <a:latin typeface="Arial"/>
                <a:cs typeface="Arial"/>
              </a:rPr>
              <a:t>payment of €1500 (80% of total costs</a:t>
            </a:r>
            <a:r>
              <a:rPr lang="en-US" dirty="0">
                <a:solidFill>
                  <a:srgbClr val="548235"/>
                </a:solidFill>
                <a:latin typeface="Arial"/>
                <a:cs typeface="Arial"/>
              </a:rPr>
              <a:t>) per call.</a:t>
            </a:r>
          </a:p>
          <a:p>
            <a:pPr marL="722313" lvl="2" indent="-265113">
              <a:spcBef>
                <a:spcPts val="0"/>
              </a:spcBef>
              <a:spcAft>
                <a:spcPts val="0"/>
              </a:spcAft>
              <a:buClr>
                <a:srgbClr val="548235"/>
              </a:buClr>
            </a:pPr>
            <a:r>
              <a:rPr lang="en-US" dirty="0">
                <a:solidFill>
                  <a:srgbClr val="548235"/>
                </a:solidFill>
                <a:latin typeface="Arial"/>
                <a:cs typeface="Arial"/>
              </a:rPr>
              <a:t>Farmer opens a voucher for one of these themes</a:t>
            </a:r>
          </a:p>
          <a:p>
            <a:pPr marL="722313" lvl="2" indent="-265113">
              <a:spcBef>
                <a:spcPts val="0"/>
              </a:spcBef>
              <a:spcAft>
                <a:spcPts val="0"/>
              </a:spcAft>
              <a:buClr>
                <a:srgbClr val="548235"/>
              </a:buClr>
            </a:pPr>
            <a:r>
              <a:rPr lang="en-US" dirty="0">
                <a:solidFill>
                  <a:srgbClr val="548235"/>
                </a:solidFill>
                <a:latin typeface="Arial"/>
                <a:cs typeface="Arial"/>
              </a:rPr>
              <a:t>Farmer selects an advisor from the BAS registry (provided by VAB)</a:t>
            </a:r>
          </a:p>
          <a:p>
            <a:pPr marL="722313" lvl="2" indent="-265113">
              <a:spcBef>
                <a:spcPts val="0"/>
              </a:spcBef>
              <a:spcAft>
                <a:spcPts val="0"/>
              </a:spcAft>
              <a:buClr>
                <a:srgbClr val="548235"/>
              </a:buClr>
            </a:pPr>
            <a:r>
              <a:rPr lang="en-US" dirty="0">
                <a:solidFill>
                  <a:srgbClr val="548235"/>
                </a:solidFill>
                <a:latin typeface="Arial"/>
                <a:cs typeface="Arial"/>
              </a:rPr>
              <a:t>Farmer assigns the voucher to an advisor, advisor cashes the voucher at the Ministry</a:t>
            </a:r>
          </a:p>
          <a:p>
            <a:pPr marL="265113" lvl="1" indent="-265113">
              <a:spcAft>
                <a:spcPts val="600"/>
              </a:spcAft>
              <a:buClr>
                <a:srgbClr val="548235"/>
              </a:buClr>
            </a:pPr>
            <a:r>
              <a:rPr lang="en-US" dirty="0">
                <a:solidFill>
                  <a:srgbClr val="C00000"/>
                </a:solidFill>
                <a:cs typeface="Arial"/>
              </a:rPr>
              <a:t>In addition, advisors get </a:t>
            </a:r>
            <a:r>
              <a:rPr lang="en-US" u="sng" dirty="0">
                <a:solidFill>
                  <a:srgbClr val="C00000"/>
                </a:solidFill>
                <a:cs typeface="Arial"/>
              </a:rPr>
              <a:t>Training voucher </a:t>
            </a:r>
            <a:r>
              <a:rPr lang="en-US" dirty="0">
                <a:solidFill>
                  <a:srgbClr val="C00000"/>
                </a:solidFill>
                <a:cs typeface="Arial"/>
              </a:rPr>
              <a:t>€1250 (50% of training costs). </a:t>
            </a:r>
            <a:r>
              <a:rPr lang="en-GB" dirty="0">
                <a:solidFill>
                  <a:srgbClr val="548235"/>
                </a:solidFill>
                <a:latin typeface="Arial"/>
                <a:cs typeface="Arial"/>
              </a:rPr>
              <a:t>Specific trainings are developed by Universities of Applied Science, together with advisors and top-level farmers. </a:t>
            </a:r>
          </a:p>
          <a:p>
            <a:pPr marL="265113" lvl="1" indent="-265113">
              <a:spcAft>
                <a:spcPts val="600"/>
              </a:spcAft>
              <a:buClr>
                <a:srgbClr val="548235"/>
              </a:buClr>
            </a:pPr>
            <a:endParaRPr lang="en-US" dirty="0">
              <a:solidFill>
                <a:srgbClr val="C00000"/>
              </a:solidFill>
              <a:cs typeface="Arial"/>
            </a:endParaRPr>
          </a:p>
          <a:p>
            <a:pPr marL="265113" lvl="1" indent="-265113">
              <a:spcAft>
                <a:spcPts val="600"/>
              </a:spcAft>
              <a:buClr>
                <a:srgbClr val="548235"/>
              </a:buClr>
            </a:pPr>
            <a:endParaRPr lang="en-US" dirty="0">
              <a:solidFill>
                <a:srgbClr val="548235"/>
              </a:solidFill>
              <a:latin typeface="Arial"/>
              <a:cs typeface="Arial"/>
            </a:endParaRPr>
          </a:p>
          <a:p>
            <a:pPr marL="265113" lvl="1" indent="-265113">
              <a:spcAft>
                <a:spcPts val="600"/>
              </a:spcAft>
              <a:buClr>
                <a:srgbClr val="548235"/>
              </a:buClr>
            </a:pPr>
            <a:endParaRPr kumimoji="0" lang="en-US" b="0" i="0" u="none" strike="noStrike" kern="1200" cap="none" spc="0" normalizeH="0" baseline="0" noProof="0" dirty="0">
              <a:ln>
                <a:noFill/>
              </a:ln>
              <a:solidFill>
                <a:srgbClr val="548235"/>
              </a:solidFill>
              <a:effectLst/>
              <a:uLnTx/>
              <a:uFillTx/>
              <a:latin typeface="Arial"/>
              <a:ea typeface="+mn-ea"/>
              <a:cs typeface="Arial"/>
              <a:sym typeface="Arial"/>
            </a:endParaRPr>
          </a:p>
          <a:p>
            <a:pPr marL="265113" lvl="1" indent="-265113">
              <a:spcAft>
                <a:spcPts val="600"/>
              </a:spcAft>
            </a:pPr>
            <a:endParaRPr kumimoji="0" lang="en-US" b="0" i="0" u="none" strike="noStrike" kern="1200" cap="none" spc="0" normalizeH="0" baseline="0" noProof="0" dirty="0">
              <a:ln>
                <a:noFill/>
              </a:ln>
              <a:solidFill>
                <a:srgbClr val="548235"/>
              </a:solidFill>
              <a:effectLst/>
              <a:uLnTx/>
              <a:uFillTx/>
              <a:latin typeface="Arial"/>
              <a:ea typeface="+mn-ea"/>
              <a:cs typeface="Arial"/>
              <a:sym typeface="Arial"/>
            </a:endParaRPr>
          </a:p>
          <a:p>
            <a:pPr marL="265113" lvl="1" indent="-265113">
              <a:spcAft>
                <a:spcPts val="600"/>
              </a:spcAft>
            </a:pPr>
            <a:endParaRPr kumimoji="0" lang="en-US" b="0" i="0" u="none" strike="noStrike" kern="1200" cap="none" spc="0" normalizeH="0" baseline="0" noProof="0" dirty="0">
              <a:ln>
                <a:noFill/>
              </a:ln>
              <a:solidFill>
                <a:srgbClr val="548235"/>
              </a:solidFill>
              <a:effectLst/>
              <a:uLnTx/>
              <a:uFillTx/>
              <a:latin typeface="Arial"/>
              <a:ea typeface="+mn-ea"/>
              <a:cs typeface="Arial"/>
              <a:sym typeface="Arial"/>
            </a:endParaRPr>
          </a:p>
        </p:txBody>
      </p:sp>
    </p:spTree>
    <p:extLst>
      <p:ext uri="{BB962C8B-B14F-4D97-AF65-F5344CB8AC3E}">
        <p14:creationId xmlns:p14="http://schemas.microsoft.com/office/powerpoint/2010/main" val="287098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B5407-057E-475C-C99A-64F3391DE27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29E9486-0711-6725-F3FC-B81158B4B88B}"/>
              </a:ext>
            </a:extLst>
          </p:cNvPr>
          <p:cNvSpPr txBox="1">
            <a:spLocks/>
          </p:cNvSpPr>
          <p:nvPr/>
        </p:nvSpPr>
        <p:spPr>
          <a:xfrm>
            <a:off x="0" y="127361"/>
            <a:ext cx="12192000" cy="6454232"/>
          </a:xfrm>
          <a:prstGeom prst="rect">
            <a:avLst/>
          </a:prstGeom>
          <a:solidFill>
            <a:schemeClr val="bg1"/>
          </a:solidFill>
        </p:spPr>
        <p:txBody>
          <a:bodyPr lIns="91398" tIns="45701" rIns="91398" bIns="45701"/>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0" marR="0" lvl="0" indent="0" algn="ctr" defTabSz="913986"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3c. Examples of how Member States work with advisors:</a:t>
            </a:r>
          </a:p>
          <a:p>
            <a:pPr marL="0" marR="0" lvl="0" indent="0" algn="ctr" defTabSz="913986"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a:ln>
                  <a:noFill/>
                </a:ln>
                <a:solidFill>
                  <a:srgbClr val="C00000"/>
                </a:solidFill>
                <a:effectLst/>
                <a:uLnTx/>
                <a:uFillTx/>
                <a:latin typeface="Calibri" pitchFamily="34" charset="0"/>
                <a:ea typeface="Verdana" pitchFamily="34" charset="0"/>
                <a:cs typeface="Verdana" pitchFamily="34" charset="0"/>
              </a:rPr>
              <a:t>BE Fl offers knowledge vouchers to farmers for advice and training, all advisors + all topics can profit</a:t>
            </a:r>
            <a:endParaRPr kumimoji="0" lang="en-US" sz="4000" b="1" i="0" u="none" strike="noStrike" kern="0" cap="none" spc="0" normalizeH="0" baseline="0" noProof="0" dirty="0">
              <a:ln>
                <a:noFill/>
              </a:ln>
              <a:solidFill>
                <a:srgbClr val="BBB831"/>
              </a:solidFill>
              <a:effectLst/>
              <a:uLnTx/>
              <a:uFillTx/>
              <a:latin typeface="Calibri" pitchFamily="34" charset="0"/>
              <a:ea typeface="Verdana" pitchFamily="34" charset="0"/>
              <a:cs typeface="+mj-cs"/>
            </a:endParaRPr>
          </a:p>
          <a:p>
            <a:pPr marL="0" marR="0" lvl="0" indent="0" algn="ctr" defTabSz="913986" rtl="0" eaLnBrk="1" fontAlgn="base" latinLnBrk="0" hangingPunct="1">
              <a:lnSpc>
                <a:spcPct val="100000"/>
              </a:lnSpc>
              <a:spcBef>
                <a:spcPct val="0"/>
              </a:spcBef>
              <a:spcAft>
                <a:spcPct val="0"/>
              </a:spcAft>
              <a:buClrTx/>
              <a:buSzTx/>
              <a:buFontTx/>
              <a:buNone/>
              <a:tabLst/>
              <a:defRPr/>
            </a:pPr>
            <a:endParaRPr kumimoji="0" lang="en-US" sz="4000" b="1" i="0" u="none" strike="noStrike" kern="0" cap="none" spc="0" normalizeH="0" baseline="0" noProof="0" dirty="0">
              <a:ln>
                <a:noFill/>
              </a:ln>
              <a:solidFill>
                <a:srgbClr val="BBB831"/>
              </a:solidFill>
              <a:effectLst/>
              <a:uLnTx/>
              <a:uFillTx/>
              <a:latin typeface="Calibri" pitchFamily="34" charset="0"/>
              <a:ea typeface="Verdana" pitchFamily="34" charset="0"/>
              <a:cs typeface="+mj-cs"/>
            </a:endParaRPr>
          </a:p>
        </p:txBody>
      </p:sp>
      <p:pic>
        <p:nvPicPr>
          <p:cNvPr id="2" name="Afbeelding 1">
            <a:extLst>
              <a:ext uri="{FF2B5EF4-FFF2-40B4-BE49-F238E27FC236}">
                <a16:creationId xmlns:a16="http://schemas.microsoft.com/office/drawing/2014/main" id="{A1836284-758A-EA0D-531F-8A607E2B395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2223"/>
          <a:stretch/>
        </p:blipFill>
        <p:spPr>
          <a:xfrm>
            <a:off x="316375" y="2255521"/>
            <a:ext cx="11405050" cy="3940328"/>
          </a:xfrm>
          <a:prstGeom prst="rect">
            <a:avLst/>
          </a:prstGeom>
        </p:spPr>
      </p:pic>
    </p:spTree>
    <p:extLst>
      <p:ext uri="{BB962C8B-B14F-4D97-AF65-F5344CB8AC3E}">
        <p14:creationId xmlns:p14="http://schemas.microsoft.com/office/powerpoint/2010/main" val="34726309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1ED67-C2E5-035B-CF66-B6C951CCC36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63A0C3-E4E6-834F-03E3-897DDF8710B1}"/>
              </a:ext>
            </a:extLst>
          </p:cNvPr>
          <p:cNvSpPr>
            <a:spLocks noGrp="1"/>
          </p:cNvSpPr>
          <p:nvPr>
            <p:ph idx="1"/>
          </p:nvPr>
        </p:nvSpPr>
        <p:spPr>
          <a:xfrm>
            <a:off x="-1" y="176732"/>
            <a:ext cx="12258675" cy="6665258"/>
          </a:xfrm>
          <a:solidFill>
            <a:schemeClr val="bg1"/>
          </a:solidFill>
        </p:spPr>
        <p:txBody>
          <a:bodyPr/>
          <a:lstStyle/>
          <a:p>
            <a:pPr marL="265113" lvl="1" indent="-265113">
              <a:spcAft>
                <a:spcPts val="600"/>
              </a:spcAft>
            </a:pPr>
            <a:endParaRPr kumimoji="0" lang="en-US" b="0" i="0" u="none" strike="noStrike" kern="1200" cap="none" spc="0" normalizeH="0" baseline="0" noProof="0" dirty="0">
              <a:ln>
                <a:noFill/>
              </a:ln>
              <a:solidFill>
                <a:srgbClr val="548235"/>
              </a:solidFill>
              <a:effectLst/>
              <a:uLnTx/>
              <a:uFillTx/>
              <a:latin typeface="Arial"/>
              <a:ea typeface="+mn-ea"/>
              <a:cs typeface="Arial"/>
              <a:sym typeface="Arial"/>
            </a:endParaRPr>
          </a:p>
          <a:p>
            <a:pPr marL="265113" lvl="1" indent="-265113">
              <a:spcAft>
                <a:spcPts val="600"/>
              </a:spcAft>
            </a:pPr>
            <a:endParaRPr kumimoji="0" lang="en-US" b="0" i="0" u="none" strike="noStrike" kern="1200" cap="none" spc="0" normalizeH="0" baseline="0" noProof="0" dirty="0">
              <a:ln>
                <a:noFill/>
              </a:ln>
              <a:solidFill>
                <a:srgbClr val="548235"/>
              </a:solidFill>
              <a:effectLst/>
              <a:uLnTx/>
              <a:uFillTx/>
              <a:latin typeface="Arial"/>
              <a:ea typeface="+mn-ea"/>
              <a:cs typeface="Arial"/>
              <a:sym typeface="Arial"/>
            </a:endParaRPr>
          </a:p>
          <a:p>
            <a:pPr marL="265113" lvl="1" indent="-265113">
              <a:spcAft>
                <a:spcPts val="600"/>
              </a:spcAft>
            </a:pPr>
            <a:endParaRPr kumimoji="0" lang="en-US" b="0" i="0" u="none" strike="noStrike" kern="1200" cap="none" spc="0" normalizeH="0" baseline="0" noProof="0" dirty="0">
              <a:ln>
                <a:noFill/>
              </a:ln>
              <a:solidFill>
                <a:srgbClr val="548235"/>
              </a:solidFill>
              <a:effectLst/>
              <a:uLnTx/>
              <a:uFillTx/>
              <a:latin typeface="Arial"/>
              <a:ea typeface="+mn-ea"/>
              <a:cs typeface="Arial"/>
              <a:sym typeface="Arial"/>
            </a:endParaRPr>
          </a:p>
          <a:p>
            <a:pPr marL="265113" lvl="1" indent="-265113">
              <a:spcAft>
                <a:spcPts val="600"/>
              </a:spcAft>
            </a:pPr>
            <a:endParaRPr kumimoji="0" lang="en-US" b="0" i="0" u="none" strike="noStrike" kern="1200" cap="none" spc="0" normalizeH="0" baseline="0" noProof="0" dirty="0">
              <a:ln>
                <a:noFill/>
              </a:ln>
              <a:solidFill>
                <a:srgbClr val="548235"/>
              </a:solidFill>
              <a:effectLst/>
              <a:uLnTx/>
              <a:uFillTx/>
              <a:latin typeface="Arial"/>
              <a:ea typeface="+mn-ea"/>
              <a:cs typeface="Arial"/>
              <a:sym typeface="Arial"/>
            </a:endParaRPr>
          </a:p>
        </p:txBody>
      </p:sp>
      <p:sp>
        <p:nvSpPr>
          <p:cNvPr id="6" name="TextBox 5">
            <a:extLst>
              <a:ext uri="{FF2B5EF4-FFF2-40B4-BE49-F238E27FC236}">
                <a16:creationId xmlns:a16="http://schemas.microsoft.com/office/drawing/2014/main" id="{BB81EA92-E643-25B0-0B26-0F5BF626507A}"/>
              </a:ext>
            </a:extLst>
          </p:cNvPr>
          <p:cNvSpPr txBox="1"/>
          <p:nvPr/>
        </p:nvSpPr>
        <p:spPr>
          <a:xfrm>
            <a:off x="8399615" y="6149794"/>
            <a:ext cx="1540701" cy="692196"/>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dirty="0">
              <a:ln>
                <a:noFill/>
              </a:ln>
              <a:solidFill>
                <a:srgbClr val="4D4D4D"/>
              </a:solidFill>
              <a:effectLst/>
              <a:uLnTx/>
              <a:uFillTx/>
              <a:latin typeface="Arial"/>
              <a:ea typeface="+mn-ea"/>
              <a:cs typeface="+mn-cs"/>
            </a:endParaRPr>
          </a:p>
        </p:txBody>
      </p:sp>
      <p:pic>
        <p:nvPicPr>
          <p:cNvPr id="8" name="Picture 7" descr="Landbouw &amp; Zeevisserij&#10;&#10;AI-generated content may be incorrect.">
            <a:extLst>
              <a:ext uri="{FF2B5EF4-FFF2-40B4-BE49-F238E27FC236}">
                <a16:creationId xmlns:a16="http://schemas.microsoft.com/office/drawing/2014/main" id="{512883D2-1BC3-9B80-B607-788B8ADB04EC}"/>
              </a:ext>
            </a:extLst>
          </p:cNvPr>
          <p:cNvPicPr>
            <a:picLocks noChangeAspect="1"/>
          </p:cNvPicPr>
          <p:nvPr/>
        </p:nvPicPr>
        <p:blipFill>
          <a:blip r:embed="rId3"/>
          <a:stretch>
            <a:fillRect/>
          </a:stretch>
        </p:blipFill>
        <p:spPr>
          <a:xfrm>
            <a:off x="2399778" y="404390"/>
            <a:ext cx="7459116" cy="3472285"/>
          </a:xfrm>
          <a:prstGeom prst="rect">
            <a:avLst/>
          </a:prstGeom>
          <a:ln w="3175">
            <a:solidFill>
              <a:schemeClr val="tx1"/>
            </a:solidFill>
          </a:ln>
        </p:spPr>
      </p:pic>
      <p:sp>
        <p:nvSpPr>
          <p:cNvPr id="9" name="TextBox 8">
            <a:extLst>
              <a:ext uri="{FF2B5EF4-FFF2-40B4-BE49-F238E27FC236}">
                <a16:creationId xmlns:a16="http://schemas.microsoft.com/office/drawing/2014/main" id="{558AF528-1BE8-2339-B6BD-4EE28E51769B}"/>
              </a:ext>
            </a:extLst>
          </p:cNvPr>
          <p:cNvSpPr txBox="1"/>
          <p:nvPr/>
        </p:nvSpPr>
        <p:spPr>
          <a:xfrm>
            <a:off x="8515151" y="3692009"/>
            <a:ext cx="3215638"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D4D4D"/>
                </a:solidFill>
                <a:effectLst/>
                <a:uLnTx/>
                <a:uFillTx/>
                <a:latin typeface="Arial"/>
                <a:ea typeface="+mn-ea"/>
                <a:cs typeface="+mn-cs"/>
              </a:rPr>
              <a:t>*</a:t>
            </a:r>
            <a:r>
              <a:rPr kumimoji="0" lang="en-US" sz="2000" b="1" i="0" u="none" strike="noStrike" kern="1200" cap="none" spc="0" normalizeH="0" baseline="0" noProof="0" dirty="0">
                <a:ln>
                  <a:noFill/>
                </a:ln>
                <a:solidFill>
                  <a:srgbClr val="C00000"/>
                </a:solidFill>
                <a:effectLst/>
                <a:uLnTx/>
                <a:uFillTx/>
                <a:latin typeface="Arial"/>
                <a:ea typeface="+mn-ea"/>
                <a:cs typeface="+mn-cs"/>
              </a:rPr>
              <a:t>2500 Euro in next year</a:t>
            </a:r>
            <a:endParaRPr kumimoji="0" lang="en-BE" sz="2000" b="1" i="0" u="none" strike="noStrike" kern="1200" cap="none" spc="0" normalizeH="0" baseline="0" noProof="0" dirty="0">
              <a:ln>
                <a:noFill/>
              </a:ln>
              <a:solidFill>
                <a:srgbClr val="C00000"/>
              </a:solidFill>
              <a:effectLst/>
              <a:uLnTx/>
              <a:uFillTx/>
              <a:latin typeface="Arial"/>
              <a:ea typeface="+mn-ea"/>
              <a:cs typeface="+mn-cs"/>
            </a:endParaRPr>
          </a:p>
        </p:txBody>
      </p:sp>
      <p:pic>
        <p:nvPicPr>
          <p:cNvPr id="11" name="Picture 10" descr="The image illustrates the nine CAP objectives, emphasizing their roles in enhancing the position, quality, and sustainability of agriculture, environment, and rural areas.&#10;&#10;AI-generated content may be incorrect.">
            <a:extLst>
              <a:ext uri="{FF2B5EF4-FFF2-40B4-BE49-F238E27FC236}">
                <a16:creationId xmlns:a16="http://schemas.microsoft.com/office/drawing/2014/main" id="{357BC96E-02D9-9276-F37E-D4EB306C0F12}"/>
              </a:ext>
            </a:extLst>
          </p:cNvPr>
          <p:cNvPicPr>
            <a:picLocks noChangeAspect="1"/>
          </p:cNvPicPr>
          <p:nvPr/>
        </p:nvPicPr>
        <p:blipFill>
          <a:blip r:embed="rId4"/>
          <a:stretch>
            <a:fillRect/>
          </a:stretch>
        </p:blipFill>
        <p:spPr>
          <a:xfrm>
            <a:off x="1253585" y="4191834"/>
            <a:ext cx="7916380" cy="2524477"/>
          </a:xfrm>
          <a:prstGeom prst="rect">
            <a:avLst/>
          </a:prstGeom>
        </p:spPr>
      </p:pic>
    </p:spTree>
    <p:extLst>
      <p:ext uri="{BB962C8B-B14F-4D97-AF65-F5344CB8AC3E}">
        <p14:creationId xmlns:p14="http://schemas.microsoft.com/office/powerpoint/2010/main" val="6000506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1C4AD-C69C-3B98-B426-534F463016B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CC4D6F-40FA-830C-50A9-AA477C0485CD}"/>
              </a:ext>
            </a:extLst>
          </p:cNvPr>
          <p:cNvSpPr>
            <a:spLocks noGrp="1"/>
          </p:cNvSpPr>
          <p:nvPr>
            <p:ph idx="1"/>
          </p:nvPr>
        </p:nvSpPr>
        <p:spPr>
          <a:xfrm>
            <a:off x="53788" y="26257"/>
            <a:ext cx="12138212" cy="6665258"/>
          </a:xfrm>
          <a:solidFill>
            <a:schemeClr val="bg1"/>
          </a:solidFill>
        </p:spPr>
        <p:txBody>
          <a:bodyPr/>
          <a:lstStyle/>
          <a:p>
            <a:pPr marL="0" lvl="1" indent="0">
              <a:spcAft>
                <a:spcPts val="600"/>
              </a:spcAft>
              <a:buNone/>
            </a:pP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cs typeface="+mj-cs"/>
              </a:rPr>
              <a:t>BE Fl: “Knowledge e-wallet”: </a:t>
            </a:r>
            <a:r>
              <a:rPr lang="en-US" sz="2800" b="1" spc="-1" dirty="0">
                <a:solidFill>
                  <a:srgbClr val="C00000"/>
                </a:solidFill>
                <a:uFill>
                  <a:solidFill>
                    <a:srgbClr val="FFFFFF"/>
                  </a:solidFill>
                </a:uFill>
                <a:latin typeface="Verdana" panose="020B0604030504040204" pitchFamily="34" charset="0"/>
                <a:ea typeface="Verdana" panose="020B0604030504040204" pitchFamily="34" charset="0"/>
                <a:cs typeface="+mj-cs"/>
              </a:rPr>
              <a:t>demand driven approach</a:t>
            </a:r>
          </a:p>
          <a:p>
            <a:pPr marL="0" lvl="1" indent="0">
              <a:spcAft>
                <a:spcPts val="600"/>
              </a:spcAft>
              <a:buNone/>
            </a:pP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cs typeface="+mj-cs"/>
              </a:rPr>
              <a:t>Voucher system for training and advice</a:t>
            </a:r>
          </a:p>
          <a:p>
            <a:pPr marL="265113" lvl="1" indent="-265113">
              <a:spcAft>
                <a:spcPts val="600"/>
              </a:spcAft>
            </a:pPr>
            <a:r>
              <a:rPr kumimoji="0" lang="en-US" b="0" i="0" u="none" strike="noStrike" kern="1200" cap="none" spc="0" normalizeH="0" baseline="0" noProof="0" dirty="0">
                <a:ln>
                  <a:noFill/>
                </a:ln>
                <a:solidFill>
                  <a:srgbClr val="548235"/>
                </a:solidFill>
                <a:effectLst/>
                <a:uLnTx/>
                <a:uFillTx/>
                <a:latin typeface="Arial"/>
                <a:ea typeface="+mn-ea"/>
                <a:cs typeface="Arial"/>
                <a:sym typeface="Arial"/>
              </a:rPr>
              <a:t>Web application through which farmers can obtain aid supporting their further </a:t>
            </a:r>
            <a:r>
              <a:rPr kumimoji="0" lang="en-US" b="0" i="0" u="none" strike="noStrike" kern="1200" cap="none" spc="0" normalizeH="0" baseline="0" noProof="0" dirty="0" err="1">
                <a:ln>
                  <a:noFill/>
                </a:ln>
                <a:solidFill>
                  <a:srgbClr val="548235"/>
                </a:solidFill>
                <a:effectLst/>
                <a:uLnTx/>
                <a:uFillTx/>
                <a:latin typeface="Arial"/>
                <a:ea typeface="+mn-ea"/>
                <a:cs typeface="Arial"/>
                <a:sym typeface="Arial"/>
              </a:rPr>
              <a:t>professionalisation</a:t>
            </a:r>
            <a:endParaRPr kumimoji="0" lang="en-US" b="0" i="0" u="none" strike="noStrike" kern="1200" cap="none" spc="0" normalizeH="0" baseline="0" noProof="0" dirty="0">
              <a:ln>
                <a:noFill/>
              </a:ln>
              <a:solidFill>
                <a:srgbClr val="548235"/>
              </a:solidFill>
              <a:effectLst/>
              <a:uLnTx/>
              <a:uFillTx/>
              <a:latin typeface="Arial"/>
              <a:ea typeface="+mn-ea"/>
              <a:cs typeface="Arial"/>
              <a:sym typeface="Arial"/>
            </a:endParaRPr>
          </a:p>
          <a:p>
            <a:pPr marL="265113" lvl="1" indent="-265113">
              <a:spcAft>
                <a:spcPts val="600"/>
              </a:spcAft>
            </a:pPr>
            <a:r>
              <a:rPr kumimoji="0" lang="en-US" b="0" i="0" u="none" strike="noStrike" kern="1200" cap="none" spc="0" normalizeH="0" baseline="0" noProof="0" dirty="0">
                <a:ln>
                  <a:noFill/>
                </a:ln>
                <a:solidFill>
                  <a:srgbClr val="548235"/>
                </a:solidFill>
                <a:effectLst/>
                <a:uLnTx/>
                <a:uFillTx/>
                <a:latin typeface="Arial"/>
                <a:ea typeface="+mn-ea"/>
                <a:cs typeface="Arial"/>
                <a:sym typeface="Arial"/>
              </a:rPr>
              <a:t>Fixed budget that farmers can spend on </a:t>
            </a:r>
            <a:r>
              <a:rPr kumimoji="0" lang="en-US" b="0" i="0" u="none" strike="noStrike" kern="1200" cap="none" spc="0" normalizeH="0" baseline="0" noProof="0" dirty="0">
                <a:ln>
                  <a:noFill/>
                </a:ln>
                <a:solidFill>
                  <a:srgbClr val="C00000"/>
                </a:solidFill>
                <a:effectLst/>
                <a:uLnTx/>
                <a:uFillTx/>
                <a:latin typeface="Arial"/>
                <a:ea typeface="+mn-ea"/>
                <a:cs typeface="Arial"/>
                <a:sym typeface="Arial"/>
              </a:rPr>
              <a:t>advice and/or training </a:t>
            </a:r>
            <a:r>
              <a:rPr kumimoji="0" lang="en-US" b="0" i="0" u="none" strike="noStrike" kern="1200" cap="none" spc="0" normalizeH="0" baseline="0" noProof="0" dirty="0">
                <a:ln>
                  <a:noFill/>
                </a:ln>
                <a:solidFill>
                  <a:srgbClr val="548235"/>
                </a:solidFill>
                <a:effectLst/>
                <a:uLnTx/>
                <a:uFillTx/>
                <a:latin typeface="Arial"/>
                <a:ea typeface="+mn-ea"/>
                <a:cs typeface="Arial"/>
                <a:sym typeface="Arial"/>
              </a:rPr>
              <a:t>during a certain period</a:t>
            </a:r>
          </a:p>
          <a:p>
            <a:pPr marL="265113" lvl="1" indent="-265113">
              <a:spcAft>
                <a:spcPts val="600"/>
              </a:spcAft>
            </a:pPr>
            <a:r>
              <a:rPr kumimoji="0" lang="en-US" b="0" i="0" u="none" strike="noStrike" kern="1200" cap="none" spc="0" normalizeH="0" baseline="0" noProof="0" dirty="0">
                <a:ln>
                  <a:noFill/>
                </a:ln>
                <a:solidFill>
                  <a:srgbClr val="548235"/>
                </a:solidFill>
                <a:effectLst/>
                <a:uLnTx/>
                <a:uFillTx/>
                <a:latin typeface="Arial"/>
                <a:ea typeface="+mn-ea"/>
                <a:cs typeface="Arial"/>
                <a:sym typeface="Arial"/>
              </a:rPr>
              <a:t>Advice: </a:t>
            </a:r>
            <a:r>
              <a:rPr kumimoji="0" lang="en-US" b="0" i="0" u="none" strike="noStrike" kern="1200" cap="none" spc="0" normalizeH="0" baseline="0" noProof="0" dirty="0">
                <a:ln>
                  <a:noFill/>
                </a:ln>
                <a:solidFill>
                  <a:srgbClr val="C00000"/>
                </a:solidFill>
                <a:effectLst/>
                <a:uLnTx/>
                <a:uFillTx/>
                <a:latin typeface="Arial"/>
                <a:ea typeface="+mn-ea"/>
                <a:cs typeface="Arial"/>
                <a:sym typeface="Arial"/>
              </a:rPr>
              <a:t>one-to-one targeted advice</a:t>
            </a:r>
            <a:r>
              <a:rPr kumimoji="0" lang="en-US" b="0" i="0" u="none" strike="noStrike" kern="1200" cap="none" spc="0" normalizeH="0" baseline="0" noProof="0" dirty="0">
                <a:ln>
                  <a:noFill/>
                </a:ln>
                <a:solidFill>
                  <a:srgbClr val="548235"/>
                </a:solidFill>
                <a:effectLst/>
                <a:uLnTx/>
                <a:uFillTx/>
                <a:latin typeface="Arial"/>
                <a:ea typeface="+mn-ea"/>
                <a:cs typeface="Arial"/>
                <a:sym typeface="Arial"/>
              </a:rPr>
              <a:t>, tailored to the farm (groups can also ask advice and share cost)</a:t>
            </a:r>
          </a:p>
          <a:p>
            <a:pPr marL="265113" lvl="1" indent="-265113">
              <a:spcAft>
                <a:spcPts val="600"/>
              </a:spcAft>
            </a:pPr>
            <a:r>
              <a:rPr kumimoji="0" lang="en-US" b="0" i="0" u="none" strike="noStrike" kern="1200" cap="none" spc="0" normalizeH="0" baseline="0" noProof="0" dirty="0">
                <a:ln>
                  <a:noFill/>
                </a:ln>
                <a:solidFill>
                  <a:srgbClr val="548235"/>
                </a:solidFill>
                <a:effectLst/>
                <a:uLnTx/>
                <a:uFillTx/>
                <a:latin typeface="Arial"/>
                <a:ea typeface="+mn-ea"/>
                <a:cs typeface="Arial"/>
                <a:sym typeface="Arial"/>
              </a:rPr>
              <a:t>Provision by </a:t>
            </a:r>
            <a:r>
              <a:rPr kumimoji="0" lang="en-US" b="0" i="0" u="none" strike="noStrike" kern="1200" cap="none" spc="0" normalizeH="0" baseline="0" noProof="0" dirty="0">
                <a:ln>
                  <a:noFill/>
                </a:ln>
                <a:solidFill>
                  <a:srgbClr val="C00000"/>
                </a:solidFill>
                <a:effectLst/>
                <a:uLnTx/>
                <a:uFillTx/>
                <a:latin typeface="Arial"/>
                <a:ea typeface="+mn-ea"/>
                <a:cs typeface="Arial"/>
                <a:sym typeface="Arial"/>
              </a:rPr>
              <a:t>registered service providers </a:t>
            </a:r>
            <a:r>
              <a:rPr kumimoji="0" lang="en-US" b="0" i="0" u="none" strike="noStrike" kern="1200" cap="none" spc="0" normalizeH="0" baseline="0" noProof="0" dirty="0">
                <a:ln>
                  <a:noFill/>
                </a:ln>
                <a:solidFill>
                  <a:srgbClr val="548235"/>
                </a:solidFill>
                <a:effectLst/>
                <a:uLnTx/>
                <a:uFillTx/>
                <a:latin typeface="Arial"/>
                <a:ea typeface="+mn-ea"/>
                <a:cs typeface="Arial"/>
                <a:sym typeface="Arial"/>
              </a:rPr>
              <a:t>= advisors and trainers (can subcontract if needed)</a:t>
            </a:r>
          </a:p>
          <a:p>
            <a:pPr marL="265113" lvl="1" indent="-265113">
              <a:spcAft>
                <a:spcPts val="600"/>
              </a:spcAft>
            </a:pPr>
            <a:r>
              <a:rPr lang="en-US" dirty="0">
                <a:solidFill>
                  <a:srgbClr val="548235"/>
                </a:solidFill>
                <a:cs typeface="Arial"/>
                <a:sym typeface="Arial"/>
              </a:rPr>
              <a:t>Farmers free to choose their preferred service provider, the farmer activates the voucher =&gt; </a:t>
            </a:r>
            <a:r>
              <a:rPr lang="en-US" dirty="0">
                <a:solidFill>
                  <a:srgbClr val="C00000"/>
                </a:solidFill>
                <a:cs typeface="Arial"/>
                <a:sym typeface="Arial"/>
              </a:rPr>
              <a:t>demand driven support. </a:t>
            </a:r>
            <a:r>
              <a:rPr lang="en-US" dirty="0">
                <a:solidFill>
                  <a:srgbClr val="548235"/>
                </a:solidFill>
                <a:cs typeface="Arial"/>
                <a:sym typeface="Arial"/>
              </a:rPr>
              <a:t>Providers will have to demonstrate they are delivering high quality services for a reasonable price, </a:t>
            </a:r>
            <a:r>
              <a:rPr lang="en-US" dirty="0">
                <a:solidFill>
                  <a:srgbClr val="C00000"/>
                </a:solidFill>
                <a:cs typeface="Arial"/>
                <a:sym typeface="Arial"/>
              </a:rPr>
              <a:t>market/competitive forces improve ratio price/quality </a:t>
            </a:r>
            <a:r>
              <a:rPr lang="en-US" dirty="0">
                <a:solidFill>
                  <a:srgbClr val="548235"/>
                </a:solidFill>
                <a:cs typeface="Arial"/>
                <a:sym typeface="Arial"/>
              </a:rPr>
              <a:t>compared with public advisory.</a:t>
            </a:r>
          </a:p>
          <a:p>
            <a:pPr marL="265113" lvl="1" indent="-265113">
              <a:spcAft>
                <a:spcPts val="600"/>
              </a:spcAft>
            </a:pPr>
            <a:r>
              <a:rPr lang="en-US" dirty="0">
                <a:solidFill>
                  <a:srgbClr val="548235"/>
                </a:solidFill>
                <a:cs typeface="Arial"/>
                <a:sym typeface="Arial"/>
              </a:rPr>
              <a:t>Offer on </a:t>
            </a:r>
            <a:r>
              <a:rPr lang="en-US" dirty="0">
                <a:solidFill>
                  <a:srgbClr val="C00000"/>
                </a:solidFill>
                <a:cs typeface="Arial"/>
                <a:sym typeface="Arial"/>
              </a:rPr>
              <a:t>all ecological, economical and social topics </a:t>
            </a:r>
            <a:r>
              <a:rPr lang="en-US" dirty="0">
                <a:solidFill>
                  <a:srgbClr val="548235"/>
                </a:solidFill>
                <a:cs typeface="Arial"/>
                <a:sym typeface="Arial"/>
              </a:rPr>
              <a:t>(most popular are climate scan, energy advice, impact habitat rules – N emission, new business models and generational renewal)</a:t>
            </a:r>
            <a:endParaRPr kumimoji="0" lang="en-US" b="0" i="0" u="none" strike="noStrike" kern="1200" cap="none" spc="0" normalizeH="0" baseline="0" noProof="0" dirty="0">
              <a:ln>
                <a:noFill/>
              </a:ln>
              <a:solidFill>
                <a:srgbClr val="548235"/>
              </a:solidFill>
              <a:effectLst/>
              <a:uLnTx/>
              <a:uFillTx/>
              <a:latin typeface="Arial"/>
              <a:ea typeface="+mn-ea"/>
              <a:cs typeface="Arial"/>
              <a:sym typeface="Arial"/>
            </a:endParaRPr>
          </a:p>
          <a:p>
            <a:pPr marL="265113" lvl="1" indent="-265113">
              <a:spcAft>
                <a:spcPts val="600"/>
              </a:spcAft>
            </a:pPr>
            <a:r>
              <a:rPr kumimoji="0" lang="en-US" b="0" i="0" u="none" strike="noStrike" kern="1200" cap="none" spc="0" normalizeH="0" baseline="0" noProof="0" dirty="0">
                <a:ln>
                  <a:noFill/>
                </a:ln>
                <a:solidFill>
                  <a:srgbClr val="548235"/>
                </a:solidFill>
                <a:effectLst/>
                <a:uLnTx/>
                <a:uFillTx/>
                <a:latin typeface="Arial"/>
                <a:ea typeface="+mn-ea"/>
                <a:cs typeface="Arial"/>
                <a:sym typeface="Arial"/>
              </a:rPr>
              <a:t>Criteria for registration of service providers (self-check on basic criteria below + audit each 5 years): </a:t>
            </a:r>
          </a:p>
          <a:p>
            <a:pPr marL="722313" lvl="2" indent="-265113">
              <a:spcBef>
                <a:spcPts val="0"/>
              </a:spcBef>
              <a:spcAft>
                <a:spcPts val="0"/>
              </a:spcAft>
            </a:pPr>
            <a:r>
              <a:rPr kumimoji="0" lang="en-US" sz="1600" b="0" i="0" u="none" strike="noStrike" kern="1200" cap="none" spc="0" normalizeH="0" baseline="0" noProof="0" dirty="0">
                <a:ln>
                  <a:noFill/>
                </a:ln>
                <a:solidFill>
                  <a:srgbClr val="548235"/>
                </a:solidFill>
                <a:effectLst/>
                <a:uLnTx/>
                <a:uFillTx/>
                <a:latin typeface="Arial"/>
                <a:ea typeface="+mn-ea"/>
                <a:cs typeface="Arial"/>
                <a:sym typeface="Arial"/>
              </a:rPr>
              <a:t>Activity: </a:t>
            </a:r>
            <a:r>
              <a:rPr kumimoji="0" lang="en-US" sz="1600" b="0" i="0" u="none" strike="noStrike" kern="1200" cap="none" spc="0" normalizeH="0" baseline="0" noProof="0" dirty="0">
                <a:ln>
                  <a:noFill/>
                </a:ln>
                <a:solidFill>
                  <a:srgbClr val="C00000"/>
                </a:solidFill>
                <a:effectLst/>
                <a:uLnTx/>
                <a:uFillTx/>
                <a:latin typeface="Arial"/>
                <a:ea typeface="+mn-ea"/>
                <a:cs typeface="Arial"/>
                <a:sym typeface="Arial"/>
              </a:rPr>
              <a:t>professional approach of the organization </a:t>
            </a:r>
            <a:r>
              <a:rPr kumimoji="0" lang="en-US" sz="1600" b="0" i="0" u="none" strike="noStrike" kern="1200" cap="none" spc="0" normalizeH="0" baseline="0" noProof="0" dirty="0">
                <a:ln>
                  <a:noFill/>
                </a:ln>
                <a:solidFill>
                  <a:srgbClr val="548235"/>
                </a:solidFill>
                <a:effectLst/>
                <a:uLnTx/>
                <a:uFillTx/>
                <a:latin typeface="Arial"/>
                <a:ea typeface="+mn-ea"/>
                <a:cs typeface="Arial"/>
                <a:sym typeface="Arial"/>
              </a:rPr>
              <a:t>(e.g. decent project filing, listening and </a:t>
            </a:r>
            <a:r>
              <a:rPr kumimoji="0" lang="en-US" sz="1600" b="0" i="0" u="none" strike="noStrike" kern="1200" cap="none" spc="0" normalizeH="0" baseline="0" noProof="0" dirty="0" err="1">
                <a:ln>
                  <a:noFill/>
                </a:ln>
                <a:solidFill>
                  <a:srgbClr val="548235"/>
                </a:solidFill>
                <a:effectLst/>
                <a:uLnTx/>
                <a:uFillTx/>
                <a:latin typeface="Arial"/>
                <a:ea typeface="+mn-ea"/>
                <a:cs typeface="Arial"/>
                <a:sym typeface="Arial"/>
              </a:rPr>
              <a:t>analysing</a:t>
            </a:r>
            <a:r>
              <a:rPr kumimoji="0" lang="en-US" sz="1600" b="0" i="0" u="none" strike="noStrike" kern="1200" cap="none" spc="0" normalizeH="0" baseline="0" noProof="0" dirty="0">
                <a:ln>
                  <a:noFill/>
                </a:ln>
                <a:solidFill>
                  <a:srgbClr val="548235"/>
                </a:solidFill>
                <a:effectLst/>
                <a:uLnTx/>
                <a:uFillTx/>
                <a:latin typeface="Arial"/>
                <a:ea typeface="+mn-ea"/>
                <a:cs typeface="Arial"/>
                <a:sym typeface="Arial"/>
              </a:rPr>
              <a:t> </a:t>
            </a:r>
            <a:r>
              <a:rPr kumimoji="0" lang="en-US" sz="1600" b="0" i="0" u="none" strike="noStrike" kern="1200" cap="none" spc="0" normalizeH="0" baseline="0" noProof="0" dirty="0" err="1">
                <a:ln>
                  <a:noFill/>
                </a:ln>
                <a:solidFill>
                  <a:srgbClr val="548235"/>
                </a:solidFill>
                <a:effectLst/>
                <a:uLnTx/>
                <a:uFillTx/>
                <a:latin typeface="Arial"/>
                <a:ea typeface="+mn-ea"/>
                <a:cs typeface="Arial"/>
                <a:sym typeface="Arial"/>
              </a:rPr>
              <a:t>th</a:t>
            </a:r>
            <a:r>
              <a:rPr lang="en-US" sz="1600" dirty="0">
                <a:solidFill>
                  <a:srgbClr val="548235"/>
                </a:solidFill>
                <a:latin typeface="Arial"/>
                <a:cs typeface="Arial"/>
                <a:sym typeface="Arial"/>
              </a:rPr>
              <a:t>e requested advice, correct registration of demand and hours delivered, invoicing system, appropriate infrastructure according to needs…)</a:t>
            </a:r>
            <a:endParaRPr kumimoji="0" lang="en-US" sz="1600" b="0" i="0" u="none" strike="noStrike" kern="1200" cap="none" spc="0" normalizeH="0" baseline="0" noProof="0" dirty="0">
              <a:ln>
                <a:noFill/>
              </a:ln>
              <a:solidFill>
                <a:srgbClr val="548235"/>
              </a:solidFill>
              <a:effectLst/>
              <a:uLnTx/>
              <a:uFillTx/>
              <a:latin typeface="Arial"/>
              <a:ea typeface="+mn-ea"/>
              <a:cs typeface="Arial"/>
              <a:sym typeface="Arial"/>
            </a:endParaRPr>
          </a:p>
          <a:p>
            <a:pPr marL="722313" lvl="2" indent="-265113">
              <a:spcBef>
                <a:spcPts val="0"/>
              </a:spcBef>
              <a:spcAft>
                <a:spcPts val="0"/>
              </a:spcAft>
            </a:pPr>
            <a:r>
              <a:rPr kumimoji="0" lang="en-US" sz="1600" b="0" i="0" u="none" strike="noStrike" kern="1200" cap="none" spc="0" normalizeH="0" baseline="0" noProof="0" dirty="0">
                <a:ln>
                  <a:noFill/>
                </a:ln>
                <a:solidFill>
                  <a:srgbClr val="C00000"/>
                </a:solidFill>
                <a:effectLst/>
                <a:uLnTx/>
                <a:uFillTx/>
                <a:latin typeface="Arial"/>
                <a:ea typeface="+mn-ea"/>
                <a:cs typeface="Arial"/>
                <a:sym typeface="Arial"/>
              </a:rPr>
              <a:t>Experience</a:t>
            </a:r>
            <a:r>
              <a:rPr kumimoji="0" lang="en-US" sz="1600" b="0" i="0" u="none" strike="noStrike" kern="1200" cap="none" spc="0" normalizeH="0" baseline="0" noProof="0" dirty="0">
                <a:ln>
                  <a:noFill/>
                </a:ln>
                <a:solidFill>
                  <a:srgbClr val="548235"/>
                </a:solidFill>
                <a:effectLst/>
                <a:uLnTx/>
                <a:uFillTx/>
                <a:latin typeface="Arial"/>
                <a:ea typeface="+mn-ea"/>
                <a:cs typeface="Arial"/>
                <a:sym typeface="Arial"/>
              </a:rPr>
              <a:t>: knowledge and skills needed to provide services : </a:t>
            </a:r>
            <a:r>
              <a:rPr kumimoji="0" lang="en-US" sz="1600" b="0" i="0" u="none" strike="noStrike" kern="1200" cap="none" spc="0" normalizeH="0" baseline="0" noProof="0" dirty="0">
                <a:ln>
                  <a:noFill/>
                </a:ln>
                <a:solidFill>
                  <a:srgbClr val="C00000"/>
                </a:solidFill>
                <a:effectLst/>
                <a:uLnTx/>
                <a:uFillTx/>
                <a:latin typeface="Arial"/>
                <a:ea typeface="+mn-ea"/>
                <a:cs typeface="Arial"/>
                <a:sym typeface="Arial"/>
              </a:rPr>
              <a:t>the specific expertise is in house or may be hired in</a:t>
            </a:r>
          </a:p>
          <a:p>
            <a:pPr marL="722313" lvl="2" indent="-265113">
              <a:spcBef>
                <a:spcPts val="0"/>
              </a:spcBef>
              <a:spcAft>
                <a:spcPts val="0"/>
              </a:spcAft>
            </a:pPr>
            <a:r>
              <a:rPr kumimoji="0" lang="en-US" sz="1600" b="0" i="0" u="none" strike="noStrike" kern="1200" cap="none" spc="0" normalizeH="0" baseline="0" noProof="0" dirty="0">
                <a:ln>
                  <a:noFill/>
                </a:ln>
                <a:solidFill>
                  <a:srgbClr val="548235"/>
                </a:solidFill>
                <a:effectLst/>
                <a:uLnTx/>
                <a:uFillTx/>
                <a:latin typeface="Arial"/>
                <a:ea typeface="+mn-ea"/>
                <a:cs typeface="Arial"/>
                <a:sym typeface="Arial"/>
              </a:rPr>
              <a:t>A system is used to </a:t>
            </a:r>
            <a:r>
              <a:rPr kumimoji="0" lang="en-US" sz="1600" b="0" i="0" u="none" strike="noStrike" kern="1200" cap="none" spc="0" normalizeH="0" baseline="0" noProof="0" dirty="0">
                <a:ln>
                  <a:noFill/>
                </a:ln>
                <a:solidFill>
                  <a:srgbClr val="C00000"/>
                </a:solidFill>
                <a:effectLst/>
                <a:uLnTx/>
                <a:uFillTx/>
                <a:latin typeface="Arial"/>
                <a:ea typeface="+mn-ea"/>
                <a:cs typeface="Arial"/>
                <a:sym typeface="Arial"/>
              </a:rPr>
              <a:t>measure customer satisfaction </a:t>
            </a:r>
            <a:r>
              <a:rPr kumimoji="0" lang="en-US" sz="1600" b="0" i="0" u="none" strike="noStrike" kern="1200" cap="none" spc="0" normalizeH="0" baseline="0" noProof="0" dirty="0">
                <a:ln>
                  <a:noFill/>
                </a:ln>
                <a:solidFill>
                  <a:srgbClr val="548235"/>
                </a:solidFill>
                <a:effectLst/>
                <a:uLnTx/>
                <a:uFillTx/>
                <a:latin typeface="Arial"/>
                <a:ea typeface="+mn-ea"/>
                <a:cs typeface="Arial"/>
                <a:sym typeface="Arial"/>
              </a:rPr>
              <a:t>(after negative audit corrective measures to be applied)</a:t>
            </a:r>
          </a:p>
          <a:p>
            <a:pPr marL="722313" lvl="2" indent="-265113">
              <a:spcBef>
                <a:spcPts val="0"/>
              </a:spcBef>
              <a:spcAft>
                <a:spcPts val="0"/>
              </a:spcAft>
            </a:pPr>
            <a:r>
              <a:rPr kumimoji="0" lang="en-US" sz="1600" b="0" i="0" u="none" strike="noStrike" kern="1200" cap="none" spc="0" normalizeH="0" baseline="0" noProof="0" dirty="0">
                <a:ln>
                  <a:noFill/>
                </a:ln>
                <a:solidFill>
                  <a:srgbClr val="C00000"/>
                </a:solidFill>
                <a:effectLst/>
                <a:uLnTx/>
                <a:uFillTx/>
                <a:latin typeface="Arial"/>
                <a:ea typeface="+mn-ea"/>
                <a:cs typeface="Arial"/>
                <a:sym typeface="Arial"/>
              </a:rPr>
              <a:t>Integrity</a:t>
            </a:r>
            <a:r>
              <a:rPr kumimoji="0" lang="en-US" sz="1600" b="0" i="0" u="none" strike="noStrike" kern="1200" cap="none" spc="0" normalizeH="0" baseline="0" noProof="0" dirty="0">
                <a:ln>
                  <a:noFill/>
                </a:ln>
                <a:solidFill>
                  <a:srgbClr val="548235"/>
                </a:solidFill>
                <a:effectLst/>
                <a:uLnTx/>
                <a:uFillTx/>
                <a:latin typeface="Arial"/>
                <a:ea typeface="+mn-ea"/>
                <a:cs typeface="Arial"/>
                <a:sym typeface="Arial"/>
              </a:rPr>
              <a:t>: service providers comply with laws and regulations</a:t>
            </a:r>
          </a:p>
          <a:p>
            <a:pPr marL="722313" lvl="2" indent="-265113">
              <a:spcBef>
                <a:spcPts val="0"/>
              </a:spcBef>
              <a:spcAft>
                <a:spcPts val="0"/>
              </a:spcAft>
            </a:pPr>
            <a:r>
              <a:rPr kumimoji="0" lang="en-US" sz="1600" b="0" i="0" u="none" strike="noStrike" kern="1200" cap="none" spc="0" normalizeH="0" baseline="0" noProof="0" dirty="0">
                <a:ln>
                  <a:noFill/>
                </a:ln>
                <a:solidFill>
                  <a:srgbClr val="548235"/>
                </a:solidFill>
                <a:effectLst/>
                <a:uLnTx/>
                <a:uFillTx/>
                <a:latin typeface="Arial"/>
                <a:ea typeface="+mn-ea"/>
                <a:cs typeface="Arial"/>
                <a:sym typeface="Arial"/>
              </a:rPr>
              <a:t>Advisors have no conflict of interest and are </a:t>
            </a:r>
            <a:r>
              <a:rPr kumimoji="0" lang="en-US" sz="1600" b="0" i="0" u="none" strike="noStrike" kern="1200" cap="none" spc="0" normalizeH="0" baseline="0" noProof="0" dirty="0">
                <a:ln>
                  <a:noFill/>
                </a:ln>
                <a:solidFill>
                  <a:srgbClr val="C00000"/>
                </a:solidFill>
                <a:effectLst/>
                <a:uLnTx/>
                <a:uFillTx/>
                <a:latin typeface="Arial"/>
                <a:ea typeface="+mn-ea"/>
                <a:cs typeface="Arial"/>
                <a:sym typeface="Arial"/>
              </a:rPr>
              <a:t>impartial</a:t>
            </a:r>
          </a:p>
          <a:p>
            <a:pPr marL="265113" lvl="1" indent="-265113">
              <a:spcAft>
                <a:spcPts val="600"/>
              </a:spcAft>
            </a:pPr>
            <a:endParaRPr kumimoji="0" lang="en-US" b="0" i="0" u="none" strike="noStrike" kern="1200" cap="none" spc="0" normalizeH="0" baseline="0" noProof="0" dirty="0">
              <a:ln>
                <a:noFill/>
              </a:ln>
              <a:solidFill>
                <a:srgbClr val="548235"/>
              </a:solidFill>
              <a:effectLst/>
              <a:uLnTx/>
              <a:uFillTx/>
              <a:latin typeface="Arial"/>
              <a:ea typeface="+mn-ea"/>
              <a:cs typeface="Arial"/>
              <a:sym typeface="Arial"/>
            </a:endParaRPr>
          </a:p>
          <a:p>
            <a:pPr marL="265113" lvl="1" indent="-265113">
              <a:spcAft>
                <a:spcPts val="600"/>
              </a:spcAft>
            </a:pPr>
            <a:endParaRPr kumimoji="0" lang="en-US" b="0" i="0" u="none" strike="noStrike" kern="1200" cap="none" spc="0" normalizeH="0" baseline="0" noProof="0" dirty="0">
              <a:ln>
                <a:noFill/>
              </a:ln>
              <a:solidFill>
                <a:srgbClr val="548235"/>
              </a:solidFill>
              <a:effectLst/>
              <a:uLnTx/>
              <a:uFillTx/>
              <a:latin typeface="Arial"/>
              <a:ea typeface="+mn-ea"/>
              <a:cs typeface="Arial"/>
              <a:sym typeface="Arial"/>
            </a:endParaRPr>
          </a:p>
          <a:p>
            <a:pPr marL="265113" lvl="1" indent="-265113">
              <a:spcAft>
                <a:spcPts val="600"/>
              </a:spcAft>
            </a:pPr>
            <a:endParaRPr kumimoji="0" lang="en-US" b="0" i="0" u="none" strike="noStrike" kern="1200" cap="none" spc="0" normalizeH="0" baseline="0" noProof="0" dirty="0">
              <a:ln>
                <a:noFill/>
              </a:ln>
              <a:solidFill>
                <a:srgbClr val="548235"/>
              </a:solidFill>
              <a:effectLst/>
              <a:uLnTx/>
              <a:uFillTx/>
              <a:latin typeface="Arial"/>
              <a:ea typeface="+mn-ea"/>
              <a:cs typeface="Arial"/>
              <a:sym typeface="Arial"/>
            </a:endParaRPr>
          </a:p>
          <a:p>
            <a:pPr marL="265113" lvl="1" indent="-265113">
              <a:spcAft>
                <a:spcPts val="600"/>
              </a:spcAft>
            </a:pPr>
            <a:endParaRPr kumimoji="0" lang="en-US" b="0" i="0" u="none" strike="noStrike" kern="1200" cap="none" spc="0" normalizeH="0" baseline="0" noProof="0" dirty="0">
              <a:ln>
                <a:noFill/>
              </a:ln>
              <a:solidFill>
                <a:srgbClr val="548235"/>
              </a:solidFill>
              <a:effectLst/>
              <a:uLnTx/>
              <a:uFillTx/>
              <a:latin typeface="Arial"/>
              <a:ea typeface="+mn-ea"/>
              <a:cs typeface="Arial"/>
              <a:sym typeface="Arial"/>
            </a:endParaRPr>
          </a:p>
        </p:txBody>
      </p:sp>
    </p:spTree>
    <p:extLst>
      <p:ext uri="{BB962C8B-B14F-4D97-AF65-F5344CB8AC3E}">
        <p14:creationId xmlns:p14="http://schemas.microsoft.com/office/powerpoint/2010/main" val="396922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8CF87-503D-B872-920E-D664D52A6C4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479ACC-75A9-D231-9387-A1FA4D0F4901}"/>
              </a:ext>
            </a:extLst>
          </p:cNvPr>
          <p:cNvSpPr>
            <a:spLocks noGrp="1"/>
          </p:cNvSpPr>
          <p:nvPr>
            <p:ph idx="1"/>
          </p:nvPr>
        </p:nvSpPr>
        <p:spPr>
          <a:xfrm>
            <a:off x="53788" y="176732"/>
            <a:ext cx="12138212" cy="6665258"/>
          </a:xfrm>
          <a:solidFill>
            <a:schemeClr val="bg1"/>
          </a:solidFill>
        </p:spPr>
        <p:txBody>
          <a:bodyPr/>
          <a:lstStyle/>
          <a:p>
            <a:pPr marL="0" lvl="1" indent="0">
              <a:spcAft>
                <a:spcPts val="600"/>
              </a:spcAft>
              <a:buNone/>
            </a:pP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cs typeface="+mj-cs"/>
              </a:rPr>
              <a:t>BE Fl: Training support under CAP combines 2 interventions, one demand-driven and one organized </a:t>
            </a:r>
            <a:r>
              <a:rPr lang="en-US" sz="2800" b="1" spc="-1" dirty="0" err="1">
                <a:solidFill>
                  <a:srgbClr val="BBB831"/>
                </a:solidFill>
                <a:uFill>
                  <a:solidFill>
                    <a:srgbClr val="FFFFFF"/>
                  </a:solidFill>
                </a:uFill>
                <a:latin typeface="Verdana" panose="020B0604030504040204" pitchFamily="34" charset="0"/>
                <a:ea typeface="Verdana" panose="020B0604030504040204" pitchFamily="34" charset="0"/>
                <a:cs typeface="+mj-cs"/>
              </a:rPr>
              <a:t>topdown</a:t>
            </a:r>
            <a:endParaRPr lang="en-US" sz="2800" b="1" spc="-1" dirty="0">
              <a:solidFill>
                <a:srgbClr val="BBB831"/>
              </a:solidFill>
              <a:uFill>
                <a:solidFill>
                  <a:srgbClr val="FFFFFF"/>
                </a:solidFill>
              </a:uFill>
              <a:latin typeface="Verdana" panose="020B0604030504040204" pitchFamily="34" charset="0"/>
              <a:ea typeface="Verdana" panose="020B0604030504040204" pitchFamily="34" charset="0"/>
              <a:cs typeface="+mj-cs"/>
            </a:endParaRPr>
          </a:p>
          <a:p>
            <a:pPr marL="0" lvl="1" indent="0">
              <a:spcAft>
                <a:spcPts val="600"/>
              </a:spcAft>
              <a:buNone/>
            </a:pPr>
            <a:endParaRPr lang="en-US" sz="2800" b="1" spc="-1" dirty="0">
              <a:solidFill>
                <a:srgbClr val="BBB831"/>
              </a:solidFill>
              <a:uFill>
                <a:solidFill>
                  <a:srgbClr val="FFFFFF"/>
                </a:solidFill>
              </a:uFill>
              <a:latin typeface="Verdana" panose="020B0604030504040204" pitchFamily="34" charset="0"/>
              <a:ea typeface="Verdana" panose="020B0604030504040204" pitchFamily="34" charset="0"/>
              <a:cs typeface="+mj-cs"/>
            </a:endParaRPr>
          </a:p>
          <a:p>
            <a:pPr marL="265113" lvl="1" indent="-265113">
              <a:spcAft>
                <a:spcPts val="600"/>
              </a:spcAft>
            </a:pPr>
            <a:endParaRPr kumimoji="0" lang="en-US" b="0" i="0" u="none" strike="noStrike" kern="1200" cap="none" spc="0" normalizeH="0" baseline="0" noProof="0" dirty="0">
              <a:ln>
                <a:noFill/>
              </a:ln>
              <a:solidFill>
                <a:srgbClr val="548235"/>
              </a:solidFill>
              <a:effectLst/>
              <a:uLnTx/>
              <a:uFillTx/>
              <a:latin typeface="Arial"/>
              <a:ea typeface="+mn-ea"/>
              <a:cs typeface="Arial"/>
              <a:sym typeface="Arial"/>
            </a:endParaRPr>
          </a:p>
          <a:p>
            <a:pPr marL="265113" lvl="1" indent="-265113">
              <a:spcAft>
                <a:spcPts val="600"/>
              </a:spcAft>
            </a:pPr>
            <a:endParaRPr kumimoji="0" lang="en-US" b="0" i="0" u="none" strike="noStrike" kern="1200" cap="none" spc="0" normalizeH="0" baseline="0" noProof="0" dirty="0">
              <a:ln>
                <a:noFill/>
              </a:ln>
              <a:solidFill>
                <a:srgbClr val="548235"/>
              </a:solidFill>
              <a:effectLst/>
              <a:uLnTx/>
              <a:uFillTx/>
              <a:latin typeface="Arial"/>
              <a:ea typeface="+mn-ea"/>
              <a:cs typeface="Arial"/>
              <a:sym typeface="Arial"/>
            </a:endParaRPr>
          </a:p>
          <a:p>
            <a:pPr marL="265113" lvl="1" indent="-265113">
              <a:spcAft>
                <a:spcPts val="600"/>
              </a:spcAft>
            </a:pPr>
            <a:endParaRPr kumimoji="0" lang="en-US" b="0" i="0" u="none" strike="noStrike" kern="1200" cap="none" spc="0" normalizeH="0" baseline="0" noProof="0" dirty="0">
              <a:ln>
                <a:noFill/>
              </a:ln>
              <a:solidFill>
                <a:srgbClr val="548235"/>
              </a:solidFill>
              <a:effectLst/>
              <a:uLnTx/>
              <a:uFillTx/>
              <a:latin typeface="Arial"/>
              <a:ea typeface="+mn-ea"/>
              <a:cs typeface="Arial"/>
              <a:sym typeface="Arial"/>
            </a:endParaRPr>
          </a:p>
          <a:p>
            <a:pPr marL="265113" lvl="1" indent="-265113">
              <a:spcAft>
                <a:spcPts val="600"/>
              </a:spcAft>
            </a:pPr>
            <a:endParaRPr kumimoji="0" lang="en-US" b="0" i="0" u="none" strike="noStrike" kern="1200" cap="none" spc="0" normalizeH="0" baseline="0" noProof="0" dirty="0">
              <a:ln>
                <a:noFill/>
              </a:ln>
              <a:solidFill>
                <a:srgbClr val="548235"/>
              </a:solidFill>
              <a:effectLst/>
              <a:uLnTx/>
              <a:uFillTx/>
              <a:latin typeface="Arial"/>
              <a:ea typeface="+mn-ea"/>
              <a:cs typeface="Arial"/>
              <a:sym typeface="Arial"/>
            </a:endParaRPr>
          </a:p>
        </p:txBody>
      </p:sp>
      <p:pic>
        <p:nvPicPr>
          <p:cNvPr id="4" name="Picture 3" descr="The image illustrates a knowledge e-wallet system for vocational training, where demand-driven content is provided by service providers to farmers and their families, with varying themes and aid percentages.&#10;&#10;AI-generated content may be incorrect.">
            <a:extLst>
              <a:ext uri="{FF2B5EF4-FFF2-40B4-BE49-F238E27FC236}">
                <a16:creationId xmlns:a16="http://schemas.microsoft.com/office/drawing/2014/main" id="{A90E8867-7944-2CCE-5494-07AFBE3FADE9}"/>
              </a:ext>
            </a:extLst>
          </p:cNvPr>
          <p:cNvPicPr>
            <a:picLocks noChangeAspect="1"/>
          </p:cNvPicPr>
          <p:nvPr/>
        </p:nvPicPr>
        <p:blipFill>
          <a:blip r:embed="rId3"/>
          <a:stretch>
            <a:fillRect/>
          </a:stretch>
        </p:blipFill>
        <p:spPr>
          <a:xfrm>
            <a:off x="2679777" y="1390365"/>
            <a:ext cx="7507751" cy="5076330"/>
          </a:xfrm>
          <a:prstGeom prst="rect">
            <a:avLst/>
          </a:prstGeom>
        </p:spPr>
      </p:pic>
      <p:sp>
        <p:nvSpPr>
          <p:cNvPr id="5" name="TextBox 4">
            <a:extLst>
              <a:ext uri="{FF2B5EF4-FFF2-40B4-BE49-F238E27FC236}">
                <a16:creationId xmlns:a16="http://schemas.microsoft.com/office/drawing/2014/main" id="{52D7EA32-FF65-81F2-9B48-F1CADCB65DAF}"/>
              </a:ext>
            </a:extLst>
          </p:cNvPr>
          <p:cNvSpPr txBox="1"/>
          <p:nvPr/>
        </p:nvSpPr>
        <p:spPr>
          <a:xfrm>
            <a:off x="1715114" y="5774499"/>
            <a:ext cx="1540701" cy="692196"/>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1800" b="0" i="0" u="none" strike="noStrike" kern="1200" cap="none" spc="0" normalizeH="0" baseline="0" noProof="0" dirty="0">
              <a:ln>
                <a:noFill/>
              </a:ln>
              <a:solidFill>
                <a:srgbClr val="4D4D4D"/>
              </a:solidFill>
              <a:effectLst/>
              <a:uLnTx/>
              <a:uFillTx/>
              <a:latin typeface="Arial"/>
              <a:ea typeface="+mn-ea"/>
              <a:cs typeface="+mn-cs"/>
            </a:endParaRPr>
          </a:p>
        </p:txBody>
      </p:sp>
    </p:spTree>
    <p:extLst>
      <p:ext uri="{BB962C8B-B14F-4D97-AF65-F5344CB8AC3E}">
        <p14:creationId xmlns:p14="http://schemas.microsoft.com/office/powerpoint/2010/main" val="22136169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D9B8F-20CC-16A6-2C7A-C5776684CB6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181A611C-30AB-F0F6-89C8-D54E27A32A74}"/>
              </a:ext>
            </a:extLst>
          </p:cNvPr>
          <p:cNvSpPr txBox="1">
            <a:spLocks/>
          </p:cNvSpPr>
          <p:nvPr/>
        </p:nvSpPr>
        <p:spPr>
          <a:xfrm>
            <a:off x="185195" y="659800"/>
            <a:ext cx="11690430" cy="6454232"/>
          </a:xfrm>
          <a:prstGeom prst="rect">
            <a:avLst/>
          </a:prstGeom>
          <a:solidFill>
            <a:schemeClr val="bg1"/>
          </a:solidFill>
        </p:spPr>
        <p:txBody>
          <a:bodyPr lIns="91398" tIns="45701" rIns="91398" bIns="45701"/>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0" marR="0" lvl="0" indent="0" algn="ctr" defTabSz="913986"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4. AKIS Strategic Plans in the CAP post 2027</a:t>
            </a:r>
          </a:p>
          <a:p>
            <a:pPr marL="0" marR="0" lvl="0" indent="0" algn="ctr" defTabSz="913986"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a:ln>
                  <a:noFill/>
                </a:ln>
                <a:solidFill>
                  <a:srgbClr val="C00000"/>
                </a:solidFill>
                <a:effectLst/>
                <a:uLnTx/>
                <a:uFillTx/>
                <a:latin typeface="Calibri" pitchFamily="34" charset="0"/>
                <a:ea typeface="Verdana" pitchFamily="34" charset="0"/>
                <a:cs typeface="Verdana" pitchFamily="34" charset="0"/>
              </a:rPr>
              <a:t>Small evolution =&gt; no revolution</a:t>
            </a:r>
            <a:endParaRPr kumimoji="0" lang="en-US" sz="4000" b="1" i="0" u="none" strike="noStrike" kern="0" cap="none" spc="0" normalizeH="0" baseline="0" noProof="0" dirty="0">
              <a:ln>
                <a:noFill/>
              </a:ln>
              <a:solidFill>
                <a:srgbClr val="BBB831"/>
              </a:solidFill>
              <a:effectLst/>
              <a:uLnTx/>
              <a:uFillTx/>
              <a:latin typeface="Calibri" pitchFamily="34" charset="0"/>
              <a:ea typeface="Verdana" pitchFamily="34" charset="0"/>
              <a:cs typeface="+mj-cs"/>
            </a:endParaRPr>
          </a:p>
        </p:txBody>
      </p:sp>
      <p:pic>
        <p:nvPicPr>
          <p:cNvPr id="2" name="Afbeelding 1">
            <a:extLst>
              <a:ext uri="{FF2B5EF4-FFF2-40B4-BE49-F238E27FC236}">
                <a16:creationId xmlns:a16="http://schemas.microsoft.com/office/drawing/2014/main" id="{78649B6F-B919-BD9D-6866-7829CB12002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2223"/>
          <a:stretch/>
        </p:blipFill>
        <p:spPr>
          <a:xfrm>
            <a:off x="316375" y="2255521"/>
            <a:ext cx="11405050" cy="3940328"/>
          </a:xfrm>
          <a:prstGeom prst="rect">
            <a:avLst/>
          </a:prstGeom>
        </p:spPr>
      </p:pic>
    </p:spTree>
    <p:extLst>
      <p:ext uri="{BB962C8B-B14F-4D97-AF65-F5344CB8AC3E}">
        <p14:creationId xmlns:p14="http://schemas.microsoft.com/office/powerpoint/2010/main" val="2889341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70775D0-311C-5F2C-1F81-B35EC2195D83}"/>
              </a:ext>
            </a:extLst>
          </p:cNvPr>
          <p:cNvSpPr/>
          <p:nvPr/>
        </p:nvSpPr>
        <p:spPr>
          <a:xfrm>
            <a:off x="6045200" y="3931592"/>
            <a:ext cx="711200" cy="5588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BE" sz="933" b="0" i="0" u="none" strike="noStrike" kern="1200" cap="none" spc="0" normalizeH="0" baseline="0" noProof="0">
              <a:ln>
                <a:noFill/>
              </a:ln>
              <a:solidFill>
                <a:prstClr val="white"/>
              </a:solidFill>
              <a:effectLst/>
              <a:uLnTx/>
              <a:uFillTx/>
              <a:latin typeface="Arial"/>
            </a:endParaRPr>
          </a:p>
        </p:txBody>
      </p:sp>
      <p:sp>
        <p:nvSpPr>
          <p:cNvPr id="2" name="TextBox 2">
            <a:extLst>
              <a:ext uri="{FF2B5EF4-FFF2-40B4-BE49-F238E27FC236}">
                <a16:creationId xmlns:a16="http://schemas.microsoft.com/office/drawing/2014/main" id="{8E9ED9D6-74F2-2365-0AA7-D2E648D0BAD3}"/>
              </a:ext>
            </a:extLst>
          </p:cNvPr>
          <p:cNvSpPr txBox="1"/>
          <p:nvPr/>
        </p:nvSpPr>
        <p:spPr>
          <a:xfrm>
            <a:off x="383180" y="375696"/>
            <a:ext cx="11808820" cy="464743"/>
          </a:xfrm>
          <a:prstGeom prst="rect">
            <a:avLst/>
          </a:prstGeom>
        </p:spPr>
        <p:txBody>
          <a:bodyPr wrap="square" lIns="0" tIns="0" rIns="0" bIns="0" rtlCol="0" anchor="t">
            <a:spAutoFit/>
          </a:bodyPr>
          <a:lstStyle/>
          <a:p>
            <a:pPr marL="0" marR="0" lvl="0" indent="0" algn="l" defTabSz="914400" rtl="0" eaLnBrk="1" fontAlgn="auto" latinLnBrk="0" hangingPunct="1">
              <a:lnSpc>
                <a:spcPts val="3768"/>
              </a:lnSpc>
              <a:spcBef>
                <a:spcPts val="0"/>
              </a:spcBef>
              <a:spcAft>
                <a:spcPts val="0"/>
              </a:spcAft>
              <a:buClrTx/>
              <a:buSzTx/>
              <a:buFontTx/>
              <a:buNone/>
              <a:tabLst/>
              <a:defRPr/>
            </a:pPr>
            <a:r>
              <a:rPr kumimoji="0" lang="en-US" sz="2933" b="1" i="0" u="none" strike="noStrike" kern="1200" cap="none" spc="0" normalizeH="0" baseline="0" noProof="0" dirty="0">
                <a:ln>
                  <a:noFill/>
                </a:ln>
                <a:solidFill>
                  <a:srgbClr val="C00000"/>
                </a:solidFill>
                <a:effectLst/>
                <a:uLnTx/>
                <a:uFillTx/>
                <a:latin typeface="Cy Grotesk Key Bold"/>
                <a:ea typeface="Cy Grotesk Key Bold"/>
                <a:cs typeface="Cy Grotesk Key Bold"/>
                <a:sym typeface="Cy Grotesk Key Bold"/>
              </a:rPr>
              <a:t>Agricultural Knowledge &amp; Innovation System: What is AKIS? Why AKIS? </a:t>
            </a:r>
          </a:p>
        </p:txBody>
      </p:sp>
      <p:sp>
        <p:nvSpPr>
          <p:cNvPr id="5" name="TextBox 23">
            <a:extLst>
              <a:ext uri="{FF2B5EF4-FFF2-40B4-BE49-F238E27FC236}">
                <a16:creationId xmlns:a16="http://schemas.microsoft.com/office/drawing/2014/main" id="{38D96594-A184-9AEE-4B37-D2CC0BA09F45}"/>
              </a:ext>
            </a:extLst>
          </p:cNvPr>
          <p:cNvSpPr txBox="1"/>
          <p:nvPr/>
        </p:nvSpPr>
        <p:spPr>
          <a:xfrm>
            <a:off x="558800" y="2992705"/>
            <a:ext cx="7152425" cy="239040"/>
          </a:xfrm>
          <a:prstGeom prst="rect">
            <a:avLst/>
          </a:prstGeom>
        </p:spPr>
        <p:txBody>
          <a:bodyPr wrap="square" lIns="0" tIns="0" rIns="0" bIns="0" rtlCol="0" anchor="t">
            <a:spAutoFit/>
          </a:bodyPr>
          <a:lstStyle/>
          <a:p>
            <a:pPr marL="0" marR="0" lvl="0" indent="0" algn="l" defTabSz="914400" rtl="0" eaLnBrk="1" fontAlgn="auto" latinLnBrk="0" hangingPunct="1">
              <a:lnSpc>
                <a:spcPts val="1960"/>
              </a:lnSpc>
              <a:spcBef>
                <a:spcPts val="0"/>
              </a:spcBef>
              <a:spcAft>
                <a:spcPts val="0"/>
              </a:spcAft>
              <a:buClrTx/>
              <a:buSzTx/>
              <a:buFontTx/>
              <a:buNone/>
              <a:tabLst/>
              <a:defRPr/>
            </a:pPr>
            <a:r>
              <a:rPr kumimoji="0" lang="ro-RO" sz="1600" b="0" i="0" u="none" strike="noStrike" kern="1200" cap="none" spc="0" normalizeH="0" baseline="0" noProof="0" dirty="0">
                <a:ln>
                  <a:noFill/>
                </a:ln>
                <a:solidFill>
                  <a:prstClr val="black"/>
                </a:solidFill>
                <a:effectLst/>
                <a:uLnTx/>
                <a:uFillTx/>
                <a:latin typeface="Arial"/>
              </a:rPr>
              <a:t> </a:t>
            </a:r>
            <a:endParaRPr kumimoji="0" lang="en-US" sz="1800" b="0" i="0" u="none" strike="noStrike" kern="1200" cap="none" spc="0" normalizeH="0" baseline="0" noProof="0" dirty="0">
              <a:ln>
                <a:noFill/>
              </a:ln>
              <a:solidFill>
                <a:prstClr val="black"/>
              </a:solidFill>
              <a:effectLst/>
              <a:uLnTx/>
              <a:uFillTx/>
              <a:latin typeface="Neue Machina"/>
              <a:ea typeface="Neue Machina"/>
              <a:cs typeface="Neue Machina"/>
              <a:sym typeface="Neue Machina"/>
            </a:endParaRPr>
          </a:p>
        </p:txBody>
      </p:sp>
      <p:sp>
        <p:nvSpPr>
          <p:cNvPr id="7" name="Rechteck 6"/>
          <p:cNvSpPr/>
          <p:nvPr/>
        </p:nvSpPr>
        <p:spPr>
          <a:xfrm>
            <a:off x="306093" y="880875"/>
            <a:ext cx="11513860" cy="707886"/>
          </a:xfrm>
          <a:prstGeom prst="rect">
            <a:avLst/>
          </a:prstGeom>
        </p:spPr>
        <p:txBody>
          <a:bodyPr wrap="square">
            <a:spAutoFit/>
          </a:bodyPr>
          <a:lstStyle/>
          <a:p>
            <a:pPr marL="239195" marR="0" lvl="0" indent="-239195" algn="l" defTabSz="914400" rtl="0" eaLnBrk="1" fontAlgn="base" latinLnBrk="0" hangingPunct="1">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a:rPr>
              <a:t>AKIS  = Systemic approach, focused on creating innovation ecosystems and on how knowledge is generated and disseminated, in agriculture </a:t>
            </a:r>
            <a:r>
              <a:rPr kumimoji="0" lang="en-GB" sz="2000" b="1" i="0" u="none" strike="noStrike" kern="1200" cap="none" spc="0" normalizeH="0" baseline="0" noProof="0" dirty="0">
                <a:ln>
                  <a:noFill/>
                </a:ln>
                <a:solidFill>
                  <a:srgbClr val="C00000"/>
                </a:solidFill>
                <a:effectLst/>
                <a:uLnTx/>
                <a:uFillTx/>
                <a:latin typeface="Arial"/>
              </a:rPr>
              <a:t>and beyond </a:t>
            </a:r>
            <a:r>
              <a:rPr kumimoji="0" lang="en-GB" sz="2000" b="1" i="0" u="none" strike="noStrike" kern="1200" cap="none" spc="0" normalizeH="0" baseline="0" noProof="0" dirty="0">
                <a:ln>
                  <a:noFill/>
                </a:ln>
                <a:solidFill>
                  <a:prstClr val="black"/>
                </a:solidFill>
                <a:effectLst/>
                <a:uLnTx/>
                <a:uFillTx/>
                <a:latin typeface="Arial"/>
              </a:rPr>
              <a:t>(Art 114 R.2115/2021)</a:t>
            </a:r>
            <a:endParaRPr kumimoji="0" lang="en-IE" sz="1800" b="0" i="0" u="none" strike="noStrike" kern="1200" cap="none" spc="0" normalizeH="0" baseline="0" noProof="0" dirty="0">
              <a:ln>
                <a:noFill/>
              </a:ln>
              <a:solidFill>
                <a:prstClr val="black"/>
              </a:solidFill>
              <a:effectLst/>
              <a:highlight>
                <a:srgbClr val="FFFF00"/>
              </a:highlight>
              <a:uLnTx/>
              <a:uFillTx/>
              <a:latin typeface="Arial"/>
            </a:endParaRPr>
          </a:p>
        </p:txBody>
      </p:sp>
      <p:sp>
        <p:nvSpPr>
          <p:cNvPr id="12" name="Title 1"/>
          <p:cNvSpPr txBox="1">
            <a:spLocks/>
          </p:cNvSpPr>
          <p:nvPr/>
        </p:nvSpPr>
        <p:spPr>
          <a:xfrm>
            <a:off x="8176272" y="3112225"/>
            <a:ext cx="4015727" cy="3745775"/>
          </a:xfrm>
          <a:prstGeom prst="rect">
            <a:avLst/>
          </a:prstGeom>
          <a:solidFill>
            <a:srgbClr val="DCDA7A"/>
          </a:solidFill>
        </p:spPr>
        <p:txBody>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marL="88900" marR="0" lvl="0" indent="3175" algn="l" defTabSz="609630" rtl="0" eaLnBrk="0" fontAlgn="base" latinLnBrk="0" hangingPunct="0">
              <a:lnSpc>
                <a:spcPct val="100000"/>
              </a:lnSpc>
              <a:spcBef>
                <a:spcPct val="0"/>
              </a:spcBef>
              <a:spcAft>
                <a:spcPct val="0"/>
              </a:spcAft>
              <a:buClrTx/>
              <a:buSzTx/>
              <a:buFontTx/>
              <a:buNone/>
              <a:tabLst/>
              <a:defRPr/>
            </a:pPr>
            <a:r>
              <a:rPr kumimoji="0" lang="fr-BE" sz="2400" b="1" i="0" u="none" strike="noStrike" kern="1200" cap="none" spc="0" normalizeH="0" baseline="0" noProof="0" dirty="0">
                <a:ln>
                  <a:noFill/>
                </a:ln>
                <a:solidFill>
                  <a:srgbClr val="C00000"/>
                </a:solidFill>
                <a:effectLst/>
                <a:uLnTx/>
                <a:uFillTx/>
                <a:latin typeface="Arial"/>
              </a:rPr>
              <a:t>A good </a:t>
            </a:r>
            <a:r>
              <a:rPr kumimoji="0" lang="fr-BE" sz="2400" b="1" i="0" u="none" strike="noStrike" kern="1200" cap="none" spc="0" normalizeH="0" baseline="0" noProof="0" dirty="0">
                <a:ln>
                  <a:noFill/>
                </a:ln>
                <a:solidFill>
                  <a:srgbClr val="C00000"/>
                </a:solidFill>
                <a:effectLst/>
                <a:highlight>
                  <a:srgbClr val="FFFF00"/>
                </a:highlight>
                <a:uLnTx/>
                <a:uFillTx/>
                <a:latin typeface="Arial"/>
              </a:rPr>
              <a:t>AKIS </a:t>
            </a:r>
            <a:r>
              <a:rPr kumimoji="0" lang="fr-BE" sz="2400" b="0" i="0" u="none" strike="noStrike" kern="1200" cap="none" spc="0" normalizeH="0" baseline="0" noProof="0" dirty="0" err="1">
                <a:ln>
                  <a:noFill/>
                </a:ln>
                <a:solidFill>
                  <a:srgbClr val="C00000"/>
                </a:solidFill>
                <a:effectLst/>
                <a:highlight>
                  <a:srgbClr val="FFFF00"/>
                </a:highlight>
                <a:uLnTx/>
                <a:uFillTx/>
                <a:latin typeface="Arial"/>
              </a:rPr>
              <a:t>strategy</a:t>
            </a:r>
            <a:r>
              <a:rPr kumimoji="0" lang="fr-BE" sz="2400" b="0" i="0" u="none" strike="noStrike" kern="1200" cap="none" spc="0" normalizeH="0" baseline="0" noProof="0" dirty="0">
                <a:ln>
                  <a:noFill/>
                </a:ln>
                <a:solidFill>
                  <a:srgbClr val="C00000"/>
                </a:solidFill>
                <a:effectLst/>
                <a:highlight>
                  <a:srgbClr val="FFFF00"/>
                </a:highlight>
                <a:uLnTx/>
                <a:uFillTx/>
                <a:latin typeface="Arial"/>
              </a:rPr>
              <a:t>  </a:t>
            </a:r>
            <a:r>
              <a:rPr kumimoji="0" lang="fr-BE" sz="2400" b="0" i="0" u="none" strike="noStrike" kern="1200" cap="none" spc="0" normalizeH="0" baseline="0" noProof="0" dirty="0" err="1">
                <a:ln>
                  <a:noFill/>
                </a:ln>
                <a:solidFill>
                  <a:srgbClr val="336600"/>
                </a:solidFill>
                <a:effectLst/>
                <a:uLnTx/>
                <a:uFillTx/>
                <a:latin typeface="Arial"/>
              </a:rPr>
              <a:t>will</a:t>
            </a:r>
            <a:r>
              <a:rPr kumimoji="0" lang="fr-BE" sz="2400" b="0" i="0" u="none" strike="noStrike" kern="1200" cap="none" spc="0" normalizeH="0" baseline="0" noProof="0" dirty="0">
                <a:ln>
                  <a:noFill/>
                </a:ln>
                <a:solidFill>
                  <a:srgbClr val="336600"/>
                </a:solidFill>
                <a:effectLst/>
                <a:uLnTx/>
                <a:uFillTx/>
                <a:latin typeface="Arial"/>
              </a:rPr>
              <a:t> </a:t>
            </a:r>
            <a:r>
              <a:rPr kumimoji="0" lang="fr-BE" sz="2400" b="0" i="0" u="none" strike="noStrike" kern="1200" cap="none" spc="0" normalizeH="0" baseline="0" noProof="0" dirty="0" err="1">
                <a:ln>
                  <a:noFill/>
                </a:ln>
                <a:solidFill>
                  <a:srgbClr val="336600"/>
                </a:solidFill>
                <a:effectLst/>
                <a:uLnTx/>
                <a:uFillTx/>
                <a:latin typeface="Arial"/>
              </a:rPr>
              <a:t>bring</a:t>
            </a:r>
            <a:r>
              <a:rPr kumimoji="0" lang="fr-BE" sz="2400" b="0" i="0" u="none" strike="noStrike" kern="1200" cap="none" spc="0" normalizeH="0" baseline="0" noProof="0" dirty="0">
                <a:ln>
                  <a:noFill/>
                </a:ln>
                <a:solidFill>
                  <a:srgbClr val="336600"/>
                </a:solidFill>
                <a:effectLst/>
                <a:uLnTx/>
                <a:uFillTx/>
                <a:latin typeface="Arial"/>
              </a:rPr>
              <a:t> </a:t>
            </a:r>
            <a:r>
              <a:rPr kumimoji="0" lang="fr-BE" sz="2400" b="0" i="0" u="none" strike="noStrike" kern="1200" cap="none" spc="0" normalizeH="0" baseline="0" noProof="0" dirty="0" err="1">
                <a:ln>
                  <a:noFill/>
                </a:ln>
                <a:solidFill>
                  <a:srgbClr val="336600"/>
                </a:solidFill>
                <a:effectLst/>
                <a:uLnTx/>
                <a:uFillTx/>
                <a:latin typeface="Arial"/>
              </a:rPr>
              <a:t>actors</a:t>
            </a:r>
            <a:r>
              <a:rPr kumimoji="0" lang="fr-BE" sz="2400" b="0" i="0" u="none" strike="noStrike" kern="1200" cap="none" spc="0" normalizeH="0" baseline="0" noProof="0" dirty="0">
                <a:ln>
                  <a:noFill/>
                </a:ln>
                <a:solidFill>
                  <a:srgbClr val="336600"/>
                </a:solidFill>
                <a:effectLst/>
                <a:uLnTx/>
                <a:uFillTx/>
                <a:latin typeface="Arial"/>
              </a:rPr>
              <a:t> </a:t>
            </a:r>
            <a:r>
              <a:rPr kumimoji="0" lang="fr-BE" sz="2400" b="0" i="0" u="none" strike="noStrike" kern="1200" cap="none" spc="0" normalizeH="0" baseline="0" noProof="0" dirty="0" err="1">
                <a:ln>
                  <a:noFill/>
                </a:ln>
                <a:solidFill>
                  <a:srgbClr val="336600"/>
                </a:solidFill>
                <a:effectLst/>
                <a:uLnTx/>
                <a:uFillTx/>
                <a:latin typeface="Arial"/>
              </a:rPr>
              <a:t>together</a:t>
            </a:r>
            <a:r>
              <a:rPr kumimoji="0" lang="fr-BE" sz="2400" b="0" i="0" u="none" strike="noStrike" kern="1200" cap="none" spc="0" normalizeH="0" baseline="0" noProof="0" dirty="0">
                <a:ln>
                  <a:noFill/>
                </a:ln>
                <a:solidFill>
                  <a:srgbClr val="336600"/>
                </a:solidFill>
                <a:effectLst/>
                <a:uLnTx/>
                <a:uFillTx/>
                <a:latin typeface="Arial"/>
              </a:rPr>
              <a:t> on a </a:t>
            </a:r>
            <a:r>
              <a:rPr kumimoji="0" lang="fr-BE" sz="2400" b="0" i="0" u="sng" strike="noStrike" kern="1200" cap="none" spc="0" normalizeH="0" baseline="0" noProof="0" dirty="0" err="1">
                <a:ln>
                  <a:noFill/>
                </a:ln>
                <a:solidFill>
                  <a:srgbClr val="336600"/>
                </a:solidFill>
                <a:effectLst/>
                <a:highlight>
                  <a:srgbClr val="FFFF00"/>
                </a:highlight>
                <a:uLnTx/>
                <a:uFillTx/>
                <a:latin typeface="Arial"/>
              </a:rPr>
              <a:t>structured</a:t>
            </a:r>
            <a:r>
              <a:rPr kumimoji="0" lang="fr-BE" sz="2400" b="0" i="0" u="sng" strike="noStrike" kern="1200" cap="none" spc="0" normalizeH="0" baseline="0" noProof="0" dirty="0">
                <a:ln>
                  <a:noFill/>
                </a:ln>
                <a:solidFill>
                  <a:srgbClr val="336600"/>
                </a:solidFill>
                <a:effectLst/>
                <a:highlight>
                  <a:srgbClr val="FFFF00"/>
                </a:highlight>
                <a:uLnTx/>
                <a:uFillTx/>
                <a:latin typeface="Arial"/>
              </a:rPr>
              <a:t> and </a:t>
            </a:r>
            <a:r>
              <a:rPr kumimoji="0" lang="fr-BE" sz="2400" b="0" i="0" u="sng" strike="noStrike" kern="1200" cap="none" spc="0" normalizeH="0" baseline="0" noProof="0" dirty="0" err="1">
                <a:ln>
                  <a:noFill/>
                </a:ln>
                <a:solidFill>
                  <a:srgbClr val="336600"/>
                </a:solidFill>
                <a:effectLst/>
                <a:highlight>
                  <a:srgbClr val="FFFF00"/>
                </a:highlight>
                <a:uLnTx/>
                <a:uFillTx/>
                <a:latin typeface="Arial"/>
              </a:rPr>
              <a:t>regular</a:t>
            </a:r>
            <a:r>
              <a:rPr kumimoji="0" lang="fr-BE" sz="2400" b="0" i="0" u="sng" strike="noStrike" kern="1200" cap="none" spc="0" normalizeH="0" baseline="0" noProof="0" dirty="0">
                <a:ln>
                  <a:noFill/>
                </a:ln>
                <a:solidFill>
                  <a:srgbClr val="336600"/>
                </a:solidFill>
                <a:effectLst/>
                <a:highlight>
                  <a:srgbClr val="FFFF00"/>
                </a:highlight>
                <a:uLnTx/>
                <a:uFillTx/>
                <a:latin typeface="Arial"/>
              </a:rPr>
              <a:t> basis</a:t>
            </a:r>
            <a:r>
              <a:rPr kumimoji="0" lang="fr-BE" sz="2400" b="0" i="0" u="none" strike="noStrike" kern="1200" cap="none" spc="0" normalizeH="0" baseline="0" noProof="0" dirty="0">
                <a:ln>
                  <a:noFill/>
                </a:ln>
                <a:solidFill>
                  <a:srgbClr val="336600"/>
                </a:solidFill>
                <a:effectLst/>
                <a:uLnTx/>
                <a:uFillTx/>
                <a:latin typeface="Arial"/>
              </a:rPr>
              <a:t>, </a:t>
            </a:r>
            <a:r>
              <a:rPr kumimoji="0" lang="fr-BE" sz="2400" b="0" i="0" u="none" strike="noStrike" kern="1200" cap="none" spc="0" normalizeH="0" baseline="0" noProof="0" dirty="0" err="1">
                <a:ln>
                  <a:noFill/>
                </a:ln>
                <a:solidFill>
                  <a:srgbClr val="336600"/>
                </a:solidFill>
                <a:effectLst/>
                <a:uLnTx/>
                <a:uFillTx/>
                <a:latin typeface="Arial"/>
              </a:rPr>
              <a:t>creating</a:t>
            </a:r>
            <a:r>
              <a:rPr kumimoji="0" lang="fr-BE" sz="2400" b="0" i="0" u="none" strike="noStrike" kern="1200" cap="none" spc="0" normalizeH="0" baseline="0" noProof="0" dirty="0">
                <a:ln>
                  <a:noFill/>
                </a:ln>
                <a:solidFill>
                  <a:srgbClr val="336600"/>
                </a:solidFill>
                <a:effectLst/>
                <a:uLnTx/>
                <a:uFillTx/>
                <a:latin typeface="Arial"/>
              </a:rPr>
              <a:t> </a:t>
            </a:r>
            <a:r>
              <a:rPr kumimoji="0" lang="fr-BE" sz="2400" b="1" i="0" u="none" strike="noStrike" kern="1200" cap="none" spc="0" normalizeH="0" baseline="0" noProof="0" dirty="0" err="1">
                <a:ln>
                  <a:noFill/>
                </a:ln>
                <a:solidFill>
                  <a:srgbClr val="336600"/>
                </a:solidFill>
                <a:effectLst/>
                <a:uLnTx/>
                <a:uFillTx/>
                <a:latin typeface="Arial"/>
              </a:rPr>
              <a:t>continuous</a:t>
            </a:r>
            <a:r>
              <a:rPr kumimoji="0" lang="fr-BE" sz="2400" b="1" i="0" u="none" strike="noStrike" kern="1200" cap="none" spc="0" normalizeH="0" baseline="0" noProof="0" dirty="0">
                <a:ln>
                  <a:noFill/>
                </a:ln>
                <a:solidFill>
                  <a:srgbClr val="336600"/>
                </a:solidFill>
                <a:effectLst/>
                <a:uLnTx/>
                <a:uFillTx/>
                <a:latin typeface="Arial"/>
              </a:rPr>
              <a:t> interaction to speed up </a:t>
            </a:r>
            <a:r>
              <a:rPr kumimoji="0" lang="fr-BE" sz="2400" b="1" i="0" u="none" strike="noStrike" kern="1200" cap="none" spc="0" normalizeH="0" baseline="0" noProof="0" dirty="0" err="1">
                <a:ln>
                  <a:noFill/>
                </a:ln>
                <a:solidFill>
                  <a:srgbClr val="336600"/>
                </a:solidFill>
                <a:effectLst/>
                <a:uLnTx/>
                <a:uFillTx/>
                <a:latin typeface="Arial"/>
              </a:rPr>
              <a:t>knowledge</a:t>
            </a:r>
            <a:r>
              <a:rPr kumimoji="0" lang="fr-BE" sz="2400" b="1" i="0" u="none" strike="noStrike" kern="1200" cap="none" spc="0" normalizeH="0" baseline="0" noProof="0" dirty="0">
                <a:ln>
                  <a:noFill/>
                </a:ln>
                <a:solidFill>
                  <a:srgbClr val="336600"/>
                </a:solidFill>
                <a:effectLst/>
                <a:uLnTx/>
                <a:uFillTx/>
                <a:latin typeface="Arial"/>
              </a:rPr>
              <a:t> exchange, </a:t>
            </a:r>
            <a:r>
              <a:rPr kumimoji="0" lang="fr-BE" sz="2400" b="1" i="0" u="none" strike="noStrike" kern="1200" cap="none" spc="0" normalizeH="0" baseline="0" noProof="0" dirty="0" err="1">
                <a:ln>
                  <a:noFill/>
                </a:ln>
                <a:solidFill>
                  <a:srgbClr val="C00000"/>
                </a:solidFill>
                <a:effectLst/>
                <a:highlight>
                  <a:srgbClr val="FFFF00"/>
                </a:highlight>
                <a:uLnTx/>
                <a:uFillTx/>
                <a:latin typeface="Arial"/>
              </a:rPr>
              <a:t>knowledge</a:t>
            </a:r>
            <a:r>
              <a:rPr kumimoji="0" lang="fr-BE" sz="2400" b="1" i="0" u="none" strike="noStrike" kern="1200" cap="none" spc="0" normalizeH="0" baseline="0" noProof="0" dirty="0">
                <a:ln>
                  <a:noFill/>
                </a:ln>
                <a:solidFill>
                  <a:srgbClr val="C00000"/>
                </a:solidFill>
                <a:effectLst/>
                <a:highlight>
                  <a:srgbClr val="FFFF00"/>
                </a:highlight>
                <a:uLnTx/>
                <a:uFillTx/>
                <a:latin typeface="Arial"/>
              </a:rPr>
              <a:t> flows, </a:t>
            </a:r>
            <a:r>
              <a:rPr kumimoji="0" lang="fr-BE" sz="2400" b="1" i="0" u="none" strike="noStrike" kern="1200" cap="none" spc="0" normalizeH="0" baseline="0" noProof="0" dirty="0">
                <a:ln>
                  <a:noFill/>
                </a:ln>
                <a:solidFill>
                  <a:srgbClr val="C00000"/>
                </a:solidFill>
                <a:effectLst/>
                <a:uLnTx/>
                <a:uFillTx/>
                <a:latin typeface="Arial"/>
              </a:rPr>
              <a:t>innovation </a:t>
            </a:r>
            <a:r>
              <a:rPr kumimoji="0" lang="fr-BE" sz="2400" b="1" i="0" u="none" strike="noStrike" kern="1200" cap="none" spc="0" normalizeH="0" baseline="0" noProof="0" dirty="0">
                <a:ln>
                  <a:noFill/>
                </a:ln>
                <a:solidFill>
                  <a:srgbClr val="336600"/>
                </a:solidFill>
                <a:effectLst/>
                <a:uLnTx/>
                <a:uFillTx/>
                <a:latin typeface="Arial"/>
              </a:rPr>
              <a:t>and </a:t>
            </a:r>
            <a:r>
              <a:rPr kumimoji="0" lang="fr-BE" sz="2400" b="1" i="0" u="none" strike="noStrike" kern="1200" cap="none" spc="0" normalizeH="0" baseline="0" noProof="0" dirty="0" err="1">
                <a:ln>
                  <a:noFill/>
                </a:ln>
                <a:solidFill>
                  <a:srgbClr val="336600"/>
                </a:solidFill>
                <a:effectLst/>
                <a:uLnTx/>
                <a:uFillTx/>
                <a:latin typeface="Arial"/>
              </a:rPr>
              <a:t>most</a:t>
            </a:r>
            <a:r>
              <a:rPr kumimoji="0" lang="fr-BE" sz="2400" b="1" i="0" u="none" strike="noStrike" kern="1200" cap="none" spc="0" normalizeH="0" baseline="0" noProof="0" dirty="0">
                <a:ln>
                  <a:noFill/>
                </a:ln>
                <a:solidFill>
                  <a:srgbClr val="336600"/>
                </a:solidFill>
                <a:effectLst/>
                <a:uLnTx/>
                <a:uFillTx/>
                <a:latin typeface="Arial"/>
              </a:rPr>
              <a:t> of all</a:t>
            </a:r>
            <a:r>
              <a:rPr kumimoji="0" lang="fr-BE" sz="2400" b="1" i="0" u="none" strike="noStrike" kern="1200" cap="none" spc="0" normalizeH="0" baseline="0" noProof="0" dirty="0">
                <a:ln>
                  <a:noFill/>
                </a:ln>
                <a:solidFill>
                  <a:srgbClr val="336600"/>
                </a:solidFill>
                <a:effectLst/>
                <a:highlight>
                  <a:srgbClr val="FFFF00"/>
                </a:highlight>
                <a:uLnTx/>
                <a:uFillTx/>
                <a:latin typeface="Arial"/>
              </a:rPr>
              <a:t>: </a:t>
            </a:r>
            <a:r>
              <a:rPr kumimoji="0" lang="fr-BE" sz="2400" b="1" i="0" u="none" strike="noStrike" kern="1200" cap="none" spc="0" normalizeH="0" baseline="0" noProof="0" dirty="0" err="1">
                <a:ln>
                  <a:noFill/>
                </a:ln>
                <a:solidFill>
                  <a:srgbClr val="C00000"/>
                </a:solidFill>
                <a:effectLst/>
                <a:highlight>
                  <a:srgbClr val="FFFF00"/>
                </a:highlight>
                <a:uLnTx/>
                <a:uFillTx/>
                <a:latin typeface="Arial"/>
              </a:rPr>
              <a:t>implementation</a:t>
            </a:r>
            <a:r>
              <a:rPr kumimoji="0" lang="fr-BE" sz="2400" b="1" i="0" u="none" strike="noStrike" kern="1200" cap="none" spc="0" normalizeH="0" baseline="0" noProof="0" dirty="0">
                <a:ln>
                  <a:noFill/>
                </a:ln>
                <a:solidFill>
                  <a:srgbClr val="C00000"/>
                </a:solidFill>
                <a:effectLst/>
                <a:highlight>
                  <a:srgbClr val="FFFF00"/>
                </a:highlight>
                <a:uLnTx/>
                <a:uFillTx/>
                <a:latin typeface="Arial"/>
              </a:rPr>
              <a:t> in practice</a:t>
            </a:r>
          </a:p>
        </p:txBody>
      </p:sp>
      <p:grpSp>
        <p:nvGrpSpPr>
          <p:cNvPr id="13" name="Group 5"/>
          <p:cNvGrpSpPr/>
          <p:nvPr/>
        </p:nvGrpSpPr>
        <p:grpSpPr>
          <a:xfrm>
            <a:off x="235663" y="1995949"/>
            <a:ext cx="7152426" cy="3631060"/>
            <a:chOff x="101379" y="1656532"/>
            <a:chExt cx="8788101" cy="4039255"/>
          </a:xfrm>
        </p:grpSpPr>
        <p:sp>
          <p:nvSpPr>
            <p:cNvPr id="14" name="Ovaal 15"/>
            <p:cNvSpPr/>
            <p:nvPr/>
          </p:nvSpPr>
          <p:spPr>
            <a:xfrm>
              <a:off x="2292777" y="1700980"/>
              <a:ext cx="4550134" cy="3971018"/>
            </a:xfrm>
            <a:prstGeom prst="ellipse">
              <a:avLst/>
            </a:prstGeom>
            <a:noFill/>
            <a:ln w="127000">
              <a:solidFill>
                <a:srgbClr val="33592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228611" rtl="0" eaLnBrk="1" fontAlgn="auto" latinLnBrk="0" hangingPunct="1">
                <a:lnSpc>
                  <a:spcPct val="100000"/>
                </a:lnSpc>
                <a:spcBef>
                  <a:spcPts val="0"/>
                </a:spcBef>
                <a:spcAft>
                  <a:spcPts val="0"/>
                </a:spcAft>
                <a:buClrTx/>
                <a:buSzTx/>
                <a:buFontTx/>
                <a:buNone/>
                <a:tabLst/>
                <a:defRPr/>
              </a:pPr>
              <a:endParaRPr kumimoji="0" lang="nl-BE" sz="900" b="0" i="0" u="none" strike="noStrike" kern="1200" cap="none" spc="0" normalizeH="0" baseline="0" noProof="0" dirty="0">
                <a:ln>
                  <a:noFill/>
                </a:ln>
                <a:solidFill>
                  <a:srgbClr val="FFFFFF"/>
                </a:solidFill>
                <a:effectLst/>
                <a:uLnTx/>
                <a:uFillTx/>
                <a:latin typeface="Arial"/>
              </a:endParaRPr>
            </a:p>
          </p:txBody>
        </p:sp>
        <p:sp>
          <p:nvSpPr>
            <p:cNvPr id="15" name="Tekstvak 36"/>
            <p:cNvSpPr txBox="1"/>
            <p:nvPr/>
          </p:nvSpPr>
          <p:spPr>
            <a:xfrm>
              <a:off x="2731430" y="3499533"/>
              <a:ext cx="3787958" cy="1581336"/>
            </a:xfrm>
            <a:prstGeom prst="rect">
              <a:avLst/>
            </a:prstGeom>
            <a:noFill/>
          </p:spPr>
          <p:txBody>
            <a:bodyPr wrap="square" rtlCol="0">
              <a:spAutoFit/>
            </a:bodyPr>
            <a:lstStyle/>
            <a:p>
              <a:pPr marL="0" marR="0" lvl="0" indent="0" algn="ctr" defTabSz="457223"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335921"/>
                  </a:solidFill>
                  <a:effectLst/>
                  <a:uLnTx/>
                  <a:uFillTx/>
                  <a:latin typeface="Calibri"/>
                </a:rPr>
                <a:t>Farmer</a:t>
              </a:r>
              <a:r>
                <a:rPr kumimoji="0" lang="en-GB" sz="900" b="1" i="0" u="none" strike="noStrike" kern="1200" cap="none" spc="0" normalizeH="0" baseline="0" noProof="0" dirty="0">
                  <a:ln>
                    <a:noFill/>
                  </a:ln>
                  <a:solidFill>
                    <a:srgbClr val="335921"/>
                  </a:solidFill>
                  <a:effectLst/>
                  <a:uLnTx/>
                  <a:uFillTx/>
                  <a:latin typeface="Calibri"/>
                </a:rPr>
                <a:t> </a:t>
              </a:r>
            </a:p>
            <a:p>
              <a:pPr marL="0" marR="0" lvl="0" indent="0" algn="ctr" defTabSz="457223"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335921"/>
                  </a:solidFill>
                  <a:effectLst/>
                  <a:uLnTx/>
                  <a:uFillTx/>
                  <a:latin typeface="Calibri"/>
                </a:rPr>
                <a:t>at the centre of the integrated Agricultural Knowledge and Innovation System (AKIS)         to support modernisation, innovation and knowledge flows</a:t>
              </a:r>
            </a:p>
            <a:p>
              <a:pPr marL="0" marR="0" lvl="0" indent="0" algn="l" defTabSz="457223" rtl="0" eaLnBrk="1" fontAlgn="auto" latinLnBrk="0" hangingPunct="1">
                <a:lnSpc>
                  <a:spcPct val="100000"/>
                </a:lnSpc>
                <a:spcBef>
                  <a:spcPts val="0"/>
                </a:spcBef>
                <a:spcAft>
                  <a:spcPts val="0"/>
                </a:spcAft>
                <a:buClrTx/>
                <a:buSzTx/>
                <a:buFontTx/>
                <a:buNone/>
                <a:tabLst/>
                <a:defRPr/>
              </a:pPr>
              <a:r>
                <a:rPr kumimoji="0" lang="nl-BE" sz="900" b="1" i="0" u="none" strike="noStrike" kern="1200" cap="none" spc="0" normalizeH="0" baseline="0" noProof="0" dirty="0">
                  <a:ln>
                    <a:noFill/>
                  </a:ln>
                  <a:solidFill>
                    <a:srgbClr val="335921"/>
                  </a:solidFill>
                  <a:effectLst>
                    <a:outerShdw blurRad="38100" dist="38100" dir="2700000" algn="tl">
                      <a:srgbClr val="000000">
                        <a:alpha val="43137"/>
                      </a:srgbClr>
                    </a:outerShdw>
                  </a:effectLst>
                  <a:uLnTx/>
                  <a:uFillTx/>
                  <a:latin typeface="Calibri"/>
                </a:rPr>
                <a:t> </a:t>
              </a:r>
            </a:p>
          </p:txBody>
        </p:sp>
        <p:grpSp>
          <p:nvGrpSpPr>
            <p:cNvPr id="16" name="Groep 1"/>
            <p:cNvGrpSpPr/>
            <p:nvPr/>
          </p:nvGrpSpPr>
          <p:grpSpPr>
            <a:xfrm>
              <a:off x="1665474" y="1855183"/>
              <a:ext cx="5794828" cy="3692582"/>
              <a:chOff x="2315268" y="1182157"/>
              <a:chExt cx="7726437" cy="4923442"/>
            </a:xfrm>
          </p:grpSpPr>
          <p:sp>
            <p:nvSpPr>
              <p:cNvPr id="25" name="Vrije vorm 2"/>
              <p:cNvSpPr/>
              <p:nvPr/>
            </p:nvSpPr>
            <p:spPr>
              <a:xfrm>
                <a:off x="6853765" y="1182157"/>
                <a:ext cx="1925122" cy="576000"/>
              </a:xfrm>
              <a:custGeom>
                <a:avLst/>
                <a:gdLst>
                  <a:gd name="connsiteX0" fmla="*/ 0 w 1925122"/>
                  <a:gd name="connsiteY0" fmla="*/ 0 h 1243394"/>
                  <a:gd name="connsiteX1" fmla="*/ 1925122 w 1925122"/>
                  <a:gd name="connsiteY1" fmla="*/ 0 h 1243394"/>
                  <a:gd name="connsiteX2" fmla="*/ 1925122 w 1925122"/>
                  <a:gd name="connsiteY2" fmla="*/ 1243394 h 1243394"/>
                  <a:gd name="connsiteX3" fmla="*/ 0 w 1925122"/>
                  <a:gd name="connsiteY3" fmla="*/ 1243394 h 1243394"/>
                  <a:gd name="connsiteX4" fmla="*/ 0 w 1925122"/>
                  <a:gd name="connsiteY4" fmla="*/ 0 h 1243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122" h="1243394">
                    <a:moveTo>
                      <a:pt x="0" y="0"/>
                    </a:moveTo>
                    <a:lnTo>
                      <a:pt x="1925122" y="0"/>
                    </a:lnTo>
                    <a:lnTo>
                      <a:pt x="1925122" y="1243394"/>
                    </a:lnTo>
                    <a:lnTo>
                      <a:pt x="0" y="1243394"/>
                    </a:lnTo>
                    <a:lnTo>
                      <a:pt x="0" y="0"/>
                    </a:lnTo>
                    <a:close/>
                  </a:path>
                </a:pathLst>
              </a:custGeom>
              <a:solidFill>
                <a:schemeClr val="bg1"/>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marL="0" marR="0" lvl="0" indent="0" algn="ctr" defTabSz="444522" rtl="0" eaLnBrk="1" fontAlgn="auto" latinLnBrk="0" hangingPunct="1">
                  <a:lnSpc>
                    <a:spcPct val="90000"/>
                  </a:lnSpc>
                  <a:spcBef>
                    <a:spcPct val="0"/>
                  </a:spcBef>
                  <a:spcAft>
                    <a:spcPct val="35000"/>
                  </a:spcAft>
                  <a:buClrTx/>
                  <a:buSzTx/>
                  <a:buFontTx/>
                  <a:buNone/>
                  <a:tabLst/>
                  <a:defRPr/>
                </a:pPr>
                <a:r>
                  <a:rPr kumimoji="0" lang="en-GB" sz="1000" b="1" i="0" u="none" strike="noStrike" kern="1200" cap="none" spc="0" normalizeH="0" baseline="0" noProof="0" dirty="0">
                    <a:ln>
                      <a:noFill/>
                    </a:ln>
                    <a:solidFill>
                      <a:srgbClr val="66B142">
                        <a:lumMod val="50000"/>
                      </a:srgbClr>
                    </a:solidFill>
                    <a:effectLst/>
                    <a:uLnTx/>
                    <a:uFillTx/>
                    <a:latin typeface="Arial"/>
                  </a:rPr>
                  <a:t>Advisers</a:t>
                </a:r>
              </a:p>
            </p:txBody>
          </p:sp>
          <p:sp>
            <p:nvSpPr>
              <p:cNvPr id="26" name="Vrije vorm 4"/>
              <p:cNvSpPr/>
              <p:nvPr/>
            </p:nvSpPr>
            <p:spPr>
              <a:xfrm>
                <a:off x="8483250" y="3510573"/>
                <a:ext cx="1558455" cy="576000"/>
              </a:xfrm>
              <a:custGeom>
                <a:avLst/>
                <a:gdLst>
                  <a:gd name="connsiteX0" fmla="*/ 0 w 2074951"/>
                  <a:gd name="connsiteY0" fmla="*/ 0 h 1243394"/>
                  <a:gd name="connsiteX1" fmla="*/ 2074951 w 2074951"/>
                  <a:gd name="connsiteY1" fmla="*/ 0 h 1243394"/>
                  <a:gd name="connsiteX2" fmla="*/ 2074951 w 2074951"/>
                  <a:gd name="connsiteY2" fmla="*/ 1243394 h 1243394"/>
                  <a:gd name="connsiteX3" fmla="*/ 0 w 2074951"/>
                  <a:gd name="connsiteY3" fmla="*/ 1243394 h 1243394"/>
                  <a:gd name="connsiteX4" fmla="*/ 0 w 2074951"/>
                  <a:gd name="connsiteY4" fmla="*/ 0 h 1243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4951" h="1243394">
                    <a:moveTo>
                      <a:pt x="0" y="0"/>
                    </a:moveTo>
                    <a:lnTo>
                      <a:pt x="2074951" y="0"/>
                    </a:lnTo>
                    <a:lnTo>
                      <a:pt x="2074951" y="1243394"/>
                    </a:lnTo>
                    <a:lnTo>
                      <a:pt x="0" y="1243394"/>
                    </a:lnTo>
                    <a:lnTo>
                      <a:pt x="0" y="0"/>
                    </a:lnTo>
                    <a:close/>
                  </a:path>
                </a:pathLst>
              </a:custGeom>
              <a:solidFill>
                <a:schemeClr val="bg1"/>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marL="0" marR="0" lvl="0" indent="0" algn="ctr" defTabSz="444522" rtl="0" eaLnBrk="1" fontAlgn="auto" latinLnBrk="0" hangingPunct="1">
                  <a:lnSpc>
                    <a:spcPct val="90000"/>
                  </a:lnSpc>
                  <a:spcBef>
                    <a:spcPct val="0"/>
                  </a:spcBef>
                  <a:spcAft>
                    <a:spcPct val="35000"/>
                  </a:spcAft>
                  <a:buClrTx/>
                  <a:buSzTx/>
                  <a:buFontTx/>
                  <a:buNone/>
                  <a:tabLst/>
                  <a:defRPr/>
                </a:pPr>
                <a:r>
                  <a:rPr kumimoji="0" lang="en-GB" sz="1000" b="1" i="0" u="none" strike="noStrike" kern="1200" cap="none" spc="0" normalizeH="0" baseline="0" noProof="0" dirty="0">
                    <a:ln>
                      <a:noFill/>
                    </a:ln>
                    <a:solidFill>
                      <a:srgbClr val="66B142">
                        <a:lumMod val="50000"/>
                      </a:srgbClr>
                    </a:solidFill>
                    <a:effectLst/>
                    <a:uLnTx/>
                    <a:uFillTx/>
                    <a:latin typeface="Arial"/>
                  </a:rPr>
                  <a:t>Businesses</a:t>
                </a:r>
              </a:p>
            </p:txBody>
          </p:sp>
          <p:sp>
            <p:nvSpPr>
              <p:cNvPr id="27" name="Vrije vorm 6"/>
              <p:cNvSpPr/>
              <p:nvPr/>
            </p:nvSpPr>
            <p:spPr>
              <a:xfrm>
                <a:off x="6813480" y="5505746"/>
                <a:ext cx="1772542" cy="576000"/>
              </a:xfrm>
              <a:custGeom>
                <a:avLst/>
                <a:gdLst>
                  <a:gd name="connsiteX0" fmla="*/ 0 w 1925122"/>
                  <a:gd name="connsiteY0" fmla="*/ 0 h 1243394"/>
                  <a:gd name="connsiteX1" fmla="*/ 1925122 w 1925122"/>
                  <a:gd name="connsiteY1" fmla="*/ 0 h 1243394"/>
                  <a:gd name="connsiteX2" fmla="*/ 1925122 w 1925122"/>
                  <a:gd name="connsiteY2" fmla="*/ 1243394 h 1243394"/>
                  <a:gd name="connsiteX3" fmla="*/ 0 w 1925122"/>
                  <a:gd name="connsiteY3" fmla="*/ 1243394 h 1243394"/>
                  <a:gd name="connsiteX4" fmla="*/ 0 w 1925122"/>
                  <a:gd name="connsiteY4" fmla="*/ 0 h 1243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122" h="1243394">
                    <a:moveTo>
                      <a:pt x="0" y="0"/>
                    </a:moveTo>
                    <a:lnTo>
                      <a:pt x="1925122" y="0"/>
                    </a:lnTo>
                    <a:lnTo>
                      <a:pt x="1925122" y="1243394"/>
                    </a:lnTo>
                    <a:lnTo>
                      <a:pt x="0" y="1243394"/>
                    </a:lnTo>
                    <a:lnTo>
                      <a:pt x="0" y="0"/>
                    </a:lnTo>
                    <a:close/>
                  </a:path>
                </a:pathLst>
              </a:custGeom>
              <a:solidFill>
                <a:schemeClr val="bg1"/>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marL="0" marR="0" lvl="0" indent="0" algn="ctr" defTabSz="444522" rtl="0" eaLnBrk="1" fontAlgn="auto" latinLnBrk="0" hangingPunct="1">
                  <a:lnSpc>
                    <a:spcPct val="90000"/>
                  </a:lnSpc>
                  <a:spcBef>
                    <a:spcPct val="0"/>
                  </a:spcBef>
                  <a:spcAft>
                    <a:spcPct val="35000"/>
                  </a:spcAft>
                  <a:buClrTx/>
                  <a:buSzTx/>
                  <a:buFontTx/>
                  <a:buNone/>
                  <a:tabLst/>
                  <a:defRPr/>
                </a:pPr>
                <a:r>
                  <a:rPr kumimoji="0" lang="en-GB" sz="1000" b="1" i="0" u="none" strike="noStrike" kern="1200" cap="none" spc="0" normalizeH="0" baseline="0" noProof="0" dirty="0">
                    <a:ln>
                      <a:noFill/>
                    </a:ln>
                    <a:solidFill>
                      <a:srgbClr val="66B142">
                        <a:lumMod val="50000"/>
                      </a:srgbClr>
                    </a:solidFill>
                    <a:effectLst/>
                    <a:uLnTx/>
                    <a:uFillTx/>
                    <a:latin typeface="Arial"/>
                  </a:rPr>
                  <a:t>Media</a:t>
                </a:r>
              </a:p>
            </p:txBody>
          </p:sp>
          <p:sp>
            <p:nvSpPr>
              <p:cNvPr id="28" name="Vrije vorm 8"/>
              <p:cNvSpPr/>
              <p:nvPr/>
            </p:nvSpPr>
            <p:spPr>
              <a:xfrm>
                <a:off x="3702854" y="5529599"/>
                <a:ext cx="1925122" cy="576000"/>
              </a:xfrm>
              <a:custGeom>
                <a:avLst/>
                <a:gdLst>
                  <a:gd name="connsiteX0" fmla="*/ 0 w 1925122"/>
                  <a:gd name="connsiteY0" fmla="*/ 0 h 1243394"/>
                  <a:gd name="connsiteX1" fmla="*/ 1925122 w 1925122"/>
                  <a:gd name="connsiteY1" fmla="*/ 0 h 1243394"/>
                  <a:gd name="connsiteX2" fmla="*/ 1925122 w 1925122"/>
                  <a:gd name="connsiteY2" fmla="*/ 1243394 h 1243394"/>
                  <a:gd name="connsiteX3" fmla="*/ 0 w 1925122"/>
                  <a:gd name="connsiteY3" fmla="*/ 1243394 h 1243394"/>
                  <a:gd name="connsiteX4" fmla="*/ 0 w 1925122"/>
                  <a:gd name="connsiteY4" fmla="*/ 0 h 1243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122" h="1243394">
                    <a:moveTo>
                      <a:pt x="0" y="0"/>
                    </a:moveTo>
                    <a:lnTo>
                      <a:pt x="1925122" y="0"/>
                    </a:lnTo>
                    <a:lnTo>
                      <a:pt x="1925122" y="1243394"/>
                    </a:lnTo>
                    <a:lnTo>
                      <a:pt x="0" y="1243394"/>
                    </a:lnTo>
                    <a:lnTo>
                      <a:pt x="0" y="0"/>
                    </a:lnTo>
                    <a:close/>
                  </a:path>
                </a:pathLst>
              </a:custGeom>
              <a:solidFill>
                <a:schemeClr val="bg1"/>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marL="0" marR="0" lvl="0" indent="0" algn="ctr" defTabSz="444522" rtl="0" eaLnBrk="1" fontAlgn="auto" latinLnBrk="0" hangingPunct="1">
                  <a:lnSpc>
                    <a:spcPct val="90000"/>
                  </a:lnSpc>
                  <a:spcBef>
                    <a:spcPct val="0"/>
                  </a:spcBef>
                  <a:spcAft>
                    <a:spcPct val="35000"/>
                  </a:spcAft>
                  <a:buClrTx/>
                  <a:buSzTx/>
                  <a:buFontTx/>
                  <a:buNone/>
                  <a:tabLst/>
                  <a:defRPr/>
                </a:pPr>
                <a:r>
                  <a:rPr kumimoji="0" lang="en-GB" sz="1000" b="1" i="0" u="none" strike="noStrike" kern="1200" cap="none" spc="0" normalizeH="0" baseline="0" noProof="0" dirty="0">
                    <a:ln>
                      <a:noFill/>
                    </a:ln>
                    <a:solidFill>
                      <a:srgbClr val="66B142">
                        <a:lumMod val="50000"/>
                      </a:srgbClr>
                    </a:solidFill>
                    <a:effectLst/>
                    <a:uLnTx/>
                    <a:uFillTx/>
                    <a:latin typeface="Arial"/>
                  </a:rPr>
                  <a:t>Organisations</a:t>
                </a:r>
              </a:p>
            </p:txBody>
          </p:sp>
          <p:sp>
            <p:nvSpPr>
              <p:cNvPr id="29" name="Vrije vorm 10"/>
              <p:cNvSpPr/>
              <p:nvPr/>
            </p:nvSpPr>
            <p:spPr>
              <a:xfrm>
                <a:off x="2315268" y="3512041"/>
                <a:ext cx="1603946" cy="574532"/>
              </a:xfrm>
              <a:custGeom>
                <a:avLst/>
                <a:gdLst>
                  <a:gd name="connsiteX0" fmla="*/ 0 w 1925122"/>
                  <a:gd name="connsiteY0" fmla="*/ 0 h 1243394"/>
                  <a:gd name="connsiteX1" fmla="*/ 1925122 w 1925122"/>
                  <a:gd name="connsiteY1" fmla="*/ 0 h 1243394"/>
                  <a:gd name="connsiteX2" fmla="*/ 1925122 w 1925122"/>
                  <a:gd name="connsiteY2" fmla="*/ 1243394 h 1243394"/>
                  <a:gd name="connsiteX3" fmla="*/ 0 w 1925122"/>
                  <a:gd name="connsiteY3" fmla="*/ 1243394 h 1243394"/>
                  <a:gd name="connsiteX4" fmla="*/ 0 w 1925122"/>
                  <a:gd name="connsiteY4" fmla="*/ 0 h 1243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122" h="1243394">
                    <a:moveTo>
                      <a:pt x="0" y="0"/>
                    </a:moveTo>
                    <a:lnTo>
                      <a:pt x="1925122" y="0"/>
                    </a:lnTo>
                    <a:lnTo>
                      <a:pt x="1925122" y="1243394"/>
                    </a:lnTo>
                    <a:lnTo>
                      <a:pt x="0" y="1243394"/>
                    </a:lnTo>
                    <a:lnTo>
                      <a:pt x="0" y="0"/>
                    </a:lnTo>
                    <a:close/>
                  </a:path>
                </a:pathLst>
              </a:custGeom>
              <a:solidFill>
                <a:schemeClr val="bg1"/>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marL="0" marR="0" lvl="0" indent="0" algn="ctr" defTabSz="444522" rtl="0" eaLnBrk="1" fontAlgn="auto" latinLnBrk="0" hangingPunct="1">
                  <a:lnSpc>
                    <a:spcPct val="90000"/>
                  </a:lnSpc>
                  <a:spcBef>
                    <a:spcPct val="0"/>
                  </a:spcBef>
                  <a:spcAft>
                    <a:spcPct val="35000"/>
                  </a:spcAft>
                  <a:buClrTx/>
                  <a:buSzTx/>
                  <a:buFontTx/>
                  <a:buNone/>
                  <a:tabLst/>
                  <a:defRPr/>
                </a:pPr>
                <a:r>
                  <a:rPr kumimoji="0" lang="en-GB" sz="1000" b="1" i="0" u="none" strike="noStrike" kern="1200" cap="none" spc="0" normalizeH="0" baseline="0" noProof="0" dirty="0">
                    <a:ln>
                      <a:noFill/>
                    </a:ln>
                    <a:solidFill>
                      <a:srgbClr val="66B142">
                        <a:lumMod val="50000"/>
                      </a:srgbClr>
                    </a:solidFill>
                    <a:effectLst/>
                    <a:uLnTx/>
                    <a:uFillTx/>
                    <a:latin typeface="Arial"/>
                  </a:rPr>
                  <a:t>Education</a:t>
                </a:r>
              </a:p>
            </p:txBody>
          </p:sp>
          <p:sp>
            <p:nvSpPr>
              <p:cNvPr id="30" name="Vrije vorm 13"/>
              <p:cNvSpPr/>
              <p:nvPr/>
            </p:nvSpPr>
            <p:spPr>
              <a:xfrm>
                <a:off x="3519974" y="1182157"/>
                <a:ext cx="1925122" cy="576000"/>
              </a:xfrm>
              <a:custGeom>
                <a:avLst/>
                <a:gdLst>
                  <a:gd name="connsiteX0" fmla="*/ 0 w 1925122"/>
                  <a:gd name="connsiteY0" fmla="*/ 0 h 1243394"/>
                  <a:gd name="connsiteX1" fmla="*/ 1925122 w 1925122"/>
                  <a:gd name="connsiteY1" fmla="*/ 0 h 1243394"/>
                  <a:gd name="connsiteX2" fmla="*/ 1925122 w 1925122"/>
                  <a:gd name="connsiteY2" fmla="*/ 1243394 h 1243394"/>
                  <a:gd name="connsiteX3" fmla="*/ 0 w 1925122"/>
                  <a:gd name="connsiteY3" fmla="*/ 1243394 h 1243394"/>
                  <a:gd name="connsiteX4" fmla="*/ 0 w 1925122"/>
                  <a:gd name="connsiteY4" fmla="*/ 0 h 12433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5122" h="1243394">
                    <a:moveTo>
                      <a:pt x="0" y="0"/>
                    </a:moveTo>
                    <a:lnTo>
                      <a:pt x="1925122" y="0"/>
                    </a:lnTo>
                    <a:lnTo>
                      <a:pt x="1925122" y="1243394"/>
                    </a:lnTo>
                    <a:lnTo>
                      <a:pt x="0" y="1243394"/>
                    </a:lnTo>
                    <a:lnTo>
                      <a:pt x="0" y="0"/>
                    </a:lnTo>
                    <a:close/>
                  </a:path>
                </a:pathLst>
              </a:custGeom>
              <a:solidFill>
                <a:schemeClr val="bg1"/>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marL="0" marR="0" lvl="0" indent="0" algn="ctr" defTabSz="444522" rtl="0" eaLnBrk="1" fontAlgn="auto" latinLnBrk="0" hangingPunct="1">
                  <a:lnSpc>
                    <a:spcPct val="90000"/>
                  </a:lnSpc>
                  <a:spcBef>
                    <a:spcPct val="0"/>
                  </a:spcBef>
                  <a:spcAft>
                    <a:spcPct val="35000"/>
                  </a:spcAft>
                  <a:buClrTx/>
                  <a:buSzTx/>
                  <a:buFontTx/>
                  <a:buNone/>
                  <a:tabLst/>
                  <a:defRPr/>
                </a:pPr>
                <a:r>
                  <a:rPr kumimoji="0" lang="en-GB" sz="1000" b="1" i="0" u="none" strike="noStrike" kern="1200" cap="none" spc="0" normalizeH="0" baseline="0" noProof="0" dirty="0">
                    <a:ln>
                      <a:noFill/>
                    </a:ln>
                    <a:solidFill>
                      <a:srgbClr val="66B142">
                        <a:lumMod val="50000"/>
                      </a:srgbClr>
                    </a:solidFill>
                    <a:effectLst/>
                    <a:uLnTx/>
                    <a:uFillTx/>
                    <a:latin typeface="Arial"/>
                  </a:rPr>
                  <a:t>Researchers</a:t>
                </a:r>
              </a:p>
            </p:txBody>
          </p:sp>
        </p:grpSp>
        <p:pic>
          <p:nvPicPr>
            <p:cNvPr id="17" name="Picture 2"/>
            <p:cNvPicPr>
              <a:picLocks noChangeArrowheads="1"/>
            </p:cNvPicPr>
            <p:nvPr/>
          </p:nvPicPr>
          <p:blipFill rotWithShape="1">
            <a:blip r:embed="rId3" cstate="print">
              <a:extLst>
                <a:ext uri="{28A0092B-C50C-407E-A947-70E740481C1C}">
                  <a14:useLocalDpi xmlns:a14="http://schemas.microsoft.com/office/drawing/2010/main" val="0"/>
                </a:ext>
              </a:extLst>
            </a:blip>
            <a:srcRect l="8583" r="8039"/>
            <a:stretch/>
          </p:blipFill>
          <p:spPr bwMode="auto">
            <a:xfrm>
              <a:off x="7269480" y="1656532"/>
              <a:ext cx="1620000" cy="118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3"/>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916" y="1656532"/>
              <a:ext cx="1620000" cy="118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4"/>
            <p:cNvPicPr>
              <a:picLocks noChangeArrowheads="1"/>
            </p:cNvPicPr>
            <p:nvPr/>
          </p:nvPicPr>
          <p:blipFill rotWithShape="1">
            <a:blip r:embed="rId5">
              <a:extLst>
                <a:ext uri="{28A0092B-C50C-407E-A947-70E740481C1C}">
                  <a14:useLocalDpi xmlns:a14="http://schemas.microsoft.com/office/drawing/2010/main" val="0"/>
                </a:ext>
              </a:extLst>
            </a:blip>
            <a:srcRect b="16254"/>
            <a:stretch/>
          </p:blipFill>
          <p:spPr bwMode="auto">
            <a:xfrm>
              <a:off x="187916" y="4507787"/>
              <a:ext cx="1620000" cy="118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6"/>
            <p:cNvPicPr>
              <a:picLocks noChangeArrowheads="1"/>
            </p:cNvPicPr>
            <p:nvPr/>
          </p:nvPicPr>
          <p:blipFill rotWithShape="1">
            <a:blip r:embed="rId6" cstate="print">
              <a:extLst>
                <a:ext uri="{28A0092B-C50C-407E-A947-70E740481C1C}">
                  <a14:useLocalDpi xmlns:a14="http://schemas.microsoft.com/office/drawing/2010/main" val="0"/>
                </a:ext>
              </a:extLst>
            </a:blip>
            <a:srcRect l="6804" t="38500" r="6680" b="8372"/>
            <a:stretch/>
          </p:blipFill>
          <p:spPr bwMode="auto">
            <a:xfrm>
              <a:off x="7269480" y="4507787"/>
              <a:ext cx="1620000" cy="118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7"/>
            <p:cNvPicPr>
              <a:picLocks noChangeArrowheads="1"/>
            </p:cNvPicPr>
            <p:nvPr/>
          </p:nvPicPr>
          <p:blipFill rotWithShape="1">
            <a:blip r:embed="rId7" cstate="print">
              <a:extLst>
                <a:ext uri="{28A0092B-C50C-407E-A947-70E740481C1C}">
                  <a14:useLocalDpi xmlns:a14="http://schemas.microsoft.com/office/drawing/2010/main" val="0"/>
                </a:ext>
              </a:extLst>
            </a:blip>
            <a:srcRect l="5742"/>
            <a:stretch/>
          </p:blipFill>
          <p:spPr bwMode="auto">
            <a:xfrm>
              <a:off x="101379" y="3143149"/>
              <a:ext cx="1620000" cy="118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Afbeelding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37876" y="2287183"/>
              <a:ext cx="2059935" cy="1116656"/>
            </a:xfrm>
            <a:prstGeom prst="rect">
              <a:avLst/>
            </a:prstGeom>
            <a:ln>
              <a:noFill/>
            </a:ln>
            <a:effectLst>
              <a:outerShdw blurRad="190500" algn="tl" rotWithShape="0">
                <a:srgbClr val="000000">
                  <a:alpha val="70000"/>
                </a:srgbClr>
              </a:outerShdw>
            </a:effectLst>
          </p:spPr>
        </p:pic>
        <p:sp>
          <p:nvSpPr>
            <p:cNvPr id="23" name="Tekstvak 36"/>
            <p:cNvSpPr txBox="1"/>
            <p:nvPr/>
          </p:nvSpPr>
          <p:spPr>
            <a:xfrm>
              <a:off x="2625746" y="1702014"/>
              <a:ext cx="3787958" cy="575031"/>
            </a:xfrm>
            <a:prstGeom prst="rect">
              <a:avLst/>
            </a:prstGeom>
            <a:noFill/>
          </p:spPr>
          <p:txBody>
            <a:bodyPr wrap="square" rtlCol="0">
              <a:spAutoFit/>
            </a:bodyPr>
            <a:lstStyle/>
            <a:p>
              <a:pPr marL="0" marR="0" lvl="0" indent="0" algn="ctr" defTabSz="457223" rtl="0" eaLnBrk="1" fontAlgn="auto" latinLnBrk="0" hangingPunct="1">
                <a:lnSpc>
                  <a:spcPct val="100000"/>
                </a:lnSpc>
                <a:spcBef>
                  <a:spcPts val="0"/>
                </a:spcBef>
                <a:spcAft>
                  <a:spcPts val="0"/>
                </a:spcAft>
                <a:buClrTx/>
                <a:buSzTx/>
                <a:buFontTx/>
                <a:buNone/>
                <a:tabLst/>
                <a:defRPr/>
              </a:pPr>
              <a:r>
                <a:rPr kumimoji="0" lang="nl-BE" sz="2200" b="1" i="0" u="none" strike="noStrike" kern="1200" cap="none" spc="0" normalizeH="0" baseline="0" noProof="0" dirty="0">
                  <a:ln>
                    <a:noFill/>
                  </a:ln>
                  <a:solidFill>
                    <a:srgbClr val="335921"/>
                  </a:solidFill>
                  <a:effectLst>
                    <a:outerShdw blurRad="38100" dist="38100" dir="2700000" algn="tl">
                      <a:srgbClr val="000000">
                        <a:alpha val="43137"/>
                      </a:srgbClr>
                    </a:outerShdw>
                  </a:effectLst>
                  <a:uLnTx/>
                  <a:uFillTx/>
                  <a:latin typeface="Calibri"/>
                </a:rPr>
                <a:t>AKIS</a:t>
              </a:r>
              <a:r>
                <a:rPr kumimoji="0" lang="nl-BE" sz="900" b="1" i="0" u="none" strike="noStrike" kern="1200" cap="none" spc="0" normalizeH="0" baseline="0" noProof="0" dirty="0">
                  <a:ln>
                    <a:noFill/>
                  </a:ln>
                  <a:solidFill>
                    <a:srgbClr val="335921"/>
                  </a:solidFill>
                  <a:effectLst>
                    <a:outerShdw blurRad="38100" dist="38100" dir="2700000" algn="tl">
                      <a:srgbClr val="000000">
                        <a:alpha val="43137"/>
                      </a:srgbClr>
                    </a:outerShdw>
                  </a:effectLst>
                  <a:uLnTx/>
                  <a:uFillTx/>
                  <a:latin typeface="Calibri"/>
                </a:rPr>
                <a:t> </a:t>
              </a:r>
            </a:p>
          </p:txBody>
        </p:sp>
      </p:grpSp>
      <p:sp>
        <p:nvSpPr>
          <p:cNvPr id="31" name="Oval 7">
            <a:extLst>
              <a:ext uri="{FF2B5EF4-FFF2-40B4-BE49-F238E27FC236}">
                <a16:creationId xmlns:a16="http://schemas.microsoft.com/office/drawing/2014/main" id="{81DFC22A-9A94-ABA7-C9AB-16A6E63E5A3D}"/>
              </a:ext>
            </a:extLst>
          </p:cNvPr>
          <p:cNvSpPr/>
          <p:nvPr/>
        </p:nvSpPr>
        <p:spPr>
          <a:xfrm>
            <a:off x="4355009" y="2162748"/>
            <a:ext cx="1166446" cy="399372"/>
          </a:xfrm>
          <a:prstGeom prst="ellipse">
            <a:avLst/>
          </a:prstGeom>
          <a:noFill/>
          <a:ln w="57150">
            <a:solidFill>
              <a:srgbClr val="FF0000"/>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933" b="0" i="0" u="none" strike="noStrike" kern="1200" cap="none" spc="0" normalizeH="0" baseline="0" noProof="0" dirty="0">
                <a:ln>
                  <a:solidFill>
                    <a:srgbClr val="FF0000"/>
                  </a:solidFill>
                </a:ln>
                <a:noFill/>
                <a:effectLst/>
                <a:uLnTx/>
                <a:uFillTx/>
                <a:latin typeface="Arial"/>
              </a:rPr>
              <a:t>  </a:t>
            </a:r>
          </a:p>
        </p:txBody>
      </p:sp>
      <p:sp>
        <p:nvSpPr>
          <p:cNvPr id="32" name="Textfeld 31"/>
          <p:cNvSpPr txBox="1"/>
          <p:nvPr/>
        </p:nvSpPr>
        <p:spPr>
          <a:xfrm>
            <a:off x="359664" y="6029323"/>
            <a:ext cx="7592143" cy="3794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933" b="0" i="0" u="none" strike="noStrike" kern="1200" cap="none" spc="0" normalizeH="0" baseline="0" noProof="0" dirty="0">
                <a:ln>
                  <a:noFill/>
                </a:ln>
                <a:solidFill>
                  <a:prstClr val="black"/>
                </a:solidFill>
                <a:effectLst/>
                <a:uLnTx/>
                <a:uFillTx/>
                <a:latin typeface="Arial"/>
              </a:rPr>
              <a:t>Source: Inge Van Oost, EC, DG AGRI, </a:t>
            </a:r>
            <a:r>
              <a:rPr kumimoji="0" lang="en-US" sz="933" b="0" i="0" u="none" strike="noStrike" kern="1200" cap="none" spc="0" normalizeH="0" baseline="0" noProof="0" dirty="0">
                <a:ln>
                  <a:noFill/>
                </a:ln>
                <a:solidFill>
                  <a:prstClr val="black"/>
                </a:solidFill>
                <a:effectLst/>
                <a:uLnTx/>
                <a:uFillTx/>
                <a:latin typeface="Arial"/>
              </a:rPr>
              <a:t>Regulatory requirements and the EU support in CAP for advice and advisors integrated within AKIS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o-RO" sz="933" b="0" i="0" u="none" strike="noStrike" kern="1200" cap="none" spc="0" normalizeH="0" baseline="0" noProof="0" dirty="0">
              <a:ln>
                <a:noFill/>
              </a:ln>
              <a:solidFill>
                <a:prstClr val="black"/>
              </a:solidFill>
              <a:effectLst/>
              <a:uLnTx/>
              <a:uFillTx/>
              <a:latin typeface="Arial"/>
            </a:endParaRPr>
          </a:p>
        </p:txBody>
      </p:sp>
      <p:sp>
        <p:nvSpPr>
          <p:cNvPr id="3" name="TextBox 2">
            <a:extLst>
              <a:ext uri="{FF2B5EF4-FFF2-40B4-BE49-F238E27FC236}">
                <a16:creationId xmlns:a16="http://schemas.microsoft.com/office/drawing/2014/main" id="{9A81E270-6003-8C25-0631-F771E3DB6840}"/>
              </a:ext>
            </a:extLst>
          </p:cNvPr>
          <p:cNvSpPr txBox="1"/>
          <p:nvPr/>
        </p:nvSpPr>
        <p:spPr>
          <a:xfrm>
            <a:off x="8176272" y="1634897"/>
            <a:ext cx="4015727" cy="1477328"/>
          </a:xfrm>
          <a:prstGeom prst="rect">
            <a:avLst/>
          </a:prstGeom>
          <a:solidFill>
            <a:srgbClr val="FFFF0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3000" b="1" i="0" u="none" strike="noStrike" kern="1200" cap="none" spc="0" normalizeH="0" baseline="0" noProof="0" dirty="0" err="1">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rPr>
              <a:t>S</a:t>
            </a:r>
            <a:r>
              <a:rPr kumimoji="0" lang="fr-BE" sz="3000" b="1" i="0" u="none" strike="noStrike" kern="1200" cap="none" spc="0" normalizeH="0" baseline="0" noProof="0" dirty="0" err="1">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Arial"/>
                <a:sym typeface="Arial"/>
              </a:rPr>
              <a:t>trengthening</a:t>
            </a:r>
            <a:r>
              <a:rPr kumimoji="0" lang="fr-BE" sz="30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Arial"/>
                <a:sym typeface="Arial"/>
              </a:rPr>
              <a:t> synergies </a:t>
            </a:r>
            <a:r>
              <a:rPr kumimoji="0" lang="fr-BE" sz="3000" b="1" i="0" u="none" strike="noStrike" kern="1200" cap="none" spc="0" normalizeH="0" baseline="0" noProof="0" dirty="0" err="1">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Arial"/>
                <a:sym typeface="Arial"/>
              </a:rPr>
              <a:t>between</a:t>
            </a:r>
            <a:r>
              <a:rPr kumimoji="0" lang="fr-BE" sz="30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Arial"/>
                <a:sym typeface="Arial"/>
              </a:rPr>
              <a:t> AKIS </a:t>
            </a:r>
            <a:r>
              <a:rPr kumimoji="0" lang="fr-BE" sz="3000" b="1" i="0" u="none" strike="noStrike" kern="1200" cap="none" spc="0" normalizeH="0" baseline="0" noProof="0" dirty="0" err="1">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Arial"/>
                <a:sym typeface="Arial"/>
              </a:rPr>
              <a:t>actors</a:t>
            </a:r>
            <a:r>
              <a:rPr kumimoji="0" lang="fr-BE" sz="30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Arial"/>
                <a:sym typeface="Arial"/>
              </a:rPr>
              <a:t> &amp; actions</a:t>
            </a:r>
            <a:endParaRPr kumimoji="0" lang="en-IE" sz="3000" b="0" i="0" u="none" strike="noStrike" kern="1200" cap="none" spc="0" normalizeH="0" baseline="0" noProof="0" dirty="0">
              <a:ln>
                <a:noFill/>
              </a:ln>
              <a:solidFill>
                <a:prstClr val="black"/>
              </a:solidFill>
              <a:effectLst/>
              <a:uLnTx/>
              <a:uFillTx/>
              <a:latin typeface="Aptos" panose="02110004020202020204"/>
              <a:ea typeface="+mn-ea"/>
              <a:cs typeface="Arial"/>
              <a:sym typeface="Arial"/>
            </a:endParaRPr>
          </a:p>
        </p:txBody>
      </p:sp>
    </p:spTree>
    <p:extLst>
      <p:ext uri="{BB962C8B-B14F-4D97-AF65-F5344CB8AC3E}">
        <p14:creationId xmlns:p14="http://schemas.microsoft.com/office/powerpoint/2010/main" val="11053112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B344A-F7C2-1277-8F3C-360FD142E0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EBFD74-F0F6-7B6A-AF49-C61221D849A9}"/>
              </a:ext>
            </a:extLst>
          </p:cNvPr>
          <p:cNvSpPr>
            <a:spLocks noGrp="1"/>
          </p:cNvSpPr>
          <p:nvPr>
            <p:ph type="title"/>
          </p:nvPr>
        </p:nvSpPr>
        <p:spPr>
          <a:xfrm>
            <a:off x="520181" y="63763"/>
            <a:ext cx="11382785" cy="718951"/>
          </a:xfrm>
        </p:spPr>
        <p:txBody>
          <a:bodyPr anchor="b">
            <a:noAutofit/>
          </a:bodyPr>
          <a:lstStyle/>
          <a:p>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t>AKIS in CAP post-2027: small evolution, not revolution</a:t>
            </a:r>
          </a:p>
        </p:txBody>
      </p:sp>
      <p:sp>
        <p:nvSpPr>
          <p:cNvPr id="3" name="Rectangle 2">
            <a:extLst>
              <a:ext uri="{FF2B5EF4-FFF2-40B4-BE49-F238E27FC236}">
                <a16:creationId xmlns:a16="http://schemas.microsoft.com/office/drawing/2014/main" id="{58864328-2951-60F9-EED0-D24001EC68E6}"/>
              </a:ext>
            </a:extLst>
          </p:cNvPr>
          <p:cNvSpPr/>
          <p:nvPr/>
        </p:nvSpPr>
        <p:spPr>
          <a:xfrm>
            <a:off x="8734926" y="5919537"/>
            <a:ext cx="4078706" cy="10708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ZoneTexte 2">
            <a:extLst>
              <a:ext uri="{FF2B5EF4-FFF2-40B4-BE49-F238E27FC236}">
                <a16:creationId xmlns:a16="http://schemas.microsoft.com/office/drawing/2014/main" id="{5F632A9A-4632-C489-E9DB-4B7E9A4CC2A2}"/>
              </a:ext>
            </a:extLst>
          </p:cNvPr>
          <p:cNvSpPr txBox="1"/>
          <p:nvPr/>
        </p:nvSpPr>
        <p:spPr>
          <a:xfrm>
            <a:off x="156412" y="980780"/>
            <a:ext cx="11801734" cy="5663089"/>
          </a:xfrm>
          <a:prstGeom prst="rect">
            <a:avLst/>
          </a:prstGeom>
          <a:solidFill>
            <a:schemeClr val="bg1"/>
          </a:solidFill>
          <a:ln>
            <a:noFill/>
          </a:ln>
        </p:spPr>
        <p:txBody>
          <a:bodyPr wrap="square" rtlCol="0">
            <a:spAutoFit/>
          </a:bodyPr>
          <a:lstStyle/>
          <a:p>
            <a:pPr marL="190500" marR="0" lvl="1" indent="0" algn="l" defTabSz="914400" rtl="0" eaLnBrk="1" fontAlgn="auto" latinLnBrk="0" hangingPunct="1">
              <a:lnSpc>
                <a:spcPct val="100000"/>
              </a:lnSpc>
              <a:spcBef>
                <a:spcPts val="0"/>
              </a:spcBef>
              <a:spcAft>
                <a:spcPts val="1200"/>
              </a:spcAft>
              <a:buClrTx/>
              <a:buSzTx/>
              <a:buFontTx/>
              <a:buNone/>
              <a:tabLst/>
              <a:defRPr/>
            </a:pPr>
            <a:r>
              <a:rPr kumimoji="0" lang="en-US" sz="2300" b="1" i="0" u="none" strike="noStrike" kern="1200" cap="none" spc="0" normalizeH="0" baseline="0" noProof="0" dirty="0">
                <a:ln>
                  <a:noFill/>
                </a:ln>
                <a:solidFill>
                  <a:srgbClr val="335921"/>
                </a:solidFill>
                <a:effectLst/>
                <a:uLnTx/>
                <a:uFillTx/>
                <a:latin typeface="Arial"/>
                <a:ea typeface="+mn-ea"/>
                <a:cs typeface="+mn-cs"/>
              </a:rPr>
              <a:t>The new articles on knowledge sharing and innovation are a </a:t>
            </a:r>
            <a:r>
              <a:rPr kumimoji="0" lang="en-US" sz="2300" b="1" i="0" u="sng" strike="noStrike" kern="1200" cap="none" spc="0" normalizeH="0" baseline="0" noProof="0" dirty="0">
                <a:ln>
                  <a:noFill/>
                </a:ln>
                <a:solidFill>
                  <a:srgbClr val="C00000"/>
                </a:solidFill>
                <a:effectLst/>
                <a:uLnTx/>
                <a:uFillTx/>
                <a:latin typeface="Arial"/>
                <a:ea typeface="+mn-ea"/>
                <a:cs typeface="+mn-cs"/>
              </a:rPr>
              <a:t>continuation</a:t>
            </a:r>
            <a:r>
              <a:rPr kumimoji="0" lang="en-US" sz="2300" b="1" i="0" u="none" strike="noStrike" kern="1200" cap="none" spc="0" normalizeH="0" baseline="0" noProof="0" dirty="0">
                <a:ln>
                  <a:noFill/>
                </a:ln>
                <a:solidFill>
                  <a:srgbClr val="C00000"/>
                </a:solidFill>
                <a:effectLst/>
                <a:uLnTx/>
                <a:uFillTx/>
                <a:latin typeface="Arial"/>
                <a:ea typeface="+mn-ea"/>
                <a:cs typeface="+mn-cs"/>
              </a:rPr>
              <a:t> of the current regulation with </a:t>
            </a:r>
            <a:r>
              <a:rPr kumimoji="0" lang="en-US" sz="2300" b="1" i="0" u="sng" strike="noStrike" kern="1200" cap="none" spc="0" normalizeH="0" baseline="0" noProof="0" dirty="0">
                <a:ln>
                  <a:noFill/>
                </a:ln>
                <a:solidFill>
                  <a:srgbClr val="C00000"/>
                </a:solidFill>
                <a:effectLst/>
                <a:uLnTx/>
                <a:uFillTx/>
                <a:latin typeface="Arial"/>
                <a:ea typeface="+mn-ea"/>
                <a:cs typeface="+mn-cs"/>
              </a:rPr>
              <a:t>continued emphasis </a:t>
            </a:r>
            <a:r>
              <a:rPr kumimoji="0" lang="en-US" sz="2300" b="1" i="0" u="none" strike="noStrike" kern="1200" cap="none" spc="0" normalizeH="0" baseline="0" noProof="0" dirty="0">
                <a:ln>
                  <a:noFill/>
                </a:ln>
                <a:solidFill>
                  <a:srgbClr val="C00000"/>
                </a:solidFill>
                <a:effectLst/>
                <a:uLnTx/>
                <a:uFillTx/>
                <a:latin typeface="Arial"/>
                <a:ea typeface="+mn-ea"/>
                <a:cs typeface="+mn-cs"/>
              </a:rPr>
              <a:t>on well-functioning Agricultural Knowledge and Innovation Systems</a:t>
            </a:r>
            <a:r>
              <a:rPr kumimoji="0" lang="en-US" sz="2300" b="1" i="0" u="none" strike="noStrike" kern="1200" cap="none" spc="0" normalizeH="0" baseline="0" noProof="0" dirty="0">
                <a:ln>
                  <a:noFill/>
                </a:ln>
                <a:solidFill>
                  <a:srgbClr val="335921"/>
                </a:solidFill>
                <a:effectLst/>
                <a:uLnTx/>
                <a:uFillTx/>
                <a:latin typeface="Arial"/>
                <a:ea typeface="+mn-ea"/>
                <a:cs typeface="+mn-cs"/>
              </a:rPr>
              <a:t>.</a:t>
            </a:r>
          </a:p>
          <a:p>
            <a:pPr marL="190500" marR="0" lvl="1" indent="0" algn="l" defTabSz="914400" rtl="0" eaLnBrk="1" fontAlgn="auto" latinLnBrk="0" hangingPunct="1">
              <a:lnSpc>
                <a:spcPct val="100000"/>
              </a:lnSpc>
              <a:spcBef>
                <a:spcPts val="0"/>
              </a:spcBef>
              <a:spcAft>
                <a:spcPts val="1200"/>
              </a:spcAft>
              <a:buClrTx/>
              <a:buSzTx/>
              <a:buFontTx/>
              <a:buNone/>
              <a:tabLst/>
              <a:defRPr/>
            </a:pPr>
            <a:r>
              <a:rPr kumimoji="0" lang="en-US" sz="2300" b="0" i="0" u="none" strike="noStrike" kern="1200" cap="none" spc="0" normalizeH="0" baseline="0" noProof="0" dirty="0">
                <a:ln>
                  <a:noFill/>
                </a:ln>
                <a:solidFill>
                  <a:srgbClr val="335921"/>
                </a:solidFill>
                <a:effectLst/>
                <a:uLnTx/>
                <a:uFillTx/>
                <a:latin typeface="Arial"/>
                <a:ea typeface="+mn-ea"/>
                <a:cs typeface="+mn-cs"/>
              </a:rPr>
              <a:t>Concentration of knowledge and innovation in 2 key articles (CAP Art. 19 and 20), replacing current 5 articles spread over the CAP regulation</a:t>
            </a:r>
          </a:p>
          <a:p>
            <a:pPr marL="533400" marR="0" lvl="1" indent="-34290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2300" b="1" i="0" u="none" strike="noStrike" kern="1200" cap="none" spc="0" normalizeH="0" baseline="0" noProof="0" dirty="0">
                <a:ln>
                  <a:noFill/>
                </a:ln>
                <a:solidFill>
                  <a:srgbClr val="335921"/>
                </a:solidFill>
                <a:effectLst/>
                <a:uLnTx/>
                <a:uFillTx/>
                <a:latin typeface="Arial"/>
                <a:ea typeface="+mn-ea"/>
                <a:cs typeface="+mn-cs"/>
              </a:rPr>
              <a:t>Support for the preparation and implementation of EIP-AGRI operational groups and for knowledge sharing (Art.19) </a:t>
            </a:r>
            <a:r>
              <a:rPr kumimoji="0" lang="en-US" sz="2300" b="0" i="0" u="none" strike="noStrike" kern="1200" cap="none" spc="0" normalizeH="0" baseline="0" noProof="0" dirty="0">
                <a:ln>
                  <a:noFill/>
                </a:ln>
                <a:solidFill>
                  <a:srgbClr val="335921"/>
                </a:solidFill>
                <a:effectLst/>
                <a:uLnTx/>
                <a:uFillTx/>
                <a:latin typeface="Arial"/>
                <a:ea typeface="+mn-ea"/>
                <a:cs typeface="+mn-cs"/>
              </a:rPr>
              <a:t>– current Art. 77, 78 and 127</a:t>
            </a:r>
          </a:p>
          <a:p>
            <a:pPr marL="533400" marR="0" lvl="1" indent="-34290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2300" b="0" i="0" u="none" strike="noStrike" kern="1200" cap="none" spc="0" normalizeH="0" baseline="0" noProof="0" dirty="0">
                <a:ln>
                  <a:noFill/>
                </a:ln>
                <a:solidFill>
                  <a:srgbClr val="335921"/>
                </a:solidFill>
                <a:effectLst/>
                <a:uLnTx/>
                <a:uFillTx/>
                <a:latin typeface="Arial"/>
                <a:ea typeface="+mn-ea"/>
                <a:cs typeface="+mn-cs"/>
              </a:rPr>
              <a:t>Provisions on Agricultural Knowledge and Innovation System (</a:t>
            </a:r>
            <a:r>
              <a:rPr kumimoji="0" lang="en-US" sz="2300" b="1" i="0" u="none" strike="noStrike" kern="1200" cap="none" spc="0" normalizeH="0" baseline="0" noProof="0" dirty="0">
                <a:ln>
                  <a:noFill/>
                </a:ln>
                <a:solidFill>
                  <a:srgbClr val="335921"/>
                </a:solidFill>
                <a:effectLst/>
                <a:uLnTx/>
                <a:uFillTx/>
                <a:latin typeface="Arial"/>
                <a:ea typeface="+mn-ea"/>
                <a:cs typeface="+mn-cs"/>
              </a:rPr>
              <a:t>AKIS) to support innovation and knowledge sharing in a systemic and integrated way (Art. 20). </a:t>
            </a:r>
            <a:r>
              <a:rPr kumimoji="0" lang="en-US" sz="2300" b="0" i="0" u="none" strike="noStrike" kern="1200" cap="none" spc="0" normalizeH="0" baseline="0" noProof="0" dirty="0">
                <a:ln>
                  <a:noFill/>
                </a:ln>
                <a:solidFill>
                  <a:srgbClr val="335921"/>
                </a:solidFill>
                <a:effectLst/>
                <a:uLnTx/>
                <a:uFillTx/>
                <a:latin typeface="Arial"/>
                <a:ea typeface="+mn-ea"/>
                <a:cs typeface="+mn-cs"/>
              </a:rPr>
              <a:t>Member States need to </a:t>
            </a:r>
            <a:r>
              <a:rPr kumimoji="0" lang="en-US" sz="2300" b="0" i="0" u="none" strike="noStrike" kern="1200" cap="none" spc="0" normalizeH="0" baseline="0" noProof="0" dirty="0">
                <a:ln>
                  <a:noFill/>
                </a:ln>
                <a:solidFill>
                  <a:srgbClr val="C00000"/>
                </a:solidFill>
                <a:effectLst/>
                <a:uLnTx/>
                <a:uFillTx/>
                <a:latin typeface="Arial"/>
                <a:ea typeface="+mn-ea"/>
                <a:cs typeface="+mn-cs"/>
              </a:rPr>
              <a:t>ensure provision of advice &amp; transparency on advisors</a:t>
            </a:r>
            <a:r>
              <a:rPr kumimoji="0" lang="en-US" sz="2300" b="0" i="0" u="none" strike="noStrike" kern="1200" cap="none" spc="0" normalizeH="0" baseline="0" noProof="0" dirty="0">
                <a:ln>
                  <a:noFill/>
                </a:ln>
                <a:solidFill>
                  <a:srgbClr val="335921"/>
                </a:solidFill>
                <a:effectLst/>
                <a:uLnTx/>
                <a:uFillTx/>
                <a:latin typeface="Arial"/>
                <a:ea typeface="+mn-ea"/>
                <a:cs typeface="+mn-cs"/>
              </a:rPr>
              <a:t> – replacing current Art. 15 and 114</a:t>
            </a:r>
          </a:p>
          <a:p>
            <a:pPr marL="533400" marR="0" lvl="1" indent="-34290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2300" b="1" i="0" u="none" strike="noStrike" kern="1200" cap="none" spc="0" normalizeH="0" baseline="0" noProof="0" dirty="0">
                <a:ln>
                  <a:noFill/>
                </a:ln>
                <a:solidFill>
                  <a:srgbClr val="335921"/>
                </a:solidFill>
                <a:effectLst/>
                <a:uLnTx/>
                <a:uFillTx/>
                <a:latin typeface="Arial"/>
                <a:ea typeface="+mn-ea"/>
                <a:cs typeface="+mn-cs"/>
              </a:rPr>
              <a:t>CAP networks activities continued under NRP Art. 57 </a:t>
            </a:r>
            <a:r>
              <a:rPr kumimoji="0" lang="en-US" sz="2300" b="0" i="0" u="none" strike="noStrike" kern="1200" cap="none" spc="0" normalizeH="0" baseline="0" noProof="0" dirty="0">
                <a:ln>
                  <a:noFill/>
                </a:ln>
                <a:solidFill>
                  <a:srgbClr val="335921"/>
                </a:solidFill>
                <a:effectLst/>
                <a:uLnTx/>
                <a:uFillTx/>
                <a:latin typeface="Arial"/>
                <a:ea typeface="+mn-ea"/>
                <a:cs typeface="+mn-cs"/>
              </a:rPr>
              <a:t>- replacing current Art. 126: objective/tasks again to foster innovation, peer-to-peer learning and knowledge sharing, build capacity and network OGs</a:t>
            </a:r>
          </a:p>
        </p:txBody>
      </p:sp>
    </p:spTree>
    <p:extLst>
      <p:ext uri="{BB962C8B-B14F-4D97-AF65-F5344CB8AC3E}">
        <p14:creationId xmlns:p14="http://schemas.microsoft.com/office/powerpoint/2010/main" val="37902342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78950-460C-305D-DDF7-B81FD0146E1B}"/>
              </a:ext>
            </a:extLst>
          </p:cNvPr>
          <p:cNvSpPr>
            <a:spLocks noGrp="1"/>
          </p:cNvSpPr>
          <p:nvPr>
            <p:ph type="title"/>
          </p:nvPr>
        </p:nvSpPr>
        <p:spPr>
          <a:xfrm>
            <a:off x="520181" y="87411"/>
            <a:ext cx="10620525" cy="718951"/>
          </a:xfrm>
          <a:ln>
            <a:noFill/>
          </a:ln>
        </p:spPr>
        <p:txBody>
          <a:bodyPr anchor="b">
            <a:noAutofit/>
          </a:bodyPr>
          <a:lstStyle/>
          <a:p>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t>AKIS in CAP post-2027: Impact to be expected</a:t>
            </a:r>
          </a:p>
        </p:txBody>
      </p:sp>
      <p:sp>
        <p:nvSpPr>
          <p:cNvPr id="3" name="Rectangle 2">
            <a:extLst>
              <a:ext uri="{FF2B5EF4-FFF2-40B4-BE49-F238E27FC236}">
                <a16:creationId xmlns:a16="http://schemas.microsoft.com/office/drawing/2014/main" id="{A8778895-971C-0360-D803-DFED5895D17C}"/>
              </a:ext>
            </a:extLst>
          </p:cNvPr>
          <p:cNvSpPr/>
          <p:nvPr/>
        </p:nvSpPr>
        <p:spPr>
          <a:xfrm>
            <a:off x="8734926" y="5919537"/>
            <a:ext cx="4078706" cy="10708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ZoneTexte 2">
            <a:extLst>
              <a:ext uri="{FF2B5EF4-FFF2-40B4-BE49-F238E27FC236}">
                <a16:creationId xmlns:a16="http://schemas.microsoft.com/office/drawing/2014/main" id="{1CBD9625-58B9-7149-16BD-2D1EEB4BEB94}"/>
              </a:ext>
            </a:extLst>
          </p:cNvPr>
          <p:cNvSpPr txBox="1"/>
          <p:nvPr/>
        </p:nvSpPr>
        <p:spPr>
          <a:xfrm>
            <a:off x="315310" y="1004427"/>
            <a:ext cx="11642835" cy="4801314"/>
          </a:xfrm>
          <a:prstGeom prst="rect">
            <a:avLst/>
          </a:prstGeom>
          <a:solidFill>
            <a:schemeClr val="bg1"/>
          </a:solidFill>
          <a:ln>
            <a:noFill/>
          </a:ln>
        </p:spPr>
        <p:txBody>
          <a:bodyPr wrap="square" rtlCol="0">
            <a:spAutoFit/>
          </a:bodyPr>
          <a:lstStyle/>
          <a:p>
            <a:pPr marL="190500" marR="0" lvl="1" indent="0" algn="l" defTabSz="914400" rtl="0" eaLnBrk="1" fontAlgn="auto" latinLnBrk="0" hangingPunct="1">
              <a:lnSpc>
                <a:spcPct val="100000"/>
              </a:lnSpc>
              <a:spcBef>
                <a:spcPts val="0"/>
              </a:spcBef>
              <a:spcAft>
                <a:spcPts val="1200"/>
              </a:spcAft>
              <a:buClrTx/>
              <a:buSzTx/>
              <a:buFontTx/>
              <a:buNone/>
              <a:tabLst/>
              <a:defRPr/>
            </a:pPr>
            <a:r>
              <a:rPr kumimoji="0" lang="en-US" sz="2300" b="1" i="0" u="none" strike="noStrike" kern="1200" cap="none" spc="0" normalizeH="0" baseline="0" noProof="0" dirty="0">
                <a:ln>
                  <a:noFill/>
                </a:ln>
                <a:solidFill>
                  <a:srgbClr val="C00000"/>
                </a:solidFill>
                <a:effectLst/>
                <a:uLnTx/>
                <a:uFillTx/>
                <a:latin typeface="Arial"/>
                <a:ea typeface="+mn-ea"/>
                <a:cs typeface="+mn-cs"/>
              </a:rPr>
              <a:t>1. Improved understanding </a:t>
            </a:r>
            <a:r>
              <a:rPr kumimoji="0" lang="en-US" sz="2300" b="0" i="0" u="none" strike="noStrike" kern="1200" cap="none" spc="0" normalizeH="0" baseline="0" noProof="0" dirty="0">
                <a:ln>
                  <a:noFill/>
                </a:ln>
                <a:solidFill>
                  <a:srgbClr val="335921"/>
                </a:solidFill>
                <a:effectLst/>
                <a:uLnTx/>
                <a:uFillTx/>
                <a:latin typeface="Arial"/>
                <a:ea typeface="+mn-ea"/>
                <a:cs typeface="+mn-cs"/>
              </a:rPr>
              <a:t>building on: </a:t>
            </a:r>
          </a:p>
          <a:p>
            <a:pPr marL="990600" marR="0" lvl="2"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srgbClr val="C00000"/>
                </a:solidFill>
                <a:effectLst/>
                <a:uLnTx/>
                <a:uFillTx/>
                <a:latin typeface="Arial"/>
                <a:ea typeface="+mn-ea"/>
                <a:cs typeface="+mn-cs"/>
              </a:rPr>
              <a:t>Experience from the first AKIS strategy period </a:t>
            </a:r>
            <a:r>
              <a:rPr kumimoji="0" lang="en-US" sz="2300" b="0" i="0" u="none" strike="noStrike" kern="1200" cap="none" spc="0" normalizeH="0" baseline="0" noProof="0" dirty="0">
                <a:ln>
                  <a:noFill/>
                </a:ln>
                <a:solidFill>
                  <a:srgbClr val="335921"/>
                </a:solidFill>
                <a:effectLst/>
                <a:uLnTx/>
                <a:uFillTx/>
                <a:latin typeface="Arial"/>
                <a:ea typeface="+mn-ea"/>
                <a:cs typeface="+mn-cs"/>
              </a:rPr>
              <a:t>2023-2027: Understanding of Authorities has clearly improved and is further improving as time goes by and more and more AKIS actors become fully involved. How to build a good strategy: various EU AKIS seminars (2020, 2023 Vilnius, 2024 Tallinn, 2025 Reims, …) and at national level (e.g. DE Hannover Nov 2025),…</a:t>
            </a:r>
          </a:p>
          <a:p>
            <a:pPr marL="990600" marR="0" lvl="2"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srgbClr val="335921"/>
                </a:solidFill>
                <a:effectLst/>
                <a:uLnTx/>
                <a:uFillTx/>
                <a:latin typeface="Arial"/>
                <a:ea typeface="+mn-ea"/>
                <a:cs typeface="+mn-cs"/>
              </a:rPr>
              <a:t>2020 EIP Seminar on AKIS strategies in CAP Strategic Plans was recorded and can be seen again: </a:t>
            </a:r>
            <a:r>
              <a:rPr kumimoji="0" lang="en-US" sz="2300" b="0" i="0" u="none" strike="noStrike" kern="1200" cap="none" spc="0" normalizeH="0" baseline="0" noProof="0" dirty="0">
                <a:ln>
                  <a:noFill/>
                </a:ln>
                <a:solidFill>
                  <a:srgbClr val="335921"/>
                </a:solidFill>
                <a:effectLst/>
                <a:uLnTx/>
                <a:uFillTx/>
                <a:latin typeface="Arial"/>
                <a:ea typeface="+mn-ea"/>
                <a:cs typeface="+mn-cs"/>
                <a:hlinkClick r:id="rId2"/>
              </a:rPr>
              <a:t>https://ec.europa.eu/eip/agriculture/en/event/eip-agri-seminar-cap-strategic-plans-key-role-akis</a:t>
            </a:r>
            <a:endParaRPr kumimoji="0" lang="en-US" sz="2300" b="0" i="0" u="none" strike="noStrike" kern="1200" cap="none" spc="0" normalizeH="0" baseline="0" noProof="0" dirty="0">
              <a:ln>
                <a:noFill/>
              </a:ln>
              <a:solidFill>
                <a:srgbClr val="335921"/>
              </a:solidFill>
              <a:effectLst/>
              <a:uLnTx/>
              <a:uFillTx/>
              <a:latin typeface="Arial"/>
              <a:ea typeface="+mn-ea"/>
              <a:cs typeface="+mn-cs"/>
            </a:endParaRPr>
          </a:p>
          <a:p>
            <a:pPr marL="990600" marR="0" lvl="2"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srgbClr val="C00000"/>
                </a:solidFill>
                <a:effectLst/>
                <a:uLnTx/>
                <a:uFillTx/>
                <a:latin typeface="Arial"/>
                <a:ea typeface="+mn-ea"/>
                <a:cs typeface="+mn-cs"/>
              </a:rPr>
              <a:t>Exchange of best practices of EIP innovation projects</a:t>
            </a:r>
            <a:r>
              <a:rPr kumimoji="0" lang="en-US" sz="2300" b="0" i="0" u="none" strike="noStrike" kern="1200" cap="none" spc="0" normalizeH="0" baseline="0" noProof="0" dirty="0">
                <a:ln>
                  <a:noFill/>
                </a:ln>
                <a:solidFill>
                  <a:srgbClr val="335921"/>
                </a:solidFill>
                <a:effectLst/>
                <a:uLnTx/>
                <a:uFillTx/>
                <a:latin typeface="Arial"/>
                <a:ea typeface="+mn-ea"/>
                <a:cs typeface="+mn-cs"/>
              </a:rPr>
              <a:t>: now already &gt; 5100 OGs, CAP networks really active on innovation and knowledge exchange, connecting OGs across borders,…(Baltic cross-border OGs: LV+EE+FI)</a:t>
            </a:r>
          </a:p>
        </p:txBody>
      </p:sp>
    </p:spTree>
    <p:extLst>
      <p:ext uri="{BB962C8B-B14F-4D97-AF65-F5344CB8AC3E}">
        <p14:creationId xmlns:p14="http://schemas.microsoft.com/office/powerpoint/2010/main" val="13936840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1F434-376A-FB5D-2D4B-6436028E14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476624-94D5-C0BC-DD77-818305C1C608}"/>
              </a:ext>
            </a:extLst>
          </p:cNvPr>
          <p:cNvSpPr>
            <a:spLocks noGrp="1"/>
          </p:cNvSpPr>
          <p:nvPr>
            <p:ph type="title"/>
          </p:nvPr>
        </p:nvSpPr>
        <p:spPr>
          <a:xfrm>
            <a:off x="520181" y="87411"/>
            <a:ext cx="10620525" cy="718951"/>
          </a:xfrm>
          <a:ln>
            <a:noFill/>
          </a:ln>
        </p:spPr>
        <p:txBody>
          <a:bodyPr anchor="b">
            <a:noAutofit/>
          </a:bodyPr>
          <a:lstStyle/>
          <a:p>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t>AKIS in CAP post-2027: Impact to be expected</a:t>
            </a:r>
          </a:p>
        </p:txBody>
      </p:sp>
      <p:sp>
        <p:nvSpPr>
          <p:cNvPr id="3" name="Rectangle 2">
            <a:extLst>
              <a:ext uri="{FF2B5EF4-FFF2-40B4-BE49-F238E27FC236}">
                <a16:creationId xmlns:a16="http://schemas.microsoft.com/office/drawing/2014/main" id="{4A3E790C-86C6-7F53-C4EB-441697FCBEF8}"/>
              </a:ext>
            </a:extLst>
          </p:cNvPr>
          <p:cNvSpPr/>
          <p:nvPr/>
        </p:nvSpPr>
        <p:spPr>
          <a:xfrm>
            <a:off x="8734926" y="5919537"/>
            <a:ext cx="4078706" cy="10708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ZoneTexte 2">
            <a:extLst>
              <a:ext uri="{FF2B5EF4-FFF2-40B4-BE49-F238E27FC236}">
                <a16:creationId xmlns:a16="http://schemas.microsoft.com/office/drawing/2014/main" id="{2ED837FF-8512-F7F8-EDB9-7B95D32C553B}"/>
              </a:ext>
            </a:extLst>
          </p:cNvPr>
          <p:cNvSpPr txBox="1"/>
          <p:nvPr/>
        </p:nvSpPr>
        <p:spPr>
          <a:xfrm>
            <a:off x="0" y="857196"/>
            <a:ext cx="12084269" cy="5863144"/>
          </a:xfrm>
          <a:prstGeom prst="rect">
            <a:avLst/>
          </a:prstGeom>
          <a:solidFill>
            <a:schemeClr val="bg1"/>
          </a:solidFill>
          <a:ln>
            <a:noFill/>
          </a:ln>
        </p:spPr>
        <p:txBody>
          <a:bodyPr wrap="square" rtlCol="0">
            <a:spAutoFit/>
          </a:bodyPr>
          <a:lstStyle/>
          <a:p>
            <a:pPr marL="190500" marR="0" lvl="1" indent="0" algn="l" defTabSz="914400" rtl="0" eaLnBrk="1" fontAlgn="auto" latinLnBrk="0" hangingPunct="1">
              <a:lnSpc>
                <a:spcPct val="100000"/>
              </a:lnSpc>
              <a:spcBef>
                <a:spcPts val="0"/>
              </a:spcBef>
              <a:spcAft>
                <a:spcPts val="1200"/>
              </a:spcAft>
              <a:buClrTx/>
              <a:buSzTx/>
              <a:buFontTx/>
              <a:buNone/>
              <a:tabLst/>
              <a:defRPr/>
            </a:pPr>
            <a:r>
              <a:rPr kumimoji="0" lang="en-US" sz="2300" b="1" i="0" u="none" strike="noStrike" kern="1200" cap="none" spc="0" normalizeH="0" baseline="0" noProof="0" dirty="0">
                <a:ln>
                  <a:noFill/>
                </a:ln>
                <a:solidFill>
                  <a:srgbClr val="C00000"/>
                </a:solidFill>
                <a:effectLst/>
                <a:uLnTx/>
                <a:uFillTx/>
                <a:latin typeface="Arial"/>
                <a:ea typeface="+mn-ea"/>
                <a:cs typeface="+mn-cs"/>
              </a:rPr>
              <a:t>1. Improved understanding </a:t>
            </a:r>
            <a:r>
              <a:rPr kumimoji="0" lang="en-US" sz="2300" b="0" i="0" u="none" strike="noStrike" kern="1200" cap="none" spc="0" normalizeH="0" baseline="0" noProof="0" dirty="0">
                <a:ln>
                  <a:noFill/>
                </a:ln>
                <a:solidFill>
                  <a:srgbClr val="335921"/>
                </a:solidFill>
                <a:effectLst/>
                <a:uLnTx/>
                <a:uFillTx/>
                <a:latin typeface="Arial"/>
                <a:ea typeface="+mn-ea"/>
                <a:cs typeface="+mn-cs"/>
              </a:rPr>
              <a:t>building on: </a:t>
            </a:r>
          </a:p>
          <a:p>
            <a:pPr marL="990600" marR="0" lvl="2"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srgbClr val="C00000"/>
                </a:solidFill>
                <a:effectLst/>
                <a:uLnTx/>
                <a:uFillTx/>
                <a:latin typeface="Arial"/>
                <a:ea typeface="+mn-ea"/>
                <a:cs typeface="+mn-cs"/>
              </a:rPr>
              <a:t>Exchange of best practices in Horizon MA projects</a:t>
            </a:r>
            <a:r>
              <a:rPr kumimoji="0" lang="en-US" sz="2300" b="0" i="0" u="none" strike="noStrike" kern="1200" cap="none" spc="0" normalizeH="0" baseline="0" noProof="0" dirty="0">
                <a:ln>
                  <a:noFill/>
                </a:ln>
                <a:solidFill>
                  <a:srgbClr val="335921"/>
                </a:solidFill>
                <a:effectLst/>
                <a:uLnTx/>
                <a:uFillTx/>
                <a:latin typeface="Arial"/>
                <a:ea typeface="+mn-ea"/>
                <a:cs typeface="+mn-cs"/>
              </a:rPr>
              <a:t>: </a:t>
            </a:r>
            <a:r>
              <a:rPr kumimoji="0" lang="en-US" sz="2300" b="1" i="0" u="none" strike="noStrike" kern="1200" cap="none" spc="0" normalizeH="0" baseline="0" noProof="0" dirty="0">
                <a:ln>
                  <a:noFill/>
                </a:ln>
                <a:solidFill>
                  <a:srgbClr val="335921"/>
                </a:solidFill>
                <a:effectLst/>
                <a:uLnTx/>
                <a:uFillTx/>
                <a:latin typeface="Arial"/>
                <a:ea typeface="+mn-ea"/>
                <a:cs typeface="+mn-cs"/>
              </a:rPr>
              <a:t>Thematic Networks</a:t>
            </a:r>
            <a:r>
              <a:rPr kumimoji="0" lang="en-US" sz="2300" b="0" i="0" u="none" strike="noStrike" kern="1200" cap="none" spc="0" normalizeH="0" baseline="0" noProof="0" dirty="0">
                <a:ln>
                  <a:noFill/>
                </a:ln>
                <a:solidFill>
                  <a:srgbClr val="335921"/>
                </a:solidFill>
                <a:effectLst/>
                <a:uLnTx/>
                <a:uFillTx/>
                <a:latin typeface="Arial"/>
                <a:ea typeface="+mn-ea"/>
                <a:cs typeface="+mn-cs"/>
              </a:rPr>
              <a:t>, </a:t>
            </a:r>
            <a:r>
              <a:rPr kumimoji="0" lang="en-US" sz="2300" b="1" i="0" u="none" strike="noStrike" kern="1200" cap="none" spc="0" normalizeH="0" baseline="0" noProof="0" dirty="0">
                <a:ln>
                  <a:noFill/>
                </a:ln>
                <a:solidFill>
                  <a:srgbClr val="335921"/>
                </a:solidFill>
                <a:effectLst/>
                <a:uLnTx/>
                <a:uFillTx/>
                <a:latin typeface="Arial"/>
                <a:ea typeface="+mn-ea"/>
                <a:cs typeface="+mn-cs"/>
              </a:rPr>
              <a:t>Advisory Networks, I2Connect</a:t>
            </a:r>
            <a:r>
              <a:rPr kumimoji="0" lang="en-US" sz="2300" b="0" i="0" u="none" strike="noStrike" kern="1200" cap="none" spc="0" normalizeH="0" baseline="0" noProof="0" dirty="0">
                <a:ln>
                  <a:noFill/>
                </a:ln>
                <a:solidFill>
                  <a:srgbClr val="335921"/>
                </a:solidFill>
                <a:effectLst/>
                <a:uLnTx/>
                <a:uFillTx/>
                <a:latin typeface="Arial"/>
                <a:ea typeface="+mn-ea"/>
                <a:cs typeface="+mn-cs"/>
              </a:rPr>
              <a:t>, </a:t>
            </a:r>
            <a:r>
              <a:rPr kumimoji="0" lang="en-US" sz="2300" b="1" i="0" u="none" strike="noStrike" kern="1200" cap="none" spc="0" normalizeH="0" baseline="0" noProof="0" dirty="0">
                <a:ln>
                  <a:noFill/>
                </a:ln>
                <a:solidFill>
                  <a:srgbClr val="335921"/>
                </a:solidFill>
                <a:effectLst/>
                <a:uLnTx/>
                <a:uFillTx/>
                <a:latin typeface="Arial"/>
                <a:ea typeface="+mn-ea"/>
                <a:cs typeface="+mn-cs"/>
              </a:rPr>
              <a:t>ModernAKIS, ATTRACTISS, EU Farmbook </a:t>
            </a:r>
            <a:r>
              <a:rPr kumimoji="0" lang="en-US" sz="2300" b="0" i="0" u="none" strike="noStrike" kern="1200" cap="none" spc="0" normalizeH="0" baseline="0" noProof="0" dirty="0">
                <a:ln>
                  <a:noFill/>
                </a:ln>
                <a:solidFill>
                  <a:srgbClr val="335921"/>
                </a:solidFill>
                <a:effectLst/>
                <a:uLnTx/>
                <a:uFillTx/>
                <a:latin typeface="Arial"/>
                <a:ea typeface="+mn-ea"/>
                <a:cs typeface="+mn-cs"/>
              </a:rPr>
              <a:t>EU wide reservoir for sharing knowledge for practice (currently &gt; 7000 knowledge objects, all 23 EU languages, AI assisted search robot, free and individual website available for all OG and multi-actor projects), </a:t>
            </a:r>
            <a:r>
              <a:rPr kumimoji="0" lang="en-US" sz="2300" b="0" i="0" u="none" strike="noStrike" kern="1200" cap="none" spc="0" normalizeH="0" baseline="0" noProof="0" dirty="0" err="1">
                <a:ln>
                  <a:noFill/>
                </a:ln>
                <a:solidFill>
                  <a:srgbClr val="335921"/>
                </a:solidFill>
                <a:effectLst/>
                <a:uLnTx/>
                <a:uFillTx/>
                <a:latin typeface="Arial"/>
                <a:ea typeface="+mn-ea"/>
                <a:cs typeface="+mn-cs"/>
              </a:rPr>
              <a:t>etc</a:t>
            </a:r>
            <a:endParaRPr kumimoji="0" lang="en-US" sz="2300" b="0" i="0" u="none" strike="noStrike" kern="1200" cap="none" spc="0" normalizeH="0" baseline="0" noProof="0" dirty="0">
              <a:ln>
                <a:noFill/>
              </a:ln>
              <a:solidFill>
                <a:srgbClr val="335921"/>
              </a:solidFill>
              <a:effectLst/>
              <a:uLnTx/>
              <a:uFillTx/>
              <a:latin typeface="Arial"/>
              <a:ea typeface="+mn-ea"/>
              <a:cs typeface="+mn-cs"/>
            </a:endParaRPr>
          </a:p>
          <a:p>
            <a:pPr marL="990600" marR="0" lvl="2"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srgbClr val="C00000"/>
                </a:solidFill>
                <a:effectLst/>
                <a:uLnTx/>
                <a:uFillTx/>
                <a:latin typeface="Arial"/>
                <a:ea typeface="+mn-ea"/>
                <a:cs typeface="+mn-cs"/>
              </a:rPr>
              <a:t>COM non-paper 6296/24 guidance on advisory interventions </a:t>
            </a:r>
            <a:r>
              <a:rPr kumimoji="0" lang="en-US" sz="2300" b="0" i="0" u="none" strike="noStrike" kern="1200" cap="none" spc="0" normalizeH="0" baseline="0" noProof="0" dirty="0">
                <a:ln>
                  <a:noFill/>
                </a:ln>
                <a:solidFill>
                  <a:srgbClr val="335921"/>
                </a:solidFill>
                <a:effectLst/>
                <a:uLnTx/>
                <a:uFillTx/>
                <a:latin typeface="Arial"/>
                <a:ea typeface="+mn-ea"/>
                <a:cs typeface="+mn-cs"/>
              </a:rPr>
              <a:t>(April 2024): various interventions forming an integral part of the Member State’s AKIS strategic approach: vouchers, on-farm demonstrations by advisors, mobility budget for advisors, public advisory back-offices, thematic knowledge hubs (SWG SCAR AKIS)</a:t>
            </a:r>
          </a:p>
          <a:p>
            <a:pPr marL="990600" marR="0" lvl="2"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srgbClr val="C00000"/>
                </a:solidFill>
                <a:effectLst/>
                <a:uLnTx/>
                <a:uFillTx/>
                <a:latin typeface="Arial"/>
                <a:ea typeface="+mn-ea"/>
                <a:cs typeface="+mn-cs"/>
              </a:rPr>
              <a:t>Improved view on positive achievements so far </a:t>
            </a:r>
            <a:r>
              <a:rPr kumimoji="0" lang="en-US" sz="2300" b="0" i="0" u="none" strike="noStrike" kern="1200" cap="none" spc="0" normalizeH="0" baseline="0" noProof="0" dirty="0">
                <a:ln>
                  <a:noFill/>
                </a:ln>
                <a:solidFill>
                  <a:srgbClr val="548235"/>
                </a:solidFill>
                <a:effectLst/>
                <a:uLnTx/>
                <a:uFillTx/>
                <a:latin typeface="Arial"/>
                <a:ea typeface="+mn-ea"/>
                <a:cs typeface="+mn-cs"/>
              </a:rPr>
              <a:t>(</a:t>
            </a:r>
            <a:r>
              <a:rPr kumimoji="0" lang="en-US" sz="2300" b="0" i="0" u="none" strike="noStrike" kern="1200" cap="none" spc="0" normalizeH="0" baseline="0" noProof="0" dirty="0">
                <a:ln>
                  <a:noFill/>
                </a:ln>
                <a:solidFill>
                  <a:srgbClr val="335921"/>
                </a:solidFill>
                <a:effectLst/>
                <a:uLnTx/>
                <a:uFillTx/>
                <a:latin typeface="Arial"/>
                <a:ea typeface="+mn-ea"/>
                <a:cs typeface="+mn-cs"/>
              </a:rPr>
              <a:t>keep AKIS rules as similar as possible) </a:t>
            </a:r>
            <a:r>
              <a:rPr kumimoji="0" lang="en-US" sz="2300" b="1" i="0" u="none" strike="noStrike" kern="1200" cap="none" spc="0" normalizeH="0" baseline="0" noProof="0" dirty="0">
                <a:ln>
                  <a:noFill/>
                </a:ln>
                <a:solidFill>
                  <a:srgbClr val="C00000"/>
                </a:solidFill>
                <a:effectLst/>
                <a:uLnTx/>
                <a:uFillTx/>
                <a:latin typeface="Arial"/>
                <a:ea typeface="+mn-ea"/>
                <a:cs typeface="+mn-cs"/>
              </a:rPr>
              <a:t>+ specific action points for the future</a:t>
            </a:r>
            <a:r>
              <a:rPr kumimoji="0" lang="en-US" sz="2300" b="0" i="0" u="none" strike="noStrike" kern="1200" cap="none" spc="0" normalizeH="0" baseline="0" noProof="0" dirty="0">
                <a:ln>
                  <a:noFill/>
                </a:ln>
                <a:solidFill>
                  <a:srgbClr val="335921"/>
                </a:solidFill>
                <a:effectLst/>
                <a:uLnTx/>
                <a:uFillTx/>
                <a:latin typeface="Arial"/>
                <a:ea typeface="+mn-ea"/>
                <a:cs typeface="+mn-cs"/>
              </a:rPr>
              <a:t> thanks to </a:t>
            </a:r>
            <a:r>
              <a:rPr kumimoji="0" lang="en-US" sz="2300" b="1" i="0" u="sng" strike="noStrike" kern="1200" cap="none" spc="0" normalizeH="0" baseline="0" noProof="0" dirty="0">
                <a:ln>
                  <a:noFill/>
                </a:ln>
                <a:solidFill>
                  <a:srgbClr val="335921"/>
                </a:solidFill>
                <a:effectLst/>
                <a:uLnTx/>
                <a:uFillTx/>
                <a:latin typeface="Arial"/>
                <a:ea typeface="+mn-ea"/>
                <a:cs typeface="+mn-cs"/>
              </a:rPr>
              <a:t>evaluations</a:t>
            </a:r>
            <a:r>
              <a:rPr kumimoji="0" lang="en-US" sz="2300" b="0" i="0" u="none" strike="noStrike" kern="1200" cap="none" spc="0" normalizeH="0" baseline="0" noProof="0" dirty="0">
                <a:ln>
                  <a:noFill/>
                </a:ln>
                <a:solidFill>
                  <a:srgbClr val="335921"/>
                </a:solidFill>
                <a:effectLst/>
                <a:uLnTx/>
                <a:uFillTx/>
                <a:latin typeface="Arial"/>
                <a:ea typeface="+mn-ea"/>
                <a:cs typeface="+mn-cs"/>
              </a:rPr>
              <a:t> (last one presented in Estoril May 2024, e.g. with </a:t>
            </a:r>
            <a:r>
              <a:rPr kumimoji="0" lang="en-US" sz="2300" b="1" i="0" u="none" strike="noStrike" kern="1200" cap="none" spc="0" normalizeH="0" baseline="0" noProof="0" dirty="0">
                <a:ln>
                  <a:noFill/>
                </a:ln>
                <a:solidFill>
                  <a:srgbClr val="335921"/>
                </a:solidFill>
                <a:effectLst/>
                <a:uLnTx/>
                <a:uFillTx/>
                <a:latin typeface="Arial"/>
                <a:ea typeface="+mn-ea"/>
                <a:cs typeface="+mn-cs"/>
              </a:rPr>
              <a:t>emphasis on communication and dissemination activities </a:t>
            </a:r>
            <a:r>
              <a:rPr kumimoji="0" lang="en-US" sz="2300" b="0" i="0" u="none" strike="noStrike" kern="1200" cap="none" spc="0" normalizeH="0" baseline="0" noProof="0" dirty="0">
                <a:ln>
                  <a:noFill/>
                </a:ln>
                <a:solidFill>
                  <a:srgbClr val="335921"/>
                </a:solidFill>
                <a:effectLst/>
                <a:uLnTx/>
                <a:uFillTx/>
                <a:latin typeface="Arial"/>
                <a:ea typeface="+mn-ea"/>
                <a:cs typeface="+mn-cs"/>
              </a:rPr>
              <a:t>as eligibility condition for OG projects, and on </a:t>
            </a:r>
            <a:r>
              <a:rPr kumimoji="0" lang="en-US" sz="2300" b="1" i="0" u="none" strike="noStrike" kern="1200" cap="none" spc="0" normalizeH="0" baseline="0" noProof="0" dirty="0">
                <a:ln>
                  <a:noFill/>
                </a:ln>
                <a:solidFill>
                  <a:srgbClr val="335921"/>
                </a:solidFill>
                <a:effectLst/>
                <a:uLnTx/>
                <a:uFillTx/>
                <a:latin typeface="Arial"/>
                <a:ea typeface="+mn-ea"/>
                <a:cs typeface="+mn-cs"/>
              </a:rPr>
              <a:t>simplification of administrative burden</a:t>
            </a:r>
            <a:r>
              <a:rPr kumimoji="0" lang="en-US" sz="2300" b="0" i="0" u="none" strike="noStrike" kern="1200" cap="none" spc="0" normalizeH="0" baseline="0" noProof="0" dirty="0">
                <a:ln>
                  <a:noFill/>
                </a:ln>
                <a:solidFill>
                  <a:srgbClr val="335921"/>
                </a:solidFill>
                <a:effectLst/>
                <a:uLnTx/>
                <a:uFillTx/>
                <a:latin typeface="Arial"/>
                <a:ea typeface="+mn-ea"/>
                <a:cs typeface="+mn-cs"/>
              </a:rPr>
              <a:t> both for projects and administration)</a:t>
            </a:r>
          </a:p>
        </p:txBody>
      </p:sp>
    </p:spTree>
    <p:extLst>
      <p:ext uri="{BB962C8B-B14F-4D97-AF65-F5344CB8AC3E}">
        <p14:creationId xmlns:p14="http://schemas.microsoft.com/office/powerpoint/2010/main" val="20732753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E1D3E-AA23-581D-369E-D1E9ABAACA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E393B4-1DAB-DA39-438F-4C8A16A50915}"/>
              </a:ext>
            </a:extLst>
          </p:cNvPr>
          <p:cNvSpPr>
            <a:spLocks noGrp="1"/>
          </p:cNvSpPr>
          <p:nvPr>
            <p:ph type="title"/>
          </p:nvPr>
        </p:nvSpPr>
        <p:spPr>
          <a:xfrm>
            <a:off x="520181" y="197773"/>
            <a:ext cx="10620525" cy="718951"/>
          </a:xfrm>
        </p:spPr>
        <p:txBody>
          <a:bodyPr anchor="b">
            <a:noAutofit/>
          </a:bodyPr>
          <a:lstStyle/>
          <a:p>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t>AKIS in CAP post-2027: Impact to be expected</a:t>
            </a:r>
          </a:p>
        </p:txBody>
      </p:sp>
      <p:sp>
        <p:nvSpPr>
          <p:cNvPr id="3" name="Rectangle 2">
            <a:extLst>
              <a:ext uri="{FF2B5EF4-FFF2-40B4-BE49-F238E27FC236}">
                <a16:creationId xmlns:a16="http://schemas.microsoft.com/office/drawing/2014/main" id="{348B967D-E838-73D6-51F4-B21B9937914B}"/>
              </a:ext>
            </a:extLst>
          </p:cNvPr>
          <p:cNvSpPr/>
          <p:nvPr/>
        </p:nvSpPr>
        <p:spPr>
          <a:xfrm>
            <a:off x="8734926" y="5919537"/>
            <a:ext cx="4078706" cy="10708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ZoneTexte 2">
            <a:extLst>
              <a:ext uri="{FF2B5EF4-FFF2-40B4-BE49-F238E27FC236}">
                <a16:creationId xmlns:a16="http://schemas.microsoft.com/office/drawing/2014/main" id="{85754A5B-26B0-1A13-BBE9-3D1DF91EFAA0}"/>
              </a:ext>
            </a:extLst>
          </p:cNvPr>
          <p:cNvSpPr txBox="1"/>
          <p:nvPr/>
        </p:nvSpPr>
        <p:spPr>
          <a:xfrm>
            <a:off x="336884" y="1194033"/>
            <a:ext cx="11272345" cy="4247317"/>
          </a:xfrm>
          <a:prstGeom prst="rect">
            <a:avLst/>
          </a:prstGeom>
          <a:solidFill>
            <a:schemeClr val="bg1"/>
          </a:solidFill>
          <a:ln>
            <a:noFill/>
          </a:ln>
        </p:spPr>
        <p:txBody>
          <a:bodyPr wrap="square" rtlCol="0">
            <a:spAutoFit/>
          </a:bodyPr>
          <a:lstStyle/>
          <a:p>
            <a:pPr marL="190500" marR="0" lvl="1" indent="0" algn="l" defTabSz="914400" rtl="0" eaLnBrk="1" fontAlgn="auto" latinLnBrk="0" hangingPunct="1">
              <a:lnSpc>
                <a:spcPct val="100000"/>
              </a:lnSpc>
              <a:spcBef>
                <a:spcPts val="0"/>
              </a:spcBef>
              <a:spcAft>
                <a:spcPts val="1200"/>
              </a:spcAft>
              <a:buClrTx/>
              <a:buSzTx/>
              <a:buFontTx/>
              <a:buNone/>
              <a:tabLst/>
              <a:defRPr/>
            </a:pPr>
            <a:r>
              <a:rPr kumimoji="0" lang="en-US" sz="2300" b="1" i="0" u="none" strike="noStrike" kern="1200" cap="none" spc="0" normalizeH="0" baseline="0" noProof="0" dirty="0">
                <a:ln>
                  <a:noFill/>
                </a:ln>
                <a:solidFill>
                  <a:srgbClr val="C00000"/>
                </a:solidFill>
                <a:effectLst/>
                <a:uLnTx/>
                <a:uFillTx/>
                <a:latin typeface="Arial"/>
                <a:ea typeface="+mn-ea"/>
                <a:cs typeface="+mn-cs"/>
              </a:rPr>
              <a:t>2. Improved AKIS organization in MS and regions</a:t>
            </a:r>
            <a:r>
              <a:rPr kumimoji="0" lang="en-US" sz="2300" b="0" i="0" u="none" strike="noStrike" kern="1200" cap="none" spc="0" normalizeH="0" baseline="0" noProof="0" dirty="0">
                <a:ln>
                  <a:noFill/>
                </a:ln>
                <a:solidFill>
                  <a:srgbClr val="C00000"/>
                </a:solidFill>
                <a:effectLst/>
                <a:uLnTx/>
                <a:uFillTx/>
                <a:latin typeface="Arial"/>
                <a:ea typeface="+mn-ea"/>
                <a:cs typeface="+mn-cs"/>
              </a:rPr>
              <a:t>:</a:t>
            </a:r>
            <a:endParaRPr kumimoji="0" lang="en-US" sz="2300" b="0" i="0" u="none" strike="noStrike" kern="1200" cap="none" spc="0" normalizeH="0" baseline="0" noProof="0" dirty="0">
              <a:ln>
                <a:noFill/>
              </a:ln>
              <a:solidFill>
                <a:srgbClr val="335921"/>
              </a:solidFill>
              <a:effectLst/>
              <a:uLnTx/>
              <a:uFillTx/>
              <a:latin typeface="Arial"/>
              <a:ea typeface="+mn-ea"/>
              <a:cs typeface="+mn-cs"/>
            </a:endParaRPr>
          </a:p>
          <a:p>
            <a:pPr marL="990600" marR="0" lvl="2"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srgbClr val="C00000"/>
                </a:solidFill>
                <a:effectLst/>
                <a:uLnTx/>
                <a:uFillTx/>
                <a:latin typeface="Arial"/>
                <a:ea typeface="+mn-ea"/>
                <a:cs typeface="+mn-cs"/>
              </a:rPr>
              <a:t>Appointment/installation of AKIS Coordination Bodies </a:t>
            </a:r>
            <a:r>
              <a:rPr kumimoji="0" lang="en-US" sz="2300" b="0" i="0" u="none" strike="noStrike" kern="1200" cap="none" spc="0" normalizeH="0" baseline="0" noProof="0" dirty="0">
                <a:ln>
                  <a:noFill/>
                </a:ln>
                <a:solidFill>
                  <a:srgbClr val="335921"/>
                </a:solidFill>
                <a:effectLst/>
                <a:uLnTx/>
                <a:uFillTx/>
                <a:latin typeface="Arial"/>
                <a:ea typeface="+mn-ea"/>
                <a:cs typeface="+mn-cs"/>
              </a:rPr>
              <a:t>fully achieved, they became the driving force for moving to a better functioning AKIS</a:t>
            </a:r>
          </a:p>
          <a:p>
            <a:pPr marL="990600" marR="0" lvl="2"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srgbClr val="C00000"/>
                </a:solidFill>
                <a:effectLst/>
                <a:uLnTx/>
                <a:uFillTx/>
                <a:latin typeface="Arial"/>
                <a:ea typeface="+mn-ea"/>
                <a:cs typeface="+mn-cs"/>
              </a:rPr>
              <a:t>AKIS units/departments merged and better organized </a:t>
            </a:r>
            <a:r>
              <a:rPr kumimoji="0" lang="en-US" sz="2300" b="0" i="0" u="none" strike="noStrike" kern="1200" cap="none" spc="0" normalizeH="0" baseline="0" noProof="0" dirty="0">
                <a:ln>
                  <a:noFill/>
                </a:ln>
                <a:solidFill>
                  <a:srgbClr val="335921"/>
                </a:solidFill>
                <a:effectLst/>
                <a:uLnTx/>
                <a:uFillTx/>
                <a:latin typeface="Arial"/>
                <a:ea typeface="+mn-ea"/>
                <a:cs typeface="+mn-cs"/>
              </a:rPr>
              <a:t>in connection with national CAP networks and regions (e.g. SI and many other)</a:t>
            </a:r>
          </a:p>
          <a:p>
            <a:pPr marL="990600" marR="0" lvl="2"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srgbClr val="C00000"/>
                </a:solidFill>
                <a:effectLst/>
                <a:uLnTx/>
                <a:uFillTx/>
                <a:latin typeface="Arial"/>
                <a:ea typeface="+mn-ea"/>
                <a:cs typeface="+mn-cs"/>
              </a:rPr>
              <a:t>MS’ AKIS coordination models vary greatly</a:t>
            </a:r>
            <a:r>
              <a:rPr kumimoji="0" lang="en-US" sz="2300" b="0" i="0" u="none" strike="noStrike" kern="1200" cap="none" spc="0" normalizeH="0" baseline="0" noProof="0" dirty="0">
                <a:ln>
                  <a:noFill/>
                </a:ln>
                <a:solidFill>
                  <a:srgbClr val="335921"/>
                </a:solidFill>
                <a:effectLst/>
                <a:uLnTx/>
                <a:uFillTx/>
                <a:latin typeface="Arial"/>
                <a:ea typeface="+mn-ea"/>
                <a:cs typeface="+mn-cs"/>
              </a:rPr>
              <a:t>, from implementation mainly being done by the Ministry, or by the public advisory body, or by the CAP network, or by a research </a:t>
            </a:r>
            <a:r>
              <a:rPr kumimoji="0" lang="en-US" sz="2300" b="0" i="0" u="none" strike="noStrike" kern="1200" cap="none" spc="0" normalizeH="0" baseline="0" noProof="0" dirty="0" err="1">
                <a:ln>
                  <a:noFill/>
                </a:ln>
                <a:solidFill>
                  <a:srgbClr val="335921"/>
                </a:solidFill>
                <a:effectLst/>
                <a:uLnTx/>
                <a:uFillTx/>
                <a:latin typeface="Arial"/>
                <a:ea typeface="+mn-ea"/>
                <a:cs typeface="+mn-cs"/>
              </a:rPr>
              <a:t>organisation</a:t>
            </a:r>
            <a:endParaRPr kumimoji="0" lang="en-US" sz="2300" b="0" i="0" u="none" strike="noStrike" kern="1200" cap="none" spc="0" normalizeH="0" baseline="0" noProof="0" dirty="0">
              <a:ln>
                <a:noFill/>
              </a:ln>
              <a:solidFill>
                <a:srgbClr val="335921"/>
              </a:solidFill>
              <a:effectLst/>
              <a:uLnTx/>
              <a:uFillTx/>
              <a:latin typeface="Arial"/>
              <a:ea typeface="+mn-ea"/>
              <a:cs typeface="+mn-cs"/>
            </a:endParaRPr>
          </a:p>
          <a:p>
            <a:pPr marL="990600" marR="0" lvl="2"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srgbClr val="C00000"/>
                </a:solidFill>
                <a:effectLst/>
                <a:uLnTx/>
                <a:uFillTx/>
                <a:latin typeface="Arial"/>
                <a:ea typeface="+mn-ea"/>
                <a:cs typeface="+mn-cs"/>
              </a:rPr>
              <a:t>Exchange of best practices </a:t>
            </a:r>
            <a:r>
              <a:rPr kumimoji="0" lang="en-US" sz="2300" b="1" i="0" u="sng" strike="noStrike" kern="1200" cap="none" spc="0" normalizeH="0" baseline="0" noProof="0" dirty="0">
                <a:ln>
                  <a:noFill/>
                </a:ln>
                <a:solidFill>
                  <a:srgbClr val="C00000"/>
                </a:solidFill>
                <a:effectLst/>
                <a:uLnTx/>
                <a:uFillTx/>
                <a:latin typeface="Arial"/>
                <a:ea typeface="+mn-ea"/>
                <a:cs typeface="+mn-cs"/>
              </a:rPr>
              <a:t>bilateral</a:t>
            </a:r>
            <a:r>
              <a:rPr kumimoji="0" lang="en-US" sz="2300" b="1" i="0" u="none" strike="noStrike" kern="1200" cap="none" spc="0" normalizeH="0" baseline="0" noProof="0" dirty="0">
                <a:ln>
                  <a:noFill/>
                </a:ln>
                <a:solidFill>
                  <a:srgbClr val="C00000"/>
                </a:solidFill>
                <a:effectLst/>
                <a:uLnTx/>
                <a:uFillTx/>
                <a:latin typeface="Arial"/>
                <a:ea typeface="+mn-ea"/>
                <a:cs typeface="+mn-cs"/>
              </a:rPr>
              <a:t> among MS</a:t>
            </a:r>
            <a:r>
              <a:rPr kumimoji="0" lang="en-US" sz="2300" b="0" i="0" u="none" strike="noStrike" kern="1200" cap="none" spc="0" normalizeH="0" baseline="0" noProof="0" dirty="0">
                <a:ln>
                  <a:noFill/>
                </a:ln>
                <a:solidFill>
                  <a:srgbClr val="335921"/>
                </a:solidFill>
                <a:effectLst/>
                <a:uLnTx/>
                <a:uFillTx/>
                <a:latin typeface="Arial"/>
                <a:ea typeface="+mn-ea"/>
                <a:cs typeface="+mn-cs"/>
              </a:rPr>
              <a:t>, comparing interventions and structures</a:t>
            </a:r>
          </a:p>
        </p:txBody>
      </p:sp>
    </p:spTree>
    <p:extLst>
      <p:ext uri="{BB962C8B-B14F-4D97-AF65-F5344CB8AC3E}">
        <p14:creationId xmlns:p14="http://schemas.microsoft.com/office/powerpoint/2010/main" val="10123362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Line 7"/>
          <p:cNvSpPr>
            <a:spLocks noChangeShapeType="1"/>
          </p:cNvSpPr>
          <p:nvPr/>
        </p:nvSpPr>
        <p:spPr bwMode="auto">
          <a:xfrm flipH="1" flipV="1">
            <a:off x="1862668" y="5816600"/>
            <a:ext cx="220133" cy="4064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91398" tIns="45701" rIns="91398" bIns="45701" anchor="ctr"/>
          <a:lstStyle/>
          <a:p>
            <a:pPr marL="0" marR="0" lvl="0" indent="0" algn="l" defTabSz="913986" rtl="0" eaLnBrk="1" fontAlgn="base" latinLnBrk="0" hangingPunct="1">
              <a:lnSpc>
                <a:spcPct val="100000"/>
              </a:lnSpc>
              <a:spcBef>
                <a:spcPct val="0"/>
              </a:spcBef>
              <a:spcAft>
                <a:spcPct val="0"/>
              </a:spcAft>
              <a:buClrTx/>
              <a:buSzTx/>
              <a:buFontTx/>
              <a:buNone/>
              <a:tabLst/>
              <a:defRPr/>
            </a:pPr>
            <a:endParaRPr kumimoji="0" lang="en-GB" sz="7600" b="1" i="0" u="none" strike="noStrike" kern="1200" cap="none" spc="0" normalizeH="0" baseline="0" noProof="0">
              <a:ln>
                <a:noFill/>
              </a:ln>
              <a:solidFill>
                <a:srgbClr val="FFD624"/>
              </a:solidFill>
              <a:effectLst/>
              <a:uLnTx/>
              <a:uFillTx/>
              <a:latin typeface="Arial"/>
              <a:ea typeface="+mn-ea"/>
              <a:cs typeface="+mn-cs"/>
            </a:endParaRPr>
          </a:p>
        </p:txBody>
      </p:sp>
      <p:sp>
        <p:nvSpPr>
          <p:cNvPr id="48131" name="Rectangle 2"/>
          <p:cNvSpPr txBox="1">
            <a:spLocks noChangeArrowheads="1"/>
          </p:cNvSpPr>
          <p:nvPr/>
        </p:nvSpPr>
        <p:spPr bwMode="auto">
          <a:xfrm>
            <a:off x="406400" y="1033463"/>
            <a:ext cx="11176000" cy="76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8" tIns="45701" rIns="91398" bIns="45701" anchor="ctr"/>
          <a:lstStyle>
            <a:lvl1pPr marL="358775" eaLnBrk="0" hangingPunct="0">
              <a:defRPr sz="7600" b="1">
                <a:solidFill>
                  <a:srgbClr val="FFD624"/>
                </a:solidFill>
                <a:latin typeface="Verdana" pitchFamily="34" charset="0"/>
              </a:defRPr>
            </a:lvl1pPr>
            <a:lvl2pPr marL="742950" indent="-28575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marL="358775" marR="0" lvl="0" indent="0" algn="ctr" defTabSz="913986" rtl="0" eaLnBrk="1" fontAlgn="base" latinLnBrk="0" hangingPunct="1">
              <a:lnSpc>
                <a:spcPct val="100000"/>
              </a:lnSpc>
              <a:spcBef>
                <a:spcPct val="0"/>
              </a:spcBef>
              <a:spcAft>
                <a:spcPct val="0"/>
              </a:spcAft>
              <a:buClrTx/>
              <a:buSzTx/>
              <a:buFontTx/>
              <a:buNone/>
              <a:tabLst/>
              <a:defRPr/>
            </a:pPr>
            <a:br>
              <a:rPr kumimoji="0" lang="en-GB" altLang="en-US" sz="2400" b="1" i="1" u="none" strike="noStrike" kern="1200" cap="none" spc="0" normalizeH="0" baseline="0" noProof="0">
                <a:ln>
                  <a:noFill/>
                </a:ln>
                <a:solidFill>
                  <a:srgbClr val="003366"/>
                </a:solidFill>
                <a:effectLst/>
                <a:uLnTx/>
                <a:uFillTx/>
                <a:latin typeface="Verdana" pitchFamily="34" charset="0"/>
                <a:ea typeface="+mn-ea"/>
                <a:cs typeface="Arial" pitchFamily="34" charset="0"/>
              </a:rPr>
            </a:br>
            <a:endParaRPr kumimoji="0" lang="en-GB" altLang="en-US" sz="7600" b="1" i="1" u="none" strike="noStrike" kern="1200" cap="none" spc="0" normalizeH="0" baseline="0" noProof="0">
              <a:ln>
                <a:noFill/>
              </a:ln>
              <a:solidFill>
                <a:srgbClr val="003366"/>
              </a:solidFill>
              <a:effectLst/>
              <a:uLnTx/>
              <a:uFillTx/>
              <a:latin typeface="Verdana" pitchFamily="34" charset="0"/>
              <a:ea typeface="+mn-ea"/>
              <a:cs typeface="Arial" pitchFamily="34" charset="0"/>
            </a:endParaRPr>
          </a:p>
        </p:txBody>
      </p:sp>
      <p:sp>
        <p:nvSpPr>
          <p:cNvPr id="47109" name="Rectangle 3"/>
          <p:cNvSpPr txBox="1">
            <a:spLocks noChangeArrowheads="1"/>
          </p:cNvSpPr>
          <p:nvPr/>
        </p:nvSpPr>
        <p:spPr bwMode="auto">
          <a:xfrm>
            <a:off x="242358" y="1405925"/>
            <a:ext cx="11803462" cy="5321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8" tIns="45701" rIns="91398" bIns="45701"/>
          <a:lstStyle>
            <a:lvl1pPr marL="342900" indent="-342900" eaLnBrk="0" hangingPunct="0">
              <a:defRPr sz="7600" b="1">
                <a:solidFill>
                  <a:srgbClr val="FFD624"/>
                </a:solidFill>
                <a:latin typeface="Verdana" pitchFamily="34" charset="0"/>
              </a:defRPr>
            </a:lvl1pPr>
            <a:lvl2pPr marL="520700" indent="-342900" eaLnBrk="0" hangingPunct="0">
              <a:defRPr sz="7600" b="1">
                <a:solidFill>
                  <a:srgbClr val="FFD624"/>
                </a:solidFill>
                <a:latin typeface="Verdana" pitchFamily="34" charset="0"/>
              </a:defRPr>
            </a:lvl2pPr>
            <a:lvl3pPr marL="1143000" indent="-228600" eaLnBrk="0" hangingPunct="0">
              <a:defRPr sz="7600" b="1">
                <a:solidFill>
                  <a:srgbClr val="FFD624"/>
                </a:solidFill>
                <a:latin typeface="Verdana" pitchFamily="34" charset="0"/>
              </a:defRPr>
            </a:lvl3pPr>
            <a:lvl4pPr marL="1600200" indent="-228600" eaLnBrk="0" hangingPunct="0">
              <a:defRPr sz="7600" b="1">
                <a:solidFill>
                  <a:srgbClr val="FFD624"/>
                </a:solidFill>
                <a:latin typeface="Verdana" pitchFamily="34" charset="0"/>
              </a:defRPr>
            </a:lvl4pPr>
            <a:lvl5pPr marL="2057400" indent="-228600" eaLnBrk="0" hangingPunct="0">
              <a:defRPr sz="7600" b="1">
                <a:solidFill>
                  <a:srgbClr val="FFD624"/>
                </a:solidFill>
                <a:latin typeface="Verdana" pitchFamily="34" charset="0"/>
              </a:defRPr>
            </a:lvl5pPr>
            <a:lvl6pPr marL="2514600" indent="-228600" eaLnBrk="0" fontAlgn="base" hangingPunct="0">
              <a:spcBef>
                <a:spcPct val="0"/>
              </a:spcBef>
              <a:spcAft>
                <a:spcPct val="0"/>
              </a:spcAft>
              <a:defRPr sz="7600" b="1">
                <a:solidFill>
                  <a:srgbClr val="FFD624"/>
                </a:solidFill>
                <a:latin typeface="Verdana" pitchFamily="34" charset="0"/>
              </a:defRPr>
            </a:lvl6pPr>
            <a:lvl7pPr marL="2971800" indent="-228600" eaLnBrk="0" fontAlgn="base" hangingPunct="0">
              <a:spcBef>
                <a:spcPct val="0"/>
              </a:spcBef>
              <a:spcAft>
                <a:spcPct val="0"/>
              </a:spcAft>
              <a:defRPr sz="7600" b="1">
                <a:solidFill>
                  <a:srgbClr val="FFD624"/>
                </a:solidFill>
                <a:latin typeface="Verdana" pitchFamily="34" charset="0"/>
              </a:defRPr>
            </a:lvl7pPr>
            <a:lvl8pPr marL="3429000" indent="-228600" eaLnBrk="0" fontAlgn="base" hangingPunct="0">
              <a:spcBef>
                <a:spcPct val="0"/>
              </a:spcBef>
              <a:spcAft>
                <a:spcPct val="0"/>
              </a:spcAft>
              <a:defRPr sz="7600" b="1">
                <a:solidFill>
                  <a:srgbClr val="FFD624"/>
                </a:solidFill>
                <a:latin typeface="Verdana" pitchFamily="34" charset="0"/>
              </a:defRPr>
            </a:lvl8pPr>
            <a:lvl9pPr marL="3886200" indent="-228600" eaLnBrk="0" fontAlgn="base" hangingPunct="0">
              <a:spcBef>
                <a:spcPct val="0"/>
              </a:spcBef>
              <a:spcAft>
                <a:spcPct val="0"/>
              </a:spcAft>
              <a:defRPr sz="7600" b="1">
                <a:solidFill>
                  <a:srgbClr val="FFD624"/>
                </a:solidFill>
                <a:latin typeface="Verdana" pitchFamily="34" charset="0"/>
              </a:defRPr>
            </a:lvl9pPr>
          </a:lstStyle>
          <a:p>
            <a:pPr marL="520700" marR="0" lvl="1" indent="-342900" algn="l" defTabSz="913986" rtl="0" eaLnBrk="0" fontAlgn="base" latinLnBrk="0" hangingPunct="0">
              <a:lnSpc>
                <a:spcPct val="100000"/>
              </a:lnSpc>
              <a:spcBef>
                <a:spcPct val="0"/>
              </a:spcBef>
              <a:spcAft>
                <a:spcPts val="1400"/>
              </a:spcAft>
              <a:buClr>
                <a:srgbClr val="002060"/>
              </a:buClr>
              <a:buSzTx/>
              <a:buFont typeface="Verdana" pitchFamily="34" charset="0"/>
              <a:buChar char="•"/>
              <a:tabLst/>
              <a:defRPr/>
            </a:pPr>
            <a:endParaRPr kumimoji="0" lang="en-GB" altLang="en-US" sz="3000" b="0" i="0" u="none" strike="noStrike" kern="1200" cap="none" spc="0" normalizeH="0" baseline="0" noProof="0" dirty="0">
              <a:ln>
                <a:noFill/>
              </a:ln>
              <a:solidFill>
                <a:srgbClr val="335921"/>
              </a:solidFill>
              <a:effectLst/>
              <a:uLnTx/>
              <a:uFillTx/>
              <a:latin typeface="Calibri" pitchFamily="34" charset="0"/>
              <a:ea typeface="+mn-ea"/>
              <a:cs typeface="Arial" charset="0"/>
            </a:endParaRPr>
          </a:p>
          <a:p>
            <a:pPr marL="520700" marR="0" lvl="1" indent="-342900" algn="l" defTabSz="913986" rtl="0" eaLnBrk="0" fontAlgn="base" latinLnBrk="0" hangingPunct="0">
              <a:lnSpc>
                <a:spcPct val="100000"/>
              </a:lnSpc>
              <a:spcBef>
                <a:spcPct val="0"/>
              </a:spcBef>
              <a:spcAft>
                <a:spcPts val="1400"/>
              </a:spcAft>
              <a:buClr>
                <a:srgbClr val="002060"/>
              </a:buClr>
              <a:buSzTx/>
              <a:buFont typeface="Verdana" pitchFamily="34" charset="0"/>
              <a:buChar char="•"/>
              <a:tabLst/>
              <a:defRPr/>
            </a:pPr>
            <a:endParaRPr kumimoji="0" lang="en-GB" altLang="en-US" sz="3000" b="0" i="0" u="none" strike="noStrike" kern="1200" cap="none" spc="0" normalizeH="0" baseline="0" noProof="0" dirty="0">
              <a:ln>
                <a:noFill/>
              </a:ln>
              <a:solidFill>
                <a:srgbClr val="335921"/>
              </a:solidFill>
              <a:effectLst/>
              <a:uLnTx/>
              <a:uFillTx/>
              <a:latin typeface="Calibri" pitchFamily="34" charset="0"/>
              <a:ea typeface="+mn-ea"/>
              <a:cs typeface="Arial" charset="0"/>
            </a:endParaRPr>
          </a:p>
        </p:txBody>
      </p:sp>
      <p:sp>
        <p:nvSpPr>
          <p:cNvPr id="7" name="Title 1"/>
          <p:cNvSpPr txBox="1">
            <a:spLocks/>
          </p:cNvSpPr>
          <p:nvPr/>
        </p:nvSpPr>
        <p:spPr>
          <a:xfrm>
            <a:off x="0" y="212959"/>
            <a:ext cx="12191999" cy="6365866"/>
          </a:xfrm>
          <a:prstGeom prst="rect">
            <a:avLst/>
          </a:prstGeom>
        </p:spPr>
        <p:txBody>
          <a:bodyPr lIns="91398" tIns="45701" rIns="91398" bIns="45701"/>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358775" marR="0" lvl="0" indent="-358775" algn="l" defTabSz="913986" rtl="0" eaLnBrk="1" fontAlgn="base" latinLnBrk="0" hangingPunct="1">
              <a:lnSpc>
                <a:spcPct val="100000"/>
              </a:lnSpc>
              <a:spcBef>
                <a:spcPct val="0"/>
              </a:spcBef>
              <a:spcAft>
                <a:spcPct val="0"/>
              </a:spcAft>
              <a:buClrTx/>
              <a:buSzTx/>
              <a:buFontTx/>
              <a:buNone/>
              <a:tabLst/>
              <a:defRPr/>
            </a:pPr>
            <a:endParaRPr kumimoji="0" lang="en-US" sz="3000" b="0"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endParaRPr>
          </a:p>
        </p:txBody>
      </p:sp>
      <p:pic>
        <p:nvPicPr>
          <p:cNvPr id="1026" name="Picture 2" descr="E:\2023 june 14-15 Vilnius AKIS seminar\spider in we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266700"/>
            <a:ext cx="9525000" cy="63246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9F7A0F6E-182F-55A8-8382-A151D092FDDD}"/>
              </a:ext>
            </a:extLst>
          </p:cNvPr>
          <p:cNvSpPr txBox="1"/>
          <p:nvPr/>
        </p:nvSpPr>
        <p:spPr>
          <a:xfrm>
            <a:off x="96617" y="4900159"/>
            <a:ext cx="5999382" cy="1446550"/>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4400" b="1" i="0" u="none" strike="noStrike" kern="1200" cap="none" spc="0" normalizeH="0" baseline="0" noProof="0" dirty="0">
                <a:ln>
                  <a:noFill/>
                </a:ln>
                <a:solidFill>
                  <a:srgbClr val="C00000"/>
                </a:solidFill>
                <a:effectLst>
                  <a:outerShdw blurRad="50800" dist="38100" dir="16200000" rotWithShape="0">
                    <a:prstClr val="black">
                      <a:alpha val="40000"/>
                    </a:prstClr>
                  </a:outerShdw>
                </a:effectLst>
                <a:uLnTx/>
                <a:uFillTx/>
                <a:latin typeface="Calibri"/>
                <a:ea typeface="+mn-ea"/>
                <a:cs typeface="+mn-cs"/>
              </a:rPr>
              <a:t>AKIS coordination Body: </a:t>
            </a:r>
            <a:r>
              <a:rPr kumimoji="0" lang="en-US" sz="4400" b="1" i="0" u="none" strike="noStrike" kern="1200" cap="none" spc="0" normalizeH="0" baseline="0" noProof="0" dirty="0">
                <a:ln>
                  <a:noFill/>
                </a:ln>
                <a:solidFill>
                  <a:srgbClr val="548235"/>
                </a:solidFill>
                <a:effectLst>
                  <a:outerShdw blurRad="50800" dist="38100" dir="16200000" rotWithShape="0">
                    <a:prstClr val="black">
                      <a:alpha val="40000"/>
                    </a:prstClr>
                  </a:outerShdw>
                </a:effectLst>
                <a:uLnTx/>
                <a:uFillTx/>
                <a:latin typeface="Calibri"/>
                <a:ea typeface="+mn-ea"/>
                <a:cs typeface="+mn-cs"/>
              </a:rPr>
              <a:t>Spider in the web</a:t>
            </a:r>
          </a:p>
        </p:txBody>
      </p:sp>
    </p:spTree>
    <p:extLst>
      <p:ext uri="{BB962C8B-B14F-4D97-AF65-F5344CB8AC3E}">
        <p14:creationId xmlns:p14="http://schemas.microsoft.com/office/powerpoint/2010/main" val="25390763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72C79-EEA7-870E-E519-9C06409232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103155-B88D-2C45-D1D8-3A79320E0A84}"/>
              </a:ext>
            </a:extLst>
          </p:cNvPr>
          <p:cNvSpPr>
            <a:spLocks noGrp="1"/>
          </p:cNvSpPr>
          <p:nvPr>
            <p:ph type="title"/>
          </p:nvPr>
        </p:nvSpPr>
        <p:spPr>
          <a:xfrm>
            <a:off x="520181" y="-141190"/>
            <a:ext cx="11067474" cy="1181709"/>
          </a:xfrm>
        </p:spPr>
        <p:txBody>
          <a:bodyPr anchor="b">
            <a:noAutofit/>
          </a:bodyPr>
          <a:lstStyle/>
          <a:p>
            <a:pPr>
              <a:lnSpc>
                <a:spcPct val="100000"/>
              </a:lnSpc>
              <a:spcBef>
                <a:spcPts val="1200"/>
              </a:spcBef>
              <a:spcAft>
                <a:spcPts val="1200"/>
              </a:spcAft>
            </a:pP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t>CAP proposal COM(2025) 560 </a:t>
            </a:r>
            <a:r>
              <a:rPr lang="en-US" sz="2800" b="1" spc="-1" dirty="0">
                <a:solidFill>
                  <a:srgbClr val="C00000"/>
                </a:solidFill>
                <a:uFill>
                  <a:solidFill>
                    <a:srgbClr val="FFFFFF"/>
                  </a:solidFill>
                </a:uFill>
                <a:latin typeface="Verdana" panose="020B0604030504040204" pitchFamily="34" charset="0"/>
                <a:ea typeface="Verdana" panose="020B0604030504040204" pitchFamily="34" charset="0"/>
              </a:rPr>
              <a:t>as now in discussion</a:t>
            </a: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t>: </a:t>
            </a:r>
            <a:b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b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t>2</a:t>
            </a:r>
            <a:r>
              <a:rPr lang="en-US" sz="2800" b="1" spc="-1" dirty="0">
                <a:solidFill>
                  <a:srgbClr val="C00000"/>
                </a:solidFill>
                <a:uFill>
                  <a:solidFill>
                    <a:srgbClr val="FFFFFF"/>
                  </a:solidFill>
                </a:uFill>
                <a:latin typeface="Verdana" panose="020B0604030504040204" pitchFamily="34" charset="0"/>
                <a:ea typeface="Verdana" panose="020B0604030504040204" pitchFamily="34" charset="0"/>
              </a:rPr>
              <a:t>a</a:t>
            </a: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t>. </a:t>
            </a:r>
            <a:r>
              <a:rPr lang="en-US" sz="2800" b="1" spc="-1" dirty="0">
                <a:solidFill>
                  <a:srgbClr val="C00000"/>
                </a:solidFill>
                <a:uFill>
                  <a:solidFill>
                    <a:srgbClr val="FFFFFF"/>
                  </a:solidFill>
                </a:uFill>
                <a:latin typeface="Verdana" panose="020B0604030504040204" pitchFamily="34" charset="0"/>
                <a:ea typeface="Verdana" panose="020B0604030504040204" pitchFamily="34" charset="0"/>
              </a:rPr>
              <a:t>Ringfenced</a:t>
            </a: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t> CAP “income support” interventions:</a:t>
            </a:r>
          </a:p>
        </p:txBody>
      </p:sp>
      <p:sp>
        <p:nvSpPr>
          <p:cNvPr id="3" name="Rectangle 2">
            <a:extLst>
              <a:ext uri="{FF2B5EF4-FFF2-40B4-BE49-F238E27FC236}">
                <a16:creationId xmlns:a16="http://schemas.microsoft.com/office/drawing/2014/main" id="{8E66754F-C368-9C4D-9908-6D8A2179CB0F}"/>
              </a:ext>
            </a:extLst>
          </p:cNvPr>
          <p:cNvSpPr/>
          <p:nvPr/>
        </p:nvSpPr>
        <p:spPr>
          <a:xfrm>
            <a:off x="8734926" y="5919537"/>
            <a:ext cx="4078706" cy="10708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ZoneTexte 2">
            <a:extLst>
              <a:ext uri="{FF2B5EF4-FFF2-40B4-BE49-F238E27FC236}">
                <a16:creationId xmlns:a16="http://schemas.microsoft.com/office/drawing/2014/main" id="{18F9993E-3BAE-7F86-04BD-1511D225EAC6}"/>
              </a:ext>
            </a:extLst>
          </p:cNvPr>
          <p:cNvSpPr txBox="1"/>
          <p:nvPr/>
        </p:nvSpPr>
        <p:spPr>
          <a:xfrm>
            <a:off x="0" y="1136926"/>
            <a:ext cx="12068503" cy="5786199"/>
          </a:xfrm>
          <a:prstGeom prst="rect">
            <a:avLst/>
          </a:prstGeom>
          <a:solidFill>
            <a:schemeClr val="bg1"/>
          </a:solidFill>
          <a:ln>
            <a:noFill/>
          </a:ln>
        </p:spPr>
        <p:txBody>
          <a:bodyPr wrap="square" rtlCol="0">
            <a:spAutoFit/>
          </a:bodyPr>
          <a:lstStyle/>
          <a:p>
            <a:pPr marL="5334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335921"/>
                </a:solidFill>
                <a:effectLst/>
                <a:uLnTx/>
                <a:uFillTx/>
                <a:latin typeface="Arial"/>
                <a:ea typeface="+mn-ea"/>
                <a:cs typeface="+mn-cs"/>
              </a:rPr>
              <a:t>Degressive area-based </a:t>
            </a:r>
            <a:r>
              <a:rPr kumimoji="0" lang="en-US" sz="2200" b="1" i="0" u="none" strike="noStrike" kern="1200" cap="none" spc="0" normalizeH="0" baseline="0" noProof="0" dirty="0">
                <a:ln>
                  <a:noFill/>
                </a:ln>
                <a:solidFill>
                  <a:srgbClr val="335921"/>
                </a:solidFill>
                <a:effectLst/>
                <a:uLnTx/>
                <a:uFillTx/>
                <a:latin typeface="Arial"/>
                <a:ea typeface="+mn-ea"/>
                <a:cs typeface="+mn-cs"/>
              </a:rPr>
              <a:t>income support </a:t>
            </a:r>
            <a:r>
              <a:rPr kumimoji="0" lang="en-US" sz="2200" b="0" i="0" u="none" strike="noStrike" kern="1200" cap="none" spc="0" normalizeH="0" baseline="0" noProof="0" dirty="0">
                <a:ln>
                  <a:noFill/>
                </a:ln>
                <a:solidFill>
                  <a:srgbClr val="335921"/>
                </a:solidFill>
                <a:effectLst/>
                <a:uLnTx/>
                <a:uFillTx/>
                <a:latin typeface="Arial"/>
                <a:ea typeface="+mn-ea"/>
                <a:cs typeface="+mn-cs"/>
              </a:rPr>
              <a:t>(DABIS)</a:t>
            </a:r>
          </a:p>
          <a:p>
            <a:pPr marL="5334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rgbClr val="335921"/>
                </a:solidFill>
                <a:effectLst/>
                <a:uLnTx/>
                <a:uFillTx/>
                <a:latin typeface="Arial"/>
                <a:ea typeface="+mn-ea"/>
                <a:cs typeface="+mn-cs"/>
              </a:rPr>
              <a:t>Coupled income support</a:t>
            </a:r>
          </a:p>
          <a:p>
            <a:pPr marL="5334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335921"/>
                </a:solidFill>
                <a:effectLst/>
                <a:uLnTx/>
                <a:uFillTx/>
                <a:latin typeface="Arial"/>
                <a:ea typeface="+mn-ea"/>
                <a:cs typeface="+mn-cs"/>
              </a:rPr>
              <a:t>Crop-specific payment for cotton</a:t>
            </a:r>
          </a:p>
          <a:p>
            <a:pPr marL="5334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335921"/>
                </a:solidFill>
                <a:effectLst/>
                <a:uLnTx/>
                <a:uFillTx/>
                <a:latin typeface="Arial"/>
                <a:ea typeface="+mn-ea"/>
                <a:cs typeface="+mn-cs"/>
              </a:rPr>
              <a:t>Payment for natural and other area specific constraints</a:t>
            </a:r>
          </a:p>
          <a:p>
            <a:pPr marL="5334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335921"/>
                </a:solidFill>
                <a:effectLst/>
                <a:uLnTx/>
                <a:uFillTx/>
                <a:latin typeface="Arial"/>
                <a:ea typeface="+mn-ea"/>
                <a:cs typeface="+mn-cs"/>
              </a:rPr>
              <a:t>Support for disadvantages resulting from certain mandatory requirements</a:t>
            </a:r>
          </a:p>
          <a:p>
            <a:pPr marL="5334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rgbClr val="335921"/>
                </a:solidFill>
                <a:effectLst/>
                <a:uLnTx/>
                <a:uFillTx/>
                <a:latin typeface="Arial"/>
                <a:ea typeface="+mn-ea"/>
                <a:cs typeface="+mn-cs"/>
              </a:rPr>
              <a:t>Agri-environmental and climate actions</a:t>
            </a:r>
          </a:p>
          <a:p>
            <a:pPr marL="5334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335921"/>
                </a:solidFill>
                <a:effectLst/>
                <a:uLnTx/>
                <a:uFillTx/>
                <a:latin typeface="Arial"/>
                <a:ea typeface="+mn-ea"/>
                <a:cs typeface="+mn-cs"/>
              </a:rPr>
              <a:t>Payment for small farmers</a:t>
            </a:r>
          </a:p>
          <a:p>
            <a:pPr marL="5334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335921"/>
                </a:solidFill>
                <a:effectLst/>
                <a:uLnTx/>
                <a:uFillTx/>
                <a:latin typeface="Arial"/>
                <a:ea typeface="+mn-ea"/>
                <a:cs typeface="+mn-cs"/>
              </a:rPr>
              <a:t>Support for risk management tools</a:t>
            </a:r>
          </a:p>
          <a:p>
            <a:pPr marL="5334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335921"/>
                </a:solidFill>
                <a:effectLst/>
                <a:uLnTx/>
                <a:uFillTx/>
                <a:latin typeface="Arial"/>
                <a:ea typeface="+mn-ea"/>
                <a:cs typeface="+mn-cs"/>
              </a:rPr>
              <a:t>Support for </a:t>
            </a:r>
            <a:r>
              <a:rPr kumimoji="0" lang="en-US" sz="2200" b="1" i="0" u="none" strike="noStrike" kern="1200" cap="none" spc="0" normalizeH="0" baseline="0" noProof="0" dirty="0">
                <a:ln>
                  <a:noFill/>
                </a:ln>
                <a:solidFill>
                  <a:srgbClr val="335921"/>
                </a:solidFill>
                <a:effectLst/>
                <a:uLnTx/>
                <a:uFillTx/>
                <a:latin typeface="Arial"/>
                <a:ea typeface="+mn-ea"/>
                <a:cs typeface="+mn-cs"/>
              </a:rPr>
              <a:t>investments</a:t>
            </a:r>
            <a:r>
              <a:rPr kumimoji="0" lang="en-US" sz="2200" b="0" i="0" u="none" strike="noStrike" kern="1200" cap="none" spc="0" normalizeH="0" baseline="0" noProof="0" dirty="0">
                <a:ln>
                  <a:noFill/>
                </a:ln>
                <a:solidFill>
                  <a:srgbClr val="335921"/>
                </a:solidFill>
                <a:effectLst/>
                <a:uLnTx/>
                <a:uFillTx/>
                <a:latin typeface="Arial"/>
                <a:ea typeface="+mn-ea"/>
                <a:cs typeface="+mn-cs"/>
              </a:rPr>
              <a:t> for farmers and forest holders</a:t>
            </a:r>
          </a:p>
          <a:p>
            <a:pPr marL="5334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335921"/>
                </a:solidFill>
                <a:effectLst/>
                <a:uLnTx/>
                <a:uFillTx/>
                <a:latin typeface="Arial"/>
                <a:ea typeface="+mn-ea"/>
                <a:cs typeface="+mn-cs"/>
              </a:rPr>
              <a:t>Support for the </a:t>
            </a:r>
            <a:r>
              <a:rPr kumimoji="0" lang="en-US" sz="2200" b="1" i="0" u="none" strike="noStrike" kern="1200" cap="none" spc="0" normalizeH="0" baseline="0" noProof="0" dirty="0">
                <a:ln>
                  <a:noFill/>
                </a:ln>
                <a:solidFill>
                  <a:srgbClr val="335921"/>
                </a:solidFill>
                <a:effectLst/>
                <a:uLnTx/>
                <a:uFillTx/>
                <a:latin typeface="Arial"/>
                <a:ea typeface="+mn-ea"/>
                <a:cs typeface="+mn-cs"/>
              </a:rPr>
              <a:t>setting-up of young farmers</a:t>
            </a:r>
            <a:r>
              <a:rPr kumimoji="0" lang="en-US" sz="2200" b="0" i="0" u="none" strike="noStrike" kern="1200" cap="none" spc="0" normalizeH="0" baseline="0" noProof="0" dirty="0">
                <a:ln>
                  <a:noFill/>
                </a:ln>
                <a:solidFill>
                  <a:srgbClr val="335921"/>
                </a:solidFill>
                <a:effectLst/>
                <a:uLnTx/>
                <a:uFillTx/>
                <a:latin typeface="Arial"/>
                <a:ea typeface="+mn-ea"/>
                <a:cs typeface="+mn-cs"/>
              </a:rPr>
              <a:t>, new farmers, rural businesses and start-ups and development of small farms</a:t>
            </a:r>
          </a:p>
          <a:p>
            <a:pPr marL="5334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335921"/>
                </a:solidFill>
                <a:effectLst/>
                <a:uLnTx/>
                <a:uFillTx/>
                <a:latin typeface="Arial"/>
                <a:ea typeface="+mn-ea"/>
                <a:cs typeface="+mn-cs"/>
              </a:rPr>
              <a:t>Support for </a:t>
            </a:r>
            <a:r>
              <a:rPr kumimoji="0" lang="en-US" sz="2200" b="1" i="0" u="none" strike="noStrike" kern="1200" cap="none" spc="0" normalizeH="0" baseline="0" noProof="0" dirty="0">
                <a:ln>
                  <a:noFill/>
                </a:ln>
                <a:solidFill>
                  <a:srgbClr val="335921"/>
                </a:solidFill>
                <a:effectLst/>
                <a:uLnTx/>
                <a:uFillTx/>
                <a:latin typeface="Arial"/>
                <a:ea typeface="+mn-ea"/>
                <a:cs typeface="+mn-cs"/>
              </a:rPr>
              <a:t>farm relief services</a:t>
            </a:r>
          </a:p>
          <a:p>
            <a:pPr marL="5334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335921"/>
                </a:solidFill>
                <a:effectLst/>
                <a:uLnTx/>
                <a:uFillTx/>
                <a:latin typeface="Arial"/>
                <a:ea typeface="+mn-ea"/>
                <a:cs typeface="+mn-cs"/>
              </a:rPr>
              <a:t>Intervention in certain </a:t>
            </a:r>
            <a:r>
              <a:rPr kumimoji="0" lang="en-US" sz="2200" b="1" i="0" u="none" strike="noStrike" kern="1200" cap="none" spc="0" normalizeH="0" baseline="0" noProof="0" dirty="0">
                <a:ln>
                  <a:noFill/>
                </a:ln>
                <a:solidFill>
                  <a:srgbClr val="335921"/>
                </a:solidFill>
                <a:effectLst/>
                <a:uLnTx/>
                <a:uFillTx/>
                <a:latin typeface="Arial"/>
                <a:ea typeface="+mn-ea"/>
                <a:cs typeface="+mn-cs"/>
              </a:rPr>
              <a:t>sectors</a:t>
            </a:r>
          </a:p>
          <a:p>
            <a:pPr marL="5334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1" i="0" u="none" strike="noStrike" kern="1200" cap="none" spc="0" normalizeH="0" baseline="0" noProof="0" dirty="0">
              <a:ln>
                <a:noFill/>
              </a:ln>
              <a:solidFill>
                <a:srgbClr val="335921"/>
              </a:solidFill>
              <a:effectLst/>
              <a:uLnTx/>
              <a:uFillTx/>
              <a:latin typeface="Arial"/>
              <a:ea typeface="+mn-ea"/>
              <a:cs typeface="+mn-cs"/>
            </a:endParaRPr>
          </a:p>
          <a:p>
            <a:pPr marL="533400" marR="0" lvl="1"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Þ"/>
              <a:tabLst/>
              <a:defRPr/>
            </a:pPr>
            <a:r>
              <a:rPr kumimoji="0" lang="en-US" sz="2200" b="1" i="0" u="none" strike="noStrike" kern="1200" cap="none" spc="0" normalizeH="0" baseline="0" noProof="0" dirty="0">
                <a:ln>
                  <a:noFill/>
                </a:ln>
                <a:solidFill>
                  <a:srgbClr val="335921"/>
                </a:solidFill>
                <a:effectLst/>
                <a:uLnTx/>
                <a:uFillTx/>
                <a:latin typeface="Arial"/>
                <a:ea typeface="+mn-ea"/>
                <a:cs typeface="+mn-cs"/>
              </a:rPr>
              <a:t>Article 35(4)NRP: </a:t>
            </a:r>
            <a:r>
              <a:rPr kumimoji="0" lang="en-US" sz="2200" b="1" i="0" u="none" strike="noStrike" kern="1200" cap="none" spc="0" normalizeH="0" baseline="0" noProof="0" dirty="0">
                <a:ln>
                  <a:noFill/>
                </a:ln>
                <a:solidFill>
                  <a:srgbClr val="C00000"/>
                </a:solidFill>
                <a:effectLst/>
                <a:uLnTx/>
                <a:uFillTx/>
                <a:latin typeface="Arial"/>
                <a:ea typeface="+mn-ea"/>
                <a:cs typeface="+mn-cs"/>
              </a:rPr>
              <a:t>Minimum national contribution 30% </a:t>
            </a:r>
            <a:r>
              <a:rPr kumimoji="0" lang="en-US" sz="2200" b="1" i="0" u="none" strike="noStrike" kern="1200" cap="none" spc="0" normalizeH="0" baseline="0" noProof="0" dirty="0">
                <a:ln>
                  <a:noFill/>
                </a:ln>
                <a:solidFill>
                  <a:srgbClr val="335921"/>
                </a:solidFill>
                <a:effectLst/>
                <a:uLnTx/>
                <a:uFillTx/>
                <a:latin typeface="Arial"/>
                <a:ea typeface="+mn-ea"/>
                <a:cs typeface="+mn-cs"/>
              </a:rPr>
              <a:t>of estimated costs of the intervention </a:t>
            </a:r>
            <a:r>
              <a:rPr kumimoji="0" lang="en-US" sz="2200" b="0" i="0" u="none" strike="noStrike" kern="1200" cap="none" spc="0" normalizeH="0" baseline="0" noProof="0" dirty="0">
                <a:ln>
                  <a:noFill/>
                </a:ln>
                <a:solidFill>
                  <a:srgbClr val="335921"/>
                </a:solidFill>
                <a:effectLst/>
                <a:uLnTx/>
                <a:uFillTx/>
                <a:latin typeface="Arial"/>
                <a:ea typeface="+mn-ea"/>
                <a:cs typeface="+mn-cs"/>
              </a:rPr>
              <a:t>(except sectorial interventions) </a:t>
            </a:r>
            <a:r>
              <a:rPr kumimoji="0" lang="en-US" sz="1800" b="0" i="0" u="none" strike="noStrike" kern="1200" cap="none" spc="0" normalizeH="0" baseline="0" noProof="0" dirty="0">
                <a:ln>
                  <a:noFill/>
                </a:ln>
                <a:solidFill>
                  <a:srgbClr val="335921"/>
                </a:solidFill>
                <a:effectLst/>
                <a:uLnTx/>
                <a:uFillTx/>
                <a:latin typeface="Arial"/>
                <a:ea typeface="+mn-ea"/>
                <a:cs typeface="+mn-cs"/>
              </a:rPr>
              <a:t>(DP was 0%, RD was 57%=EU 43% developed, EU 60% transit, EU 85% less developed regions in 2023-2027 CAP)</a:t>
            </a:r>
          </a:p>
        </p:txBody>
      </p:sp>
    </p:spTree>
    <p:extLst>
      <p:ext uri="{BB962C8B-B14F-4D97-AF65-F5344CB8AC3E}">
        <p14:creationId xmlns:p14="http://schemas.microsoft.com/office/powerpoint/2010/main" val="28574509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3D905-0FC3-8F4E-EBE1-2DC0B52286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82F4B6-1DAB-02B0-ABA9-1B371E863DAD}"/>
              </a:ext>
            </a:extLst>
          </p:cNvPr>
          <p:cNvSpPr>
            <a:spLocks noGrp="1"/>
          </p:cNvSpPr>
          <p:nvPr>
            <p:ph type="title"/>
          </p:nvPr>
        </p:nvSpPr>
        <p:spPr>
          <a:xfrm>
            <a:off x="204952" y="379077"/>
            <a:ext cx="11987048" cy="1181709"/>
          </a:xfrm>
        </p:spPr>
        <p:txBody>
          <a:bodyPr anchor="b">
            <a:noAutofit/>
          </a:bodyPr>
          <a:lstStyle/>
          <a:p>
            <a:pPr>
              <a:lnSpc>
                <a:spcPct val="100000"/>
              </a:lnSpc>
              <a:spcBef>
                <a:spcPts val="1200"/>
              </a:spcBef>
              <a:spcAft>
                <a:spcPts val="1200"/>
              </a:spcAft>
            </a:pP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t>National and Regional Partnership Plan reg. proposal COM(2025) 565 final: </a:t>
            </a:r>
            <a:b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b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t>2</a:t>
            </a:r>
            <a:r>
              <a:rPr lang="en-US" sz="2800" b="1" spc="-1" dirty="0">
                <a:solidFill>
                  <a:srgbClr val="C00000"/>
                </a:solidFill>
                <a:uFill>
                  <a:solidFill>
                    <a:srgbClr val="FFFFFF"/>
                  </a:solidFill>
                </a:uFill>
                <a:latin typeface="Verdana" panose="020B0604030504040204" pitchFamily="34" charset="0"/>
                <a:ea typeface="Verdana" panose="020B0604030504040204" pitchFamily="34" charset="0"/>
              </a:rPr>
              <a:t>b</a:t>
            </a: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t>. </a:t>
            </a:r>
            <a:r>
              <a:rPr lang="en-US" sz="2800" b="1" spc="-1" dirty="0">
                <a:solidFill>
                  <a:srgbClr val="C00000"/>
                </a:solidFill>
                <a:uFill>
                  <a:solidFill>
                    <a:srgbClr val="FFFFFF"/>
                  </a:solidFill>
                </a:uFill>
                <a:latin typeface="Verdana" panose="020B0604030504040204" pitchFamily="34" charset="0"/>
                <a:ea typeface="Verdana" panose="020B0604030504040204" pitchFamily="34" charset="0"/>
              </a:rPr>
              <a:t>Not under CAP ringfenced budget</a:t>
            </a: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t>:</a:t>
            </a:r>
          </a:p>
        </p:txBody>
      </p:sp>
      <p:sp>
        <p:nvSpPr>
          <p:cNvPr id="3" name="Rectangle 2">
            <a:extLst>
              <a:ext uri="{FF2B5EF4-FFF2-40B4-BE49-F238E27FC236}">
                <a16:creationId xmlns:a16="http://schemas.microsoft.com/office/drawing/2014/main" id="{5690BF46-C3B5-F010-16AF-0D8E77683AB8}"/>
              </a:ext>
            </a:extLst>
          </p:cNvPr>
          <p:cNvSpPr/>
          <p:nvPr/>
        </p:nvSpPr>
        <p:spPr>
          <a:xfrm>
            <a:off x="8734926" y="5919537"/>
            <a:ext cx="4078706" cy="10708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ZoneTexte 2">
            <a:extLst>
              <a:ext uri="{FF2B5EF4-FFF2-40B4-BE49-F238E27FC236}">
                <a16:creationId xmlns:a16="http://schemas.microsoft.com/office/drawing/2014/main" id="{1E165F83-17C8-3BA7-8F9F-33B260122DD4}"/>
              </a:ext>
            </a:extLst>
          </p:cNvPr>
          <p:cNvSpPr txBox="1"/>
          <p:nvPr/>
        </p:nvSpPr>
        <p:spPr>
          <a:xfrm>
            <a:off x="520180" y="1566152"/>
            <a:ext cx="11303957" cy="5224507"/>
          </a:xfrm>
          <a:prstGeom prst="rect">
            <a:avLst/>
          </a:prstGeom>
          <a:solidFill>
            <a:schemeClr val="bg1"/>
          </a:solidFill>
          <a:ln>
            <a:noFill/>
          </a:ln>
        </p:spPr>
        <p:txBody>
          <a:bodyPr wrap="square" rtlCol="0">
            <a:spAutoFit/>
          </a:bodyPr>
          <a:lstStyle/>
          <a:p>
            <a:pPr marL="5334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335921"/>
                </a:solidFill>
                <a:effectLst/>
                <a:uLnTx/>
                <a:uFillTx/>
                <a:latin typeface="Arial"/>
                <a:ea typeface="+mn-ea"/>
                <a:cs typeface="+mn-cs"/>
              </a:rPr>
              <a:t>LEADER </a:t>
            </a:r>
          </a:p>
          <a:p>
            <a:pPr marL="5334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1" i="0" u="none" strike="noStrike" kern="1200" cap="none" spc="0" normalizeH="0" baseline="0" noProof="0" dirty="0">
                <a:ln>
                  <a:noFill/>
                </a:ln>
                <a:solidFill>
                  <a:srgbClr val="C00000"/>
                </a:solidFill>
                <a:effectLst/>
                <a:uLnTx/>
                <a:uFillTx/>
                <a:latin typeface="Arial"/>
                <a:ea typeface="+mn-ea"/>
                <a:cs typeface="+mn-cs"/>
              </a:rPr>
              <a:t>Support for knowledge sharing and innovation in agriculture, forestry</a:t>
            </a:r>
            <a:br>
              <a:rPr kumimoji="0" lang="en-US" sz="2500" b="1" i="0" u="none" strike="noStrike" kern="1200" cap="none" spc="0" normalizeH="0" baseline="0" noProof="0" dirty="0">
                <a:ln>
                  <a:noFill/>
                </a:ln>
                <a:solidFill>
                  <a:srgbClr val="C00000"/>
                </a:solidFill>
                <a:effectLst/>
                <a:uLnTx/>
                <a:uFillTx/>
                <a:latin typeface="Arial"/>
                <a:ea typeface="+mn-ea"/>
                <a:cs typeface="+mn-cs"/>
              </a:rPr>
            </a:br>
            <a:r>
              <a:rPr kumimoji="0" lang="en-US" sz="2500" b="1" i="0" u="none" strike="noStrike" kern="1200" cap="none" spc="0" normalizeH="0" baseline="0" noProof="0" dirty="0">
                <a:ln>
                  <a:noFill/>
                </a:ln>
                <a:solidFill>
                  <a:srgbClr val="C00000"/>
                </a:solidFill>
                <a:effectLst/>
                <a:uLnTx/>
                <a:uFillTx/>
                <a:latin typeface="Arial"/>
                <a:ea typeface="+mn-ea"/>
                <a:cs typeface="+mn-cs"/>
              </a:rPr>
              <a:t>and rural areas </a:t>
            </a:r>
            <a:r>
              <a:rPr kumimoji="0" lang="en-US" sz="2500" b="0" i="0" u="none" strike="noStrike" kern="1200" cap="none" spc="0" normalizeH="0" baseline="0" noProof="0" dirty="0">
                <a:ln>
                  <a:noFill/>
                </a:ln>
                <a:solidFill>
                  <a:srgbClr val="335921"/>
                </a:solidFill>
                <a:effectLst/>
                <a:uLnTx/>
                <a:uFillTx/>
                <a:latin typeface="Arial"/>
                <a:ea typeface="+mn-ea"/>
                <a:cs typeface="+mn-cs"/>
              </a:rPr>
              <a:t>(although in CAP proposal)</a:t>
            </a:r>
          </a:p>
          <a:p>
            <a:pPr marL="5334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335921"/>
                </a:solidFill>
                <a:effectLst/>
                <a:uLnTx/>
                <a:uFillTx/>
                <a:latin typeface="Arial"/>
                <a:ea typeface="+mn-ea"/>
                <a:cs typeface="+mn-cs"/>
              </a:rPr>
              <a:t>Territorial and local cooperation initiatives</a:t>
            </a:r>
          </a:p>
          <a:p>
            <a:pPr marL="5334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335921"/>
                </a:solidFill>
                <a:effectLst/>
                <a:uLnTx/>
                <a:uFillTx/>
                <a:latin typeface="Arial"/>
                <a:ea typeface="+mn-ea"/>
                <a:cs typeface="+mn-cs"/>
              </a:rPr>
              <a:t>Interventions in outermost regions</a:t>
            </a:r>
          </a:p>
          <a:p>
            <a:pPr marL="5334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335921"/>
                </a:solidFill>
                <a:effectLst/>
                <a:uLnTx/>
                <a:uFillTx/>
                <a:latin typeface="Arial"/>
                <a:ea typeface="+mn-ea"/>
                <a:cs typeface="+mn-cs"/>
              </a:rPr>
              <a:t>Interventions in smaller Aegean islands</a:t>
            </a:r>
          </a:p>
          <a:p>
            <a:pPr marL="5334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335921"/>
                </a:solidFill>
                <a:effectLst/>
                <a:uLnTx/>
                <a:uFillTx/>
                <a:latin typeface="Arial"/>
                <a:ea typeface="+mn-ea"/>
                <a:cs typeface="+mn-cs"/>
              </a:rPr>
              <a:t>EU school scheme</a:t>
            </a:r>
          </a:p>
          <a:p>
            <a:pPr marL="5334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500" b="0" i="0" u="none" strike="noStrike" kern="1200" cap="none" spc="0" normalizeH="0" baseline="0" noProof="0" dirty="0">
                <a:ln>
                  <a:noFill/>
                </a:ln>
                <a:solidFill>
                  <a:srgbClr val="335921"/>
                </a:solidFill>
                <a:effectLst/>
                <a:uLnTx/>
                <a:uFillTx/>
                <a:latin typeface="Arial"/>
                <a:ea typeface="+mn-ea"/>
                <a:cs typeface="+mn-cs"/>
              </a:rPr>
              <a:t>Crisis payments</a:t>
            </a:r>
          </a:p>
          <a:p>
            <a:pPr marL="533400" marR="0" lvl="1" indent="-342900" algn="l" defTabSz="914400" rtl="0" eaLnBrk="1" fontAlgn="auto" latinLnBrk="0" hangingPunct="1">
              <a:lnSpc>
                <a:spcPct val="150000"/>
              </a:lnSpc>
              <a:spcBef>
                <a:spcPts val="0"/>
              </a:spcBef>
              <a:spcAft>
                <a:spcPts val="0"/>
              </a:spcAft>
              <a:buClrTx/>
              <a:buSzTx/>
              <a:buFont typeface="Symbol" panose="05050102010706020507" pitchFamily="18" charset="2"/>
              <a:buChar char="Þ"/>
              <a:tabLst/>
              <a:defRPr/>
            </a:pPr>
            <a:r>
              <a:rPr kumimoji="0" lang="en-US" sz="2200" b="1" i="0" u="none" strike="noStrike" kern="1200" cap="none" spc="0" normalizeH="0" baseline="0" noProof="0" dirty="0">
                <a:ln>
                  <a:noFill/>
                </a:ln>
                <a:solidFill>
                  <a:srgbClr val="335921"/>
                </a:solidFill>
                <a:effectLst/>
                <a:uLnTx/>
                <a:uFillTx/>
                <a:latin typeface="Arial"/>
                <a:ea typeface="+mn-ea"/>
                <a:cs typeface="+mn-cs"/>
              </a:rPr>
              <a:t>For these: General rule in Article 20(1)NRP: </a:t>
            </a:r>
          </a:p>
          <a:p>
            <a:pPr marL="190500" marR="0" lvl="1"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C00000"/>
                </a:solidFill>
                <a:effectLst/>
                <a:uLnTx/>
                <a:uFillTx/>
                <a:latin typeface="Arial"/>
                <a:ea typeface="+mn-ea"/>
                <a:cs typeface="+mn-cs"/>
              </a:rPr>
              <a:t>Minimum national contribution 60% </a:t>
            </a:r>
            <a:r>
              <a:rPr kumimoji="0" lang="en-US" sz="2200" b="1" i="0" u="none" strike="noStrike" kern="1200" cap="none" spc="0" normalizeH="0" baseline="0" noProof="0" dirty="0">
                <a:ln>
                  <a:noFill/>
                </a:ln>
                <a:solidFill>
                  <a:srgbClr val="335921"/>
                </a:solidFill>
                <a:effectLst/>
                <a:uLnTx/>
                <a:uFillTx/>
                <a:latin typeface="Arial"/>
                <a:ea typeface="+mn-ea"/>
                <a:cs typeface="+mn-cs"/>
              </a:rPr>
              <a:t>of estimated costs of the intervention </a:t>
            </a:r>
            <a:r>
              <a:rPr kumimoji="0" lang="en-US" sz="2200" b="0" i="0" u="none" strike="noStrike" kern="1200" cap="none" spc="0" normalizeH="0" baseline="0" noProof="0" dirty="0">
                <a:ln>
                  <a:noFill/>
                </a:ln>
                <a:solidFill>
                  <a:srgbClr val="335921"/>
                </a:solidFill>
                <a:effectLst/>
                <a:uLnTx/>
                <a:uFillTx/>
                <a:latin typeface="Arial"/>
                <a:ea typeface="+mn-ea"/>
                <a:cs typeface="+mn-cs"/>
              </a:rPr>
              <a:t>for more developed regions (40% for transition regions, 15% for less developed regions)</a:t>
            </a:r>
          </a:p>
          <a:p>
            <a:pPr marL="190500" marR="0" lvl="1"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335921"/>
                </a:solidFill>
                <a:effectLst/>
                <a:uLnTx/>
                <a:uFillTx/>
                <a:latin typeface="Arial"/>
                <a:ea typeface="+mn-ea"/>
                <a:cs typeface="+mn-cs"/>
              </a:rPr>
              <a:t>* 10% </a:t>
            </a:r>
            <a:r>
              <a:rPr kumimoji="0" lang="en-US" sz="2200" b="0" i="0" u="none" strike="noStrike" kern="1200" cap="none" spc="0" normalizeH="0" baseline="0" noProof="0" dirty="0">
                <a:ln>
                  <a:noFill/>
                </a:ln>
                <a:solidFill>
                  <a:srgbClr val="C00000"/>
                </a:solidFill>
                <a:effectLst/>
                <a:uLnTx/>
                <a:uFillTx/>
                <a:latin typeface="Arial"/>
                <a:ea typeface="+mn-ea"/>
                <a:cs typeface="+mn-cs"/>
              </a:rPr>
              <a:t>rural “target” possibly to be considered </a:t>
            </a:r>
            <a:r>
              <a:rPr kumimoji="0" lang="en-US" sz="2200" b="0" i="0" u="none" strike="noStrike" kern="1200" cap="none" spc="0" normalizeH="0" baseline="0" noProof="0" dirty="0">
                <a:ln>
                  <a:noFill/>
                </a:ln>
                <a:solidFill>
                  <a:srgbClr val="335921"/>
                </a:solidFill>
                <a:effectLst/>
                <a:uLnTx/>
                <a:uFillTx/>
                <a:latin typeface="Arial"/>
                <a:ea typeface="+mn-ea"/>
                <a:cs typeface="+mn-cs"/>
              </a:rPr>
              <a:t>(involves monitoring) – not only for CAP, e.g. also cohesion policy eligible</a:t>
            </a:r>
            <a:endParaRPr kumimoji="0" lang="en-US" sz="2500" b="1" i="0" u="none" strike="noStrike" kern="1200" cap="none" spc="0" normalizeH="0" baseline="0" noProof="0" dirty="0">
              <a:ln>
                <a:noFill/>
              </a:ln>
              <a:solidFill>
                <a:srgbClr val="335921"/>
              </a:solidFill>
              <a:effectLst/>
              <a:uLnTx/>
              <a:uFillTx/>
              <a:latin typeface="Arial"/>
              <a:ea typeface="+mn-ea"/>
              <a:cs typeface="+mn-cs"/>
            </a:endParaRPr>
          </a:p>
        </p:txBody>
      </p:sp>
    </p:spTree>
    <p:extLst>
      <p:ext uri="{BB962C8B-B14F-4D97-AF65-F5344CB8AC3E}">
        <p14:creationId xmlns:p14="http://schemas.microsoft.com/office/powerpoint/2010/main" val="25464015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48615-2C95-2C42-E2EC-DB1E35F89B14}"/>
            </a:ext>
          </a:extLst>
        </p:cNvPr>
        <p:cNvGrpSpPr/>
        <p:nvPr/>
      </p:nvGrpSpPr>
      <p:grpSpPr>
        <a:xfrm>
          <a:off x="0" y="0"/>
          <a:ext cx="0" cy="0"/>
          <a:chOff x="0" y="0"/>
          <a:chExt cx="0" cy="0"/>
        </a:xfrm>
      </p:grpSpPr>
      <p:pic>
        <p:nvPicPr>
          <p:cNvPr id="2" name="Afbeelding 1">
            <a:extLst>
              <a:ext uri="{FF2B5EF4-FFF2-40B4-BE49-F238E27FC236}">
                <a16:creationId xmlns:a16="http://schemas.microsoft.com/office/drawing/2014/main" id="{118764E7-AB53-53CF-6FD3-320041489E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41045" y="1944624"/>
            <a:ext cx="6012983" cy="3653907"/>
          </a:xfrm>
          <a:prstGeom prst="rect">
            <a:avLst/>
          </a:prstGeom>
        </p:spPr>
      </p:pic>
      <p:sp>
        <p:nvSpPr>
          <p:cNvPr id="5" name="Title 1">
            <a:extLst>
              <a:ext uri="{FF2B5EF4-FFF2-40B4-BE49-F238E27FC236}">
                <a16:creationId xmlns:a16="http://schemas.microsoft.com/office/drawing/2014/main" id="{F9A34EF6-7644-DF16-E3EF-198A89CD9628}"/>
              </a:ext>
            </a:extLst>
          </p:cNvPr>
          <p:cNvSpPr txBox="1">
            <a:spLocks/>
          </p:cNvSpPr>
          <p:nvPr/>
        </p:nvSpPr>
        <p:spPr>
          <a:xfrm>
            <a:off x="362893" y="356489"/>
            <a:ext cx="11642547" cy="1588135"/>
          </a:xfrm>
          <a:prstGeom prst="rect">
            <a:avLst/>
          </a:prstGeom>
          <a:solidFill>
            <a:schemeClr val="bg1"/>
          </a:solidFill>
        </p:spPr>
        <p:txBody>
          <a:bodyPr lIns="91398" tIns="45701" rIns="91398" bIns="45701"/>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0" marR="0" lvl="0" indent="0" algn="ctr" defTabSz="913986"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Beware, this is a </a:t>
            </a:r>
            <a:r>
              <a:rPr kumimoji="0" lang="en-US" sz="4000" b="1" i="0" u="none" strike="noStrike" kern="0" cap="none" spc="0" normalizeH="0" baseline="0" noProof="0" dirty="0">
                <a:ln>
                  <a:noFill/>
                </a:ln>
                <a:solidFill>
                  <a:srgbClr val="C00000"/>
                </a:solidFill>
                <a:effectLst/>
                <a:uLnTx/>
                <a:uFillTx/>
                <a:latin typeface="Calibri" pitchFamily="34" charset="0"/>
                <a:ea typeface="Verdana" pitchFamily="34" charset="0"/>
                <a:cs typeface="Verdana" pitchFamily="34" charset="0"/>
              </a:rPr>
              <a:t>proposal</a:t>
            </a:r>
            <a:r>
              <a:rPr kumimoji="0" lang="en-US" sz="4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 </a:t>
            </a:r>
            <a:r>
              <a:rPr kumimoji="0" lang="en-US" sz="4000" b="1" i="0" u="none" strike="noStrike" kern="0" cap="none" spc="0" normalizeH="0" baseline="0" noProof="0" dirty="0">
                <a:ln>
                  <a:noFill/>
                </a:ln>
                <a:solidFill>
                  <a:srgbClr val="C00000"/>
                </a:solidFill>
                <a:effectLst/>
                <a:uLnTx/>
                <a:uFillTx/>
                <a:latin typeface="Calibri" pitchFamily="34" charset="0"/>
                <a:ea typeface="Verdana" pitchFamily="34" charset="0"/>
                <a:cs typeface="Verdana" pitchFamily="34" charset="0"/>
              </a:rPr>
              <a:t>currently</a:t>
            </a:r>
            <a:r>
              <a:rPr kumimoji="0" lang="en-US" sz="4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 </a:t>
            </a:r>
            <a:r>
              <a:rPr kumimoji="0" lang="en-US" sz="4000" b="1" i="0" u="none" strike="noStrike" kern="0" cap="none" spc="0" normalizeH="0" baseline="0" noProof="0" dirty="0">
                <a:ln>
                  <a:noFill/>
                </a:ln>
                <a:solidFill>
                  <a:srgbClr val="C00000"/>
                </a:solidFill>
                <a:effectLst/>
                <a:uLnTx/>
                <a:uFillTx/>
                <a:latin typeface="Calibri" pitchFamily="34" charset="0"/>
                <a:ea typeface="Verdana" pitchFamily="34" charset="0"/>
                <a:cs typeface="Verdana" pitchFamily="34" charset="0"/>
              </a:rPr>
              <a:t>being discussed </a:t>
            </a:r>
            <a:r>
              <a:rPr kumimoji="0" lang="en-US" sz="4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in by Member States in the Council and the Parliament</a:t>
            </a:r>
          </a:p>
        </p:txBody>
      </p:sp>
      <p:sp>
        <p:nvSpPr>
          <p:cNvPr id="6" name="Title 1">
            <a:extLst>
              <a:ext uri="{FF2B5EF4-FFF2-40B4-BE49-F238E27FC236}">
                <a16:creationId xmlns:a16="http://schemas.microsoft.com/office/drawing/2014/main" id="{1449C5F5-FE47-99A1-0669-77AA16A6BF81}"/>
              </a:ext>
            </a:extLst>
          </p:cNvPr>
          <p:cNvSpPr txBox="1">
            <a:spLocks/>
          </p:cNvSpPr>
          <p:nvPr/>
        </p:nvSpPr>
        <p:spPr>
          <a:xfrm>
            <a:off x="-1" y="5587975"/>
            <a:ext cx="12005441" cy="1270025"/>
          </a:xfrm>
          <a:prstGeom prst="rect">
            <a:avLst/>
          </a:prstGeom>
          <a:solidFill>
            <a:schemeClr val="bg1"/>
          </a:solidFill>
        </p:spPr>
        <p:txBody>
          <a:bodyPr lIns="91398" tIns="45701" rIns="91398" bIns="45701"/>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0" lvl="0" indent="0" algn="ctr" defTabSz="913986">
              <a:spcBef>
                <a:spcPts val="6000"/>
              </a:spcBef>
              <a:defRPr/>
            </a:pPr>
            <a:r>
              <a:rPr kumimoji="0" lang="en-US" sz="3600" b="1" i="0" u="none" strike="noStrike" kern="0" cap="none" spc="0" normalizeH="0" baseline="0" noProof="0" dirty="0">
                <a:ln>
                  <a:noFill/>
                </a:ln>
                <a:solidFill>
                  <a:srgbClr val="C00000"/>
                </a:solidFill>
                <a:effectLst/>
                <a:uLnTx/>
                <a:uFillTx/>
                <a:latin typeface="Calibri" pitchFamily="34" charset="0"/>
                <a:ea typeface="Verdana" pitchFamily="34" charset="0"/>
                <a:cs typeface="Verdana" pitchFamily="34" charset="0"/>
              </a:rPr>
              <a:t>We need an AKIS budget within the </a:t>
            </a:r>
            <a:r>
              <a:rPr lang="en-US" sz="3600" kern="0" dirty="0">
                <a:solidFill>
                  <a:srgbClr val="C00000"/>
                </a:solidFill>
                <a:latin typeface="Calibri" pitchFamily="34" charset="0"/>
                <a:ea typeface="Verdana" pitchFamily="34" charset="0"/>
                <a:cs typeface="Verdana" pitchFamily="34" charset="0"/>
              </a:rPr>
              <a:t>CAP ringfenced budget </a:t>
            </a:r>
            <a:r>
              <a:rPr kumimoji="0" lang="en-US" sz="3600" b="1" i="0" u="none" strike="noStrike" kern="0" cap="none" spc="0" normalizeH="0" baseline="0" noProof="0" dirty="0">
                <a:ln>
                  <a:noFill/>
                </a:ln>
                <a:solidFill>
                  <a:srgbClr val="C00000"/>
                </a:solidFill>
                <a:effectLst/>
                <a:uLnTx/>
                <a:uFillTx/>
                <a:latin typeface="Calibri" pitchFamily="34" charset="0"/>
                <a:ea typeface="Verdana" pitchFamily="34" charset="0"/>
                <a:cs typeface="Verdana" pitchFamily="34" charset="0"/>
              </a:rPr>
              <a:t>(position paper ModernAKIS)</a:t>
            </a:r>
          </a:p>
        </p:txBody>
      </p:sp>
    </p:spTree>
    <p:extLst>
      <p:ext uri="{BB962C8B-B14F-4D97-AF65-F5344CB8AC3E}">
        <p14:creationId xmlns:p14="http://schemas.microsoft.com/office/powerpoint/2010/main" val="13584502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4201153" y="104637"/>
            <a:ext cx="3733800" cy="879897"/>
          </a:xfrm>
          <a:prstGeom prst="rect">
            <a:avLst/>
          </a:prstGeom>
        </p:spPr>
        <p:txBody>
          <a:bodyPr lIns="91398" tIns="45701" rIns="91398" bIns="45701"/>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0" marR="0" lvl="0" indent="0" algn="l" defTabSz="913986" rtl="0" eaLnBrk="1" fontAlgn="base" latinLnBrk="0" hangingPunct="1">
              <a:lnSpc>
                <a:spcPct val="100000"/>
              </a:lnSpc>
              <a:spcBef>
                <a:spcPct val="0"/>
              </a:spcBef>
              <a:spcAft>
                <a:spcPct val="0"/>
              </a:spcAft>
              <a:buClrTx/>
              <a:buSzTx/>
              <a:buFontTx/>
              <a:buNone/>
              <a:tabLst/>
              <a:defRPr/>
            </a:pPr>
            <a:r>
              <a:rPr kumimoji="0" lang="en-US" sz="6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Questions?</a:t>
            </a:r>
          </a:p>
          <a:p>
            <a:pPr marL="0" marR="0" lvl="0" indent="0" algn="l" defTabSz="913986" rtl="0" eaLnBrk="1" fontAlgn="base" latinLnBrk="0" hangingPunct="1">
              <a:lnSpc>
                <a:spcPct val="100000"/>
              </a:lnSpc>
              <a:spcBef>
                <a:spcPct val="0"/>
              </a:spcBef>
              <a:spcAft>
                <a:spcPct val="0"/>
              </a:spcAft>
              <a:buClrTx/>
              <a:buSzTx/>
              <a:buFontTx/>
              <a:buNone/>
              <a:tabLst/>
              <a:defRPr/>
            </a:pPr>
            <a:endParaRPr kumimoji="0" lang="en-US" sz="6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endParaRPr>
          </a:p>
        </p:txBody>
      </p:sp>
      <p:pic>
        <p:nvPicPr>
          <p:cNvPr id="2" name="Afbeelding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26080" y="1006621"/>
            <a:ext cx="6012983" cy="3653907"/>
          </a:xfrm>
          <a:prstGeom prst="rect">
            <a:avLst/>
          </a:prstGeom>
        </p:spPr>
      </p:pic>
      <p:sp>
        <p:nvSpPr>
          <p:cNvPr id="4" name="Title 1"/>
          <p:cNvSpPr txBox="1">
            <a:spLocks/>
          </p:cNvSpPr>
          <p:nvPr/>
        </p:nvSpPr>
        <p:spPr>
          <a:xfrm>
            <a:off x="95820" y="4751705"/>
            <a:ext cx="11981506" cy="2001789"/>
          </a:xfrm>
          <a:prstGeom prst="rect">
            <a:avLst/>
          </a:prstGeom>
          <a:solidFill>
            <a:schemeClr val="bg1"/>
          </a:solidFill>
        </p:spPr>
        <p:txBody>
          <a:bodyPr lIns="91398" tIns="45701" rIns="91398" bIns="45701"/>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0" marR="0" lvl="0" indent="0" algn="ctr" defTabSz="913986" rtl="0" eaLnBrk="1" fontAlgn="base" latinLnBrk="0" hangingPunct="1">
              <a:lnSpc>
                <a:spcPct val="100000"/>
              </a:lnSpc>
              <a:spcBef>
                <a:spcPct val="0"/>
              </a:spcBef>
              <a:spcAft>
                <a:spcPct val="0"/>
              </a:spcAft>
              <a:buClrTx/>
              <a:buSzTx/>
              <a:buFontTx/>
              <a:buNone/>
              <a:tabLst/>
              <a:defRPr/>
            </a:pPr>
            <a:r>
              <a:rPr kumimoji="0" lang="en-US" sz="6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Thank you for your attention</a:t>
            </a:r>
          </a:p>
          <a:p>
            <a:pPr marL="0" marR="0" lvl="0" indent="0" algn="ctr" defTabSz="913986" rtl="0" eaLnBrk="1" fontAlgn="base" latinLnBrk="0" hangingPunct="1">
              <a:lnSpc>
                <a:spcPct val="100000"/>
              </a:lnSpc>
              <a:spcBef>
                <a:spcPct val="0"/>
              </a:spcBef>
              <a:spcAft>
                <a:spcPts val="1200"/>
              </a:spcAft>
              <a:buClrTx/>
              <a:buSzTx/>
              <a:buFontTx/>
              <a:buNone/>
              <a:tabLst/>
              <a:defRPr/>
            </a:pPr>
            <a:r>
              <a:rPr kumimoji="0" lang="en-US" sz="3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hlinkClick r:id="rId4"/>
              </a:rPr>
              <a:t>Inge.Van.Oost@scarlet.be</a:t>
            </a:r>
            <a:endParaRPr kumimoji="0" lang="en-US" sz="3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endParaRPr>
          </a:p>
          <a:p>
            <a:pPr marL="0" marR="0" lvl="0" indent="0" algn="ctr" defTabSz="913986" rtl="0" eaLnBrk="1" fontAlgn="base" latinLnBrk="0" hangingPunct="1">
              <a:lnSpc>
                <a:spcPct val="100000"/>
              </a:lnSpc>
              <a:spcBef>
                <a:spcPct val="0"/>
              </a:spcBef>
              <a:spcAft>
                <a:spcPts val="1200"/>
              </a:spcAft>
              <a:buClrTx/>
              <a:buSzTx/>
              <a:buFontTx/>
              <a:buNone/>
              <a:tabLst/>
              <a:defRPr/>
            </a:pPr>
            <a:r>
              <a:rPr lang="en-US" kern="0" dirty="0">
                <a:solidFill>
                  <a:srgbClr val="BBB831"/>
                </a:solidFill>
                <a:latin typeface="Calibri" pitchFamily="34" charset="0"/>
                <a:ea typeface="Verdana" pitchFamily="34" charset="0"/>
                <a:cs typeface="Verdana" pitchFamily="34" charset="0"/>
              </a:rPr>
              <a:t>mobile +32 478 65 20 21</a:t>
            </a:r>
            <a:endParaRPr kumimoji="0" lang="en-US" sz="3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endParaRPr>
          </a:p>
        </p:txBody>
      </p:sp>
    </p:spTree>
    <p:extLst>
      <p:ext uri="{BB962C8B-B14F-4D97-AF65-F5344CB8AC3E}">
        <p14:creationId xmlns:p14="http://schemas.microsoft.com/office/powerpoint/2010/main" val="16029689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63860" y="436925"/>
            <a:ext cx="11332030" cy="936625"/>
          </a:xfrm>
          <a:prstGeom prst="rect">
            <a:avLst/>
          </a:prstGeom>
        </p:spPr>
        <p:txBody>
          <a:bodyPr/>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358775" marR="0" lvl="0" indent="-358775" algn="l"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0" cap="none" spc="0" normalizeH="0" baseline="0" noProof="0" dirty="0">
                <a:ln>
                  <a:noFill/>
                </a:ln>
                <a:solidFill>
                  <a:srgbClr val="BBB831"/>
                </a:solidFill>
                <a:effectLst/>
                <a:uLnTx/>
                <a:uFillTx/>
                <a:latin typeface="Arial"/>
                <a:ea typeface="+mj-ea"/>
                <a:cs typeface="+mj-cs"/>
              </a:rPr>
              <a:t>Building and linking AKISs across the EU </a:t>
            </a:r>
          </a:p>
        </p:txBody>
      </p:sp>
      <p:pic>
        <p:nvPicPr>
          <p:cNvPr id="5" name="Picture 2" descr="U:\H HORIZON 2020\H10 Strategic programming\R&amp;I vision\EU polici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269264"/>
            <a:ext cx="12192000" cy="6230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bwMode="auto">
          <a:xfrm>
            <a:off x="5475875" y="2175193"/>
            <a:ext cx="6538383" cy="113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58775" indent="-358775" eaLnBrk="0" hangingPunct="0">
              <a:defRPr sz="7600">
                <a:solidFill>
                  <a:srgbClr val="FFD624"/>
                </a:solidFill>
                <a:latin typeface="Verdana" pitchFamily="34" charset="0"/>
                <a:cs typeface="Arial" pitchFamily="34" charset="0"/>
              </a:defRPr>
            </a:lvl1pPr>
            <a:lvl2pPr marL="742950" indent="-285750" eaLnBrk="0" hangingPunct="0">
              <a:defRPr sz="7600">
                <a:solidFill>
                  <a:srgbClr val="FFD624"/>
                </a:solidFill>
                <a:latin typeface="Verdana" pitchFamily="34" charset="0"/>
                <a:cs typeface="Arial" pitchFamily="34" charset="0"/>
              </a:defRPr>
            </a:lvl2pPr>
            <a:lvl3pPr marL="1143000" indent="-228600" eaLnBrk="0" hangingPunct="0">
              <a:defRPr sz="7600">
                <a:solidFill>
                  <a:srgbClr val="FFD624"/>
                </a:solidFill>
                <a:latin typeface="Verdana" pitchFamily="34" charset="0"/>
                <a:cs typeface="Arial" pitchFamily="34" charset="0"/>
              </a:defRPr>
            </a:lvl3pPr>
            <a:lvl4pPr marL="1600200" indent="-228600" eaLnBrk="0" hangingPunct="0">
              <a:defRPr sz="7600">
                <a:solidFill>
                  <a:srgbClr val="FFD624"/>
                </a:solidFill>
                <a:latin typeface="Verdana" pitchFamily="34" charset="0"/>
                <a:cs typeface="Arial" pitchFamily="34" charset="0"/>
              </a:defRPr>
            </a:lvl4pPr>
            <a:lvl5pPr marL="2057400" indent="-228600" eaLnBrk="0" hangingPunct="0">
              <a:defRPr sz="7600">
                <a:solidFill>
                  <a:srgbClr val="FFD624"/>
                </a:solidFill>
                <a:latin typeface="Verdana" pitchFamily="34" charset="0"/>
                <a:cs typeface="Arial" pitchFamily="34" charset="0"/>
              </a:defRPr>
            </a:lvl5pPr>
            <a:lvl6pPr marL="2514600" indent="-228600" eaLnBrk="0" fontAlgn="base" hangingPunct="0">
              <a:spcBef>
                <a:spcPct val="0"/>
              </a:spcBef>
              <a:spcAft>
                <a:spcPct val="0"/>
              </a:spcAft>
              <a:defRPr sz="7600">
                <a:solidFill>
                  <a:srgbClr val="FFD624"/>
                </a:solidFill>
                <a:latin typeface="Verdana" pitchFamily="34" charset="0"/>
                <a:cs typeface="Arial" pitchFamily="34" charset="0"/>
              </a:defRPr>
            </a:lvl6pPr>
            <a:lvl7pPr marL="2971800" indent="-228600" eaLnBrk="0" fontAlgn="base" hangingPunct="0">
              <a:spcBef>
                <a:spcPct val="0"/>
              </a:spcBef>
              <a:spcAft>
                <a:spcPct val="0"/>
              </a:spcAft>
              <a:defRPr sz="7600">
                <a:solidFill>
                  <a:srgbClr val="FFD624"/>
                </a:solidFill>
                <a:latin typeface="Verdana" pitchFamily="34" charset="0"/>
                <a:cs typeface="Arial" pitchFamily="34" charset="0"/>
              </a:defRPr>
            </a:lvl7pPr>
            <a:lvl8pPr marL="3429000" indent="-228600" eaLnBrk="0" fontAlgn="base" hangingPunct="0">
              <a:spcBef>
                <a:spcPct val="0"/>
              </a:spcBef>
              <a:spcAft>
                <a:spcPct val="0"/>
              </a:spcAft>
              <a:defRPr sz="7600">
                <a:solidFill>
                  <a:srgbClr val="FFD624"/>
                </a:solidFill>
                <a:latin typeface="Verdana" pitchFamily="34" charset="0"/>
                <a:cs typeface="Arial" pitchFamily="34" charset="0"/>
              </a:defRPr>
            </a:lvl8pPr>
            <a:lvl9pPr marL="3886200" indent="-228600" eaLnBrk="0" fontAlgn="base" hangingPunct="0">
              <a:spcBef>
                <a:spcPct val="0"/>
              </a:spcBef>
              <a:spcAft>
                <a:spcPct val="0"/>
              </a:spcAft>
              <a:defRPr sz="7600">
                <a:solidFill>
                  <a:srgbClr val="FFD624"/>
                </a:solidFill>
                <a:latin typeface="Verdana" pitchFamily="34" charset="0"/>
                <a:cs typeface="Arial" pitchFamily="34" charset="0"/>
              </a:defRPr>
            </a:lvl9pPr>
          </a:lstStyle>
          <a:p>
            <a:pPr marL="358775" marR="0" lvl="0" indent="-358775" algn="ctr" defTabSz="914400" rtl="0" eaLnBrk="0" fontAlgn="base" latinLnBrk="0" hangingPunct="0">
              <a:lnSpc>
                <a:spcPct val="100000"/>
              </a:lnSpc>
              <a:spcBef>
                <a:spcPct val="0"/>
              </a:spcBef>
              <a:spcAft>
                <a:spcPct val="0"/>
              </a:spcAft>
              <a:buClrTx/>
              <a:buSzTx/>
              <a:buFontTx/>
              <a:buNone/>
              <a:tabLst/>
              <a:defRPr/>
            </a:pPr>
            <a:r>
              <a:rPr kumimoji="0" lang="en-GB" altLang="en-US" sz="3400" b="1" i="1" u="none" strike="noStrike" kern="1200" cap="none" spc="0" normalizeH="0" baseline="0" noProof="0" dirty="0">
                <a:ln>
                  <a:noFill/>
                </a:ln>
                <a:solidFill>
                  <a:srgbClr val="FFFFFF"/>
                </a:solidFill>
                <a:effectLst/>
                <a:uLnTx/>
                <a:uFillTx/>
                <a:latin typeface="Verdana" pitchFamily="34" charset="0"/>
                <a:ea typeface="+mn-ea"/>
                <a:cs typeface="Arial" pitchFamily="34" charset="0"/>
              </a:rPr>
              <a:t>Speed up creativity and practice application</a:t>
            </a:r>
          </a:p>
        </p:txBody>
      </p:sp>
      <p:sp>
        <p:nvSpPr>
          <p:cNvPr id="7" name="Title 1"/>
          <p:cNvSpPr txBox="1">
            <a:spLocks/>
          </p:cNvSpPr>
          <p:nvPr/>
        </p:nvSpPr>
        <p:spPr bwMode="auto">
          <a:xfrm>
            <a:off x="5319262" y="4643561"/>
            <a:ext cx="6538383" cy="113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58775" indent="-358775" eaLnBrk="0" hangingPunct="0">
              <a:defRPr sz="7600">
                <a:solidFill>
                  <a:srgbClr val="FFD624"/>
                </a:solidFill>
                <a:latin typeface="Verdana" pitchFamily="34" charset="0"/>
                <a:cs typeface="Arial" pitchFamily="34" charset="0"/>
              </a:defRPr>
            </a:lvl1pPr>
            <a:lvl2pPr marL="742950" indent="-285750" eaLnBrk="0" hangingPunct="0">
              <a:defRPr sz="7600">
                <a:solidFill>
                  <a:srgbClr val="FFD624"/>
                </a:solidFill>
                <a:latin typeface="Verdana" pitchFamily="34" charset="0"/>
                <a:cs typeface="Arial" pitchFamily="34" charset="0"/>
              </a:defRPr>
            </a:lvl2pPr>
            <a:lvl3pPr marL="1143000" indent="-228600" eaLnBrk="0" hangingPunct="0">
              <a:defRPr sz="7600">
                <a:solidFill>
                  <a:srgbClr val="FFD624"/>
                </a:solidFill>
                <a:latin typeface="Verdana" pitchFamily="34" charset="0"/>
                <a:cs typeface="Arial" pitchFamily="34" charset="0"/>
              </a:defRPr>
            </a:lvl3pPr>
            <a:lvl4pPr marL="1600200" indent="-228600" eaLnBrk="0" hangingPunct="0">
              <a:defRPr sz="7600">
                <a:solidFill>
                  <a:srgbClr val="FFD624"/>
                </a:solidFill>
                <a:latin typeface="Verdana" pitchFamily="34" charset="0"/>
                <a:cs typeface="Arial" pitchFamily="34" charset="0"/>
              </a:defRPr>
            </a:lvl4pPr>
            <a:lvl5pPr marL="2057400" indent="-228600" eaLnBrk="0" hangingPunct="0">
              <a:defRPr sz="7600">
                <a:solidFill>
                  <a:srgbClr val="FFD624"/>
                </a:solidFill>
                <a:latin typeface="Verdana" pitchFamily="34" charset="0"/>
                <a:cs typeface="Arial" pitchFamily="34" charset="0"/>
              </a:defRPr>
            </a:lvl5pPr>
            <a:lvl6pPr marL="2514600" indent="-228600" eaLnBrk="0" fontAlgn="base" hangingPunct="0">
              <a:spcBef>
                <a:spcPct val="0"/>
              </a:spcBef>
              <a:spcAft>
                <a:spcPct val="0"/>
              </a:spcAft>
              <a:defRPr sz="7600">
                <a:solidFill>
                  <a:srgbClr val="FFD624"/>
                </a:solidFill>
                <a:latin typeface="Verdana" pitchFamily="34" charset="0"/>
                <a:cs typeface="Arial" pitchFamily="34" charset="0"/>
              </a:defRPr>
            </a:lvl6pPr>
            <a:lvl7pPr marL="2971800" indent="-228600" eaLnBrk="0" fontAlgn="base" hangingPunct="0">
              <a:spcBef>
                <a:spcPct val="0"/>
              </a:spcBef>
              <a:spcAft>
                <a:spcPct val="0"/>
              </a:spcAft>
              <a:defRPr sz="7600">
                <a:solidFill>
                  <a:srgbClr val="FFD624"/>
                </a:solidFill>
                <a:latin typeface="Verdana" pitchFamily="34" charset="0"/>
                <a:cs typeface="Arial" pitchFamily="34" charset="0"/>
              </a:defRPr>
            </a:lvl7pPr>
            <a:lvl8pPr marL="3429000" indent="-228600" eaLnBrk="0" fontAlgn="base" hangingPunct="0">
              <a:spcBef>
                <a:spcPct val="0"/>
              </a:spcBef>
              <a:spcAft>
                <a:spcPct val="0"/>
              </a:spcAft>
              <a:defRPr sz="7600">
                <a:solidFill>
                  <a:srgbClr val="FFD624"/>
                </a:solidFill>
                <a:latin typeface="Verdana" pitchFamily="34" charset="0"/>
                <a:cs typeface="Arial" pitchFamily="34" charset="0"/>
              </a:defRPr>
            </a:lvl8pPr>
            <a:lvl9pPr marL="3886200" indent="-228600" eaLnBrk="0" fontAlgn="base" hangingPunct="0">
              <a:spcBef>
                <a:spcPct val="0"/>
              </a:spcBef>
              <a:spcAft>
                <a:spcPct val="0"/>
              </a:spcAft>
              <a:defRPr sz="7600">
                <a:solidFill>
                  <a:srgbClr val="FFD624"/>
                </a:solidFill>
                <a:latin typeface="Verdana" pitchFamily="34" charset="0"/>
                <a:cs typeface="Arial" pitchFamily="34" charset="0"/>
              </a:defRPr>
            </a:lvl9pPr>
          </a:lstStyle>
          <a:p>
            <a:pPr marL="358775" marR="0" lvl="0" indent="-358775" algn="ctr" defTabSz="914400" rtl="0" eaLnBrk="0" fontAlgn="base" latinLnBrk="0" hangingPunct="0">
              <a:lnSpc>
                <a:spcPct val="100000"/>
              </a:lnSpc>
              <a:spcBef>
                <a:spcPct val="0"/>
              </a:spcBef>
              <a:spcAft>
                <a:spcPct val="0"/>
              </a:spcAft>
              <a:buClrTx/>
              <a:buSzTx/>
              <a:buFontTx/>
              <a:buNone/>
              <a:tabLst/>
              <a:defRPr/>
            </a:pPr>
            <a:r>
              <a:rPr kumimoji="0" lang="en-GB" altLang="en-US" sz="3400" b="1" i="1" u="none" strike="noStrike" kern="1200" cap="none" spc="0" normalizeH="0" baseline="0" noProof="0" dirty="0">
                <a:ln>
                  <a:noFill/>
                </a:ln>
                <a:solidFill>
                  <a:srgbClr val="FFFFFF"/>
                </a:solidFill>
                <a:effectLst/>
                <a:uLnTx/>
                <a:uFillTx/>
                <a:latin typeface="Verdana" pitchFamily="34" charset="0"/>
                <a:ea typeface="+mn-ea"/>
                <a:cs typeface="Arial" pitchFamily="34" charset="0"/>
              </a:rPr>
              <a:t>Better connectivity and quicker circulation of information </a:t>
            </a:r>
          </a:p>
        </p:txBody>
      </p:sp>
    </p:spTree>
    <p:extLst>
      <p:ext uri="{BB962C8B-B14F-4D97-AF65-F5344CB8AC3E}">
        <p14:creationId xmlns:p14="http://schemas.microsoft.com/office/powerpoint/2010/main" val="3430348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9254" y="391545"/>
            <a:ext cx="11373492" cy="571715"/>
          </a:xfrm>
          <a:prstGeom prst="rect">
            <a:avLst/>
          </a:prstGeom>
        </p:spPr>
        <p:txBody>
          <a:bodyPr>
            <a:noAutofit/>
          </a:bodyPr>
          <a:lstStyle/>
          <a:p>
            <a:pPr marL="0" indent="0" algn="ctr">
              <a:buNone/>
            </a:pP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Having potential innovative knowledge is one thing, turning it into reality is another. </a:t>
            </a:r>
          </a:p>
        </p:txBody>
      </p:sp>
      <p:sp>
        <p:nvSpPr>
          <p:cNvPr id="2" name="Afgeronde rechthoek 8">
            <a:extLst>
              <a:ext uri="{FF2B5EF4-FFF2-40B4-BE49-F238E27FC236}">
                <a16:creationId xmlns:a16="http://schemas.microsoft.com/office/drawing/2014/main" id="{A8B76607-555D-4568-DAC6-E840F0DF871E}"/>
              </a:ext>
            </a:extLst>
          </p:cNvPr>
          <p:cNvSpPr>
            <a:spLocks noChangeArrowheads="1"/>
          </p:cNvSpPr>
          <p:nvPr/>
        </p:nvSpPr>
        <p:spPr bwMode="auto">
          <a:xfrm>
            <a:off x="1494191" y="1486253"/>
            <a:ext cx="8739187" cy="4600575"/>
          </a:xfrm>
          <a:prstGeom prst="roundRect">
            <a:avLst>
              <a:gd name="adj" fmla="val 16667"/>
            </a:avLst>
          </a:pr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lgn="ctr">
              <a:defRPr sz="7600">
                <a:solidFill>
                  <a:srgbClr val="FFD624"/>
                </a:solidFill>
                <a:latin typeface="Verdana" panose="020B0604030504040204" pitchFamily="34" charset="0"/>
              </a:defRPr>
            </a:lvl1pPr>
            <a:lvl2pPr marL="742950" indent="-285750" algn="ctr">
              <a:defRPr sz="7600">
                <a:solidFill>
                  <a:srgbClr val="FFD624"/>
                </a:solidFill>
                <a:latin typeface="Verdana" panose="020B0604030504040204" pitchFamily="34" charset="0"/>
              </a:defRPr>
            </a:lvl2pPr>
            <a:lvl3pPr marL="1143000" indent="-228600" algn="ctr">
              <a:defRPr sz="7600">
                <a:solidFill>
                  <a:srgbClr val="FFD624"/>
                </a:solidFill>
                <a:latin typeface="Verdana" panose="020B0604030504040204" pitchFamily="34" charset="0"/>
              </a:defRPr>
            </a:lvl3pPr>
            <a:lvl4pPr marL="1600200" indent="-228600" algn="ctr">
              <a:defRPr sz="7600">
                <a:solidFill>
                  <a:srgbClr val="FFD624"/>
                </a:solidFill>
                <a:latin typeface="Verdana" panose="020B0604030504040204" pitchFamily="34" charset="0"/>
              </a:defRPr>
            </a:lvl4pPr>
            <a:lvl5pPr marL="2057400" indent="-228600" algn="ctr">
              <a:defRPr sz="7600">
                <a:solidFill>
                  <a:srgbClr val="FFD624"/>
                </a:solidFill>
                <a:latin typeface="Verdana" panose="020B0604030504040204" pitchFamily="34" charset="0"/>
              </a:defRPr>
            </a:lvl5pPr>
            <a:lvl6pPr marL="2514600" indent="-228600" algn="ctr" eaLnBrk="0" fontAlgn="base" hangingPunct="0">
              <a:spcBef>
                <a:spcPct val="0"/>
              </a:spcBef>
              <a:spcAft>
                <a:spcPct val="0"/>
              </a:spcAft>
              <a:defRPr sz="7600">
                <a:solidFill>
                  <a:srgbClr val="FFD624"/>
                </a:solidFill>
                <a:latin typeface="Verdana" panose="020B0604030504040204" pitchFamily="34" charset="0"/>
              </a:defRPr>
            </a:lvl6pPr>
            <a:lvl7pPr marL="2971800" indent="-228600" algn="ctr" eaLnBrk="0" fontAlgn="base" hangingPunct="0">
              <a:spcBef>
                <a:spcPct val="0"/>
              </a:spcBef>
              <a:spcAft>
                <a:spcPct val="0"/>
              </a:spcAft>
              <a:defRPr sz="7600">
                <a:solidFill>
                  <a:srgbClr val="FFD624"/>
                </a:solidFill>
                <a:latin typeface="Verdana" panose="020B0604030504040204" pitchFamily="34" charset="0"/>
              </a:defRPr>
            </a:lvl7pPr>
            <a:lvl8pPr marL="3429000" indent="-228600" algn="ctr" eaLnBrk="0" fontAlgn="base" hangingPunct="0">
              <a:spcBef>
                <a:spcPct val="0"/>
              </a:spcBef>
              <a:spcAft>
                <a:spcPct val="0"/>
              </a:spcAft>
              <a:defRPr sz="7600">
                <a:solidFill>
                  <a:srgbClr val="FFD624"/>
                </a:solidFill>
                <a:latin typeface="Verdana" panose="020B0604030504040204" pitchFamily="34" charset="0"/>
              </a:defRPr>
            </a:lvl8pPr>
            <a:lvl9pPr marL="3886200" indent="-228600" algn="ctr" eaLnBrk="0" fontAlgn="base" hangingPunct="0">
              <a:spcBef>
                <a:spcPct val="0"/>
              </a:spcBef>
              <a:spcAft>
                <a:spcPct val="0"/>
              </a:spcAft>
              <a:defRPr sz="7600">
                <a:solidFill>
                  <a:srgbClr val="FFD624"/>
                </a:solidFill>
                <a:latin typeface="Verdana" panose="020B0604030504040204" pitchFamily="34" charset="0"/>
              </a:defRPr>
            </a:lvl9pPr>
          </a:lstStyle>
          <a:p>
            <a:pPr marL="3175" marR="0" lvl="0" indent="0" algn="l" defTabSz="914400" rtl="0" eaLnBrk="1" fontAlgn="auto" latinLnBrk="0" hangingPunct="1">
              <a:lnSpc>
                <a:spcPct val="100000"/>
              </a:lnSpc>
              <a:spcBef>
                <a:spcPts val="0"/>
              </a:spcBef>
              <a:spcAft>
                <a:spcPts val="0"/>
              </a:spcAft>
              <a:buClrTx/>
              <a:buSzTx/>
              <a:buFontTx/>
              <a:buNone/>
              <a:tabLst/>
              <a:defRPr/>
            </a:pPr>
            <a:endParaRPr kumimoji="0" lang="nl-BE" altLang="en-US" sz="1200" b="0" i="0" u="none" strike="noStrike" kern="1200" cap="none" spc="0" normalizeH="0" baseline="0" noProof="0">
              <a:ln>
                <a:noFill/>
              </a:ln>
              <a:solidFill>
                <a:srgbClr val="0F5494"/>
              </a:solidFill>
              <a:effectLst/>
              <a:uLnTx/>
              <a:uFillTx/>
              <a:latin typeface="Verdana" panose="020B0604030504040204" pitchFamily="34" charset="0"/>
              <a:ea typeface="+mn-ea"/>
              <a:cs typeface="+mn-cs"/>
            </a:endParaRPr>
          </a:p>
        </p:txBody>
      </p:sp>
      <p:sp>
        <p:nvSpPr>
          <p:cNvPr id="4" name="Tekstvak 9">
            <a:extLst>
              <a:ext uri="{FF2B5EF4-FFF2-40B4-BE49-F238E27FC236}">
                <a16:creationId xmlns:a16="http://schemas.microsoft.com/office/drawing/2014/main" id="{C51E283B-5003-BFAE-2352-A2A5235D002F}"/>
              </a:ext>
            </a:extLst>
          </p:cNvPr>
          <p:cNvSpPr txBox="1">
            <a:spLocks noChangeArrowheads="1"/>
          </p:cNvSpPr>
          <p:nvPr/>
        </p:nvSpPr>
        <p:spPr bwMode="auto">
          <a:xfrm>
            <a:off x="2390951" y="1678340"/>
            <a:ext cx="6596062" cy="421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0363" indent="-360363" algn="ctr">
              <a:defRPr sz="7600">
                <a:solidFill>
                  <a:srgbClr val="FFD624"/>
                </a:solidFill>
                <a:latin typeface="Verdana" panose="020B0604030504040204" pitchFamily="34" charset="0"/>
              </a:defRPr>
            </a:lvl1pPr>
            <a:lvl2pPr marL="742950" indent="-285750" algn="ctr">
              <a:defRPr sz="7600">
                <a:solidFill>
                  <a:srgbClr val="FFD624"/>
                </a:solidFill>
                <a:latin typeface="Verdana" panose="020B0604030504040204" pitchFamily="34" charset="0"/>
              </a:defRPr>
            </a:lvl2pPr>
            <a:lvl3pPr marL="1143000" indent="-228600" algn="ctr">
              <a:defRPr sz="7600">
                <a:solidFill>
                  <a:srgbClr val="FFD624"/>
                </a:solidFill>
                <a:latin typeface="Verdana" panose="020B0604030504040204" pitchFamily="34" charset="0"/>
              </a:defRPr>
            </a:lvl3pPr>
            <a:lvl4pPr marL="1600200" indent="-228600" algn="ctr">
              <a:defRPr sz="7600">
                <a:solidFill>
                  <a:srgbClr val="FFD624"/>
                </a:solidFill>
                <a:latin typeface="Verdana" panose="020B0604030504040204" pitchFamily="34" charset="0"/>
              </a:defRPr>
            </a:lvl4pPr>
            <a:lvl5pPr marL="2057400" indent="-228600" algn="ctr">
              <a:defRPr sz="7600">
                <a:solidFill>
                  <a:srgbClr val="FFD624"/>
                </a:solidFill>
                <a:latin typeface="Verdana" panose="020B0604030504040204" pitchFamily="34" charset="0"/>
              </a:defRPr>
            </a:lvl5pPr>
            <a:lvl6pPr marL="2514600" indent="-228600" algn="ctr" eaLnBrk="0" fontAlgn="base" hangingPunct="0">
              <a:spcBef>
                <a:spcPct val="0"/>
              </a:spcBef>
              <a:spcAft>
                <a:spcPct val="0"/>
              </a:spcAft>
              <a:defRPr sz="7600">
                <a:solidFill>
                  <a:srgbClr val="FFD624"/>
                </a:solidFill>
                <a:latin typeface="Verdana" panose="020B0604030504040204" pitchFamily="34" charset="0"/>
              </a:defRPr>
            </a:lvl6pPr>
            <a:lvl7pPr marL="2971800" indent="-228600" algn="ctr" eaLnBrk="0" fontAlgn="base" hangingPunct="0">
              <a:spcBef>
                <a:spcPct val="0"/>
              </a:spcBef>
              <a:spcAft>
                <a:spcPct val="0"/>
              </a:spcAft>
              <a:defRPr sz="7600">
                <a:solidFill>
                  <a:srgbClr val="FFD624"/>
                </a:solidFill>
                <a:latin typeface="Verdana" panose="020B0604030504040204" pitchFamily="34" charset="0"/>
              </a:defRPr>
            </a:lvl7pPr>
            <a:lvl8pPr marL="3429000" indent="-228600" algn="ctr" eaLnBrk="0" fontAlgn="base" hangingPunct="0">
              <a:spcBef>
                <a:spcPct val="0"/>
              </a:spcBef>
              <a:spcAft>
                <a:spcPct val="0"/>
              </a:spcAft>
              <a:defRPr sz="7600">
                <a:solidFill>
                  <a:srgbClr val="FFD624"/>
                </a:solidFill>
                <a:latin typeface="Verdana" panose="020B0604030504040204" pitchFamily="34" charset="0"/>
              </a:defRPr>
            </a:lvl8pPr>
            <a:lvl9pPr marL="3886200" indent="-228600" algn="ctr" eaLnBrk="0" fontAlgn="base" hangingPunct="0">
              <a:spcBef>
                <a:spcPct val="0"/>
              </a:spcBef>
              <a:spcAft>
                <a:spcPct val="0"/>
              </a:spcAft>
              <a:defRPr sz="7600">
                <a:solidFill>
                  <a:srgbClr val="FFD624"/>
                </a:solidFill>
                <a:latin typeface="Verdana" panose="020B0604030504040204" pitchFamily="34" charset="0"/>
              </a:defRPr>
            </a:lvl9pPr>
          </a:lstStyle>
          <a:p>
            <a:pPr marL="360363" marR="0" lvl="0" indent="-360363" algn="l" defTabSz="914400" rtl="0" eaLnBrk="1" fontAlgn="auto" latinLnBrk="0" hangingPunct="1">
              <a:lnSpc>
                <a:spcPct val="100000"/>
              </a:lnSpc>
              <a:spcBef>
                <a:spcPts val="0"/>
              </a:spcBef>
              <a:spcAft>
                <a:spcPts val="0"/>
              </a:spcAft>
              <a:buClrTx/>
              <a:buSzTx/>
              <a:buFontTx/>
              <a:buNone/>
              <a:tabLst/>
              <a:defRPr/>
            </a:pPr>
            <a:r>
              <a:rPr kumimoji="0" lang="nl-BE" altLang="en-US" sz="60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"The </a:t>
            </a:r>
            <a:r>
              <a:rPr kumimoji="0" lang="nl-BE" altLang="en-US" sz="6000" b="0" i="0" u="none" strike="noStrike" kern="1200" cap="none" spc="0" normalizeH="0" baseline="0" noProof="0" dirty="0" err="1">
                <a:ln>
                  <a:noFill/>
                </a:ln>
                <a:solidFill>
                  <a:srgbClr val="FFFFFF"/>
                </a:solidFill>
                <a:effectLst/>
                <a:uLnTx/>
                <a:uFillTx/>
                <a:latin typeface="Verdana" panose="020B0604030504040204" pitchFamily="34" charset="0"/>
                <a:ea typeface="+mn-ea"/>
                <a:cs typeface="+mn-cs"/>
              </a:rPr>
              <a:t>value</a:t>
            </a:r>
            <a:r>
              <a:rPr kumimoji="0" lang="nl-BE" altLang="en-US" sz="60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 of </a:t>
            </a:r>
            <a:r>
              <a:rPr kumimoji="0" lang="nl-BE" altLang="en-US" sz="6000" b="0" i="0" u="none" strike="noStrike" kern="1200" cap="none" spc="0" normalizeH="0" baseline="0" noProof="0" dirty="0" err="1">
                <a:ln>
                  <a:noFill/>
                </a:ln>
                <a:solidFill>
                  <a:srgbClr val="FFFFFF"/>
                </a:solidFill>
                <a:effectLst/>
                <a:uLnTx/>
                <a:uFillTx/>
                <a:latin typeface="Verdana" panose="020B0604030504040204" pitchFamily="34" charset="0"/>
                <a:ea typeface="+mn-ea"/>
                <a:cs typeface="+mn-cs"/>
              </a:rPr>
              <a:t>an</a:t>
            </a:r>
            <a:r>
              <a:rPr kumimoji="0" lang="nl-BE" altLang="en-US" sz="60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 </a:t>
            </a:r>
            <a:r>
              <a:rPr kumimoji="0" lang="nl-BE" altLang="en-US" sz="6000" b="0" i="0" u="none" strike="noStrike" kern="1200" cap="none" spc="0" normalizeH="0" baseline="0" noProof="0" dirty="0" err="1">
                <a:ln>
                  <a:noFill/>
                </a:ln>
                <a:solidFill>
                  <a:srgbClr val="FFFFFF"/>
                </a:solidFill>
                <a:effectLst/>
                <a:uLnTx/>
                <a:uFillTx/>
                <a:latin typeface="Verdana" panose="020B0604030504040204" pitchFamily="34" charset="0"/>
                <a:ea typeface="+mn-ea"/>
                <a:cs typeface="+mn-cs"/>
              </a:rPr>
              <a:t>idea</a:t>
            </a:r>
            <a:r>
              <a:rPr kumimoji="0" lang="nl-BE" altLang="en-US" sz="60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 lies in </a:t>
            </a:r>
            <a:r>
              <a:rPr kumimoji="0" lang="nl-BE" altLang="en-US" sz="6000" b="0" i="0" u="none" strike="noStrike" kern="1200" cap="none" spc="0" normalizeH="0" baseline="0" noProof="0" dirty="0" err="1">
                <a:ln>
                  <a:noFill/>
                </a:ln>
                <a:solidFill>
                  <a:srgbClr val="FFFFFF"/>
                </a:solidFill>
                <a:effectLst/>
                <a:uLnTx/>
                <a:uFillTx/>
                <a:latin typeface="Verdana" panose="020B0604030504040204" pitchFamily="34" charset="0"/>
                <a:ea typeface="+mn-ea"/>
                <a:cs typeface="+mn-cs"/>
              </a:rPr>
              <a:t>the</a:t>
            </a:r>
            <a:r>
              <a:rPr kumimoji="0" lang="nl-BE" altLang="en-US" sz="60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 </a:t>
            </a:r>
            <a:r>
              <a:rPr kumimoji="0" lang="nl-BE" altLang="en-US" sz="6000" b="0" i="0" u="none" strike="noStrike" kern="1200" cap="none" spc="0" normalizeH="0" baseline="0" noProof="0" dirty="0" err="1">
                <a:ln>
                  <a:noFill/>
                </a:ln>
                <a:solidFill>
                  <a:srgbClr val="FFFFFF"/>
                </a:solidFill>
                <a:effectLst/>
                <a:uLnTx/>
                <a:uFillTx/>
                <a:latin typeface="Verdana" panose="020B0604030504040204" pitchFamily="34" charset="0"/>
                <a:ea typeface="+mn-ea"/>
                <a:cs typeface="+mn-cs"/>
              </a:rPr>
              <a:t>using</a:t>
            </a:r>
            <a:r>
              <a:rPr kumimoji="0" lang="nl-BE" altLang="en-US" sz="60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 of it."</a:t>
            </a:r>
          </a:p>
          <a:p>
            <a:pPr marL="360363" marR="0" lvl="0" indent="-360363" algn="l" defTabSz="914400" rtl="0" eaLnBrk="1" fontAlgn="auto" latinLnBrk="0" hangingPunct="1">
              <a:lnSpc>
                <a:spcPct val="100000"/>
              </a:lnSpc>
              <a:spcBef>
                <a:spcPts val="0"/>
              </a:spcBef>
              <a:spcAft>
                <a:spcPts val="0"/>
              </a:spcAft>
              <a:buClrTx/>
              <a:buSzTx/>
              <a:buFontTx/>
              <a:buNone/>
              <a:tabLst/>
              <a:defRPr/>
            </a:pPr>
            <a:r>
              <a:rPr kumimoji="0" lang="nl-BE" altLang="en-US" sz="24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	</a:t>
            </a:r>
          </a:p>
          <a:p>
            <a:pPr marL="360363" marR="0" lvl="0" indent="-360363" algn="l" defTabSz="914400" rtl="0" eaLnBrk="1" fontAlgn="auto" latinLnBrk="0" hangingPunct="1">
              <a:lnSpc>
                <a:spcPct val="100000"/>
              </a:lnSpc>
              <a:spcBef>
                <a:spcPts val="0"/>
              </a:spcBef>
              <a:spcAft>
                <a:spcPts val="0"/>
              </a:spcAft>
              <a:buClrTx/>
              <a:buSzTx/>
              <a:buFontTx/>
              <a:buNone/>
              <a:tabLst/>
              <a:defRPr/>
            </a:pPr>
            <a:r>
              <a:rPr kumimoji="0" lang="nl-BE" altLang="en-US" sz="28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	</a:t>
            </a:r>
            <a:r>
              <a:rPr kumimoji="0" lang="nl-BE" altLang="en-US" sz="32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Thomas Alva Edison – </a:t>
            </a:r>
            <a:r>
              <a:rPr kumimoji="0" lang="nl-BE" altLang="en-US" sz="3200" b="0" i="0" u="none" strike="noStrike" kern="1200" cap="none" spc="0" normalizeH="0" baseline="0" noProof="0" dirty="0" err="1">
                <a:ln>
                  <a:noFill/>
                </a:ln>
                <a:solidFill>
                  <a:srgbClr val="FFFFFF"/>
                </a:solidFill>
                <a:effectLst/>
                <a:uLnTx/>
                <a:uFillTx/>
                <a:latin typeface="Verdana" panose="020B0604030504040204" pitchFamily="34" charset="0"/>
                <a:ea typeface="+mn-ea"/>
                <a:cs typeface="+mn-cs"/>
              </a:rPr>
              <a:t>inventor</a:t>
            </a:r>
            <a:r>
              <a:rPr kumimoji="0" lang="nl-BE" altLang="en-US" sz="32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 of </a:t>
            </a:r>
            <a:r>
              <a:rPr kumimoji="0" lang="nl-BE" altLang="en-US" sz="3200" b="0" i="0" u="none" strike="noStrike" kern="1200" cap="none" spc="0" normalizeH="0" baseline="0" noProof="0" dirty="0" err="1">
                <a:ln>
                  <a:noFill/>
                </a:ln>
                <a:solidFill>
                  <a:srgbClr val="FFFFFF"/>
                </a:solidFill>
                <a:effectLst/>
                <a:uLnTx/>
                <a:uFillTx/>
                <a:latin typeface="Verdana" panose="020B0604030504040204" pitchFamily="34" charset="0"/>
                <a:ea typeface="+mn-ea"/>
                <a:cs typeface="+mn-cs"/>
              </a:rPr>
              <a:t>the</a:t>
            </a:r>
            <a:r>
              <a:rPr kumimoji="0" lang="nl-BE" altLang="en-US" sz="32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rPr>
              <a:t> light </a:t>
            </a:r>
            <a:r>
              <a:rPr kumimoji="0" lang="nl-BE" altLang="en-US" sz="3200" b="0" i="0" u="none" strike="noStrike" kern="1200" cap="none" spc="0" normalizeH="0" baseline="0" noProof="0" dirty="0" err="1">
                <a:ln>
                  <a:noFill/>
                </a:ln>
                <a:solidFill>
                  <a:srgbClr val="FFFFFF"/>
                </a:solidFill>
                <a:effectLst/>
                <a:uLnTx/>
                <a:uFillTx/>
                <a:latin typeface="Verdana" panose="020B0604030504040204" pitchFamily="34" charset="0"/>
                <a:ea typeface="+mn-ea"/>
                <a:cs typeface="+mn-cs"/>
              </a:rPr>
              <a:t>bulb</a:t>
            </a:r>
            <a:endParaRPr kumimoji="0" lang="nl-BE" altLang="en-US" sz="3200" b="0" i="0" u="none" strike="noStrike" kern="1200" cap="none" spc="0" normalizeH="0" baseline="0" noProof="0" dirty="0">
              <a:ln>
                <a:noFill/>
              </a:ln>
              <a:solidFill>
                <a:srgbClr val="FFFFFF"/>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3839691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9543B-3676-8459-E174-E6E8B5535B9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8FEFAD2-D4E9-C201-3925-EF12F7406E7F}"/>
              </a:ext>
            </a:extLst>
          </p:cNvPr>
          <p:cNvSpPr txBox="1">
            <a:spLocks/>
          </p:cNvSpPr>
          <p:nvPr/>
        </p:nvSpPr>
        <p:spPr>
          <a:xfrm>
            <a:off x="593767" y="184711"/>
            <a:ext cx="10319656" cy="879897"/>
          </a:xfrm>
          <a:prstGeom prst="rect">
            <a:avLst/>
          </a:prstGeom>
        </p:spPr>
        <p:txBody>
          <a:bodyPr lIns="91398" tIns="45701" rIns="91398" bIns="45701"/>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0" marR="0" lvl="0" indent="0" algn="l" defTabSz="913986" rtl="0" eaLnBrk="1" fontAlgn="base" latinLnBrk="0" hangingPunct="1">
              <a:lnSpc>
                <a:spcPct val="100000"/>
              </a:lnSpc>
              <a:spcBef>
                <a:spcPct val="0"/>
              </a:spcBef>
              <a:spcAft>
                <a:spcPct val="0"/>
              </a:spcAft>
              <a:buClrTx/>
              <a:buSzTx/>
              <a:buFontTx/>
              <a:buNone/>
              <a:tabLst/>
              <a:defRPr/>
            </a:pPr>
            <a:endParaRPr kumimoji="0" lang="en-US" sz="60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endParaRPr>
          </a:p>
        </p:txBody>
      </p:sp>
      <p:pic>
        <p:nvPicPr>
          <p:cNvPr id="2" name="Afbeelding 1">
            <a:extLst>
              <a:ext uri="{FF2B5EF4-FFF2-40B4-BE49-F238E27FC236}">
                <a16:creationId xmlns:a16="http://schemas.microsoft.com/office/drawing/2014/main" id="{B51D44F6-E418-9EE3-BDB5-2518AE502B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43175" y="1286260"/>
            <a:ext cx="7158939" cy="4350270"/>
          </a:xfrm>
          <a:prstGeom prst="rect">
            <a:avLst/>
          </a:prstGeom>
        </p:spPr>
      </p:pic>
      <p:sp>
        <p:nvSpPr>
          <p:cNvPr id="4" name="Title 1">
            <a:extLst>
              <a:ext uri="{FF2B5EF4-FFF2-40B4-BE49-F238E27FC236}">
                <a16:creationId xmlns:a16="http://schemas.microsoft.com/office/drawing/2014/main" id="{CFDEC5F0-392A-E48A-D5B6-810917A91A9B}"/>
              </a:ext>
            </a:extLst>
          </p:cNvPr>
          <p:cNvSpPr txBox="1">
            <a:spLocks/>
          </p:cNvSpPr>
          <p:nvPr/>
        </p:nvSpPr>
        <p:spPr>
          <a:xfrm>
            <a:off x="750544" y="5748866"/>
            <a:ext cx="11108664" cy="1109134"/>
          </a:xfrm>
          <a:prstGeom prst="rect">
            <a:avLst/>
          </a:prstGeom>
          <a:solidFill>
            <a:schemeClr val="bg1"/>
          </a:solidFill>
        </p:spPr>
        <p:txBody>
          <a:bodyPr lIns="91398" tIns="45701" rIns="91398" bIns="45701"/>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0" marR="0" lvl="0" indent="0" algn="l" defTabSz="913986" rtl="0" eaLnBrk="1" fontAlgn="base" latinLnBrk="0" hangingPunct="1">
              <a:lnSpc>
                <a:spcPct val="100000"/>
              </a:lnSpc>
              <a:spcBef>
                <a:spcPct val="0"/>
              </a:spcBef>
              <a:spcAft>
                <a:spcPct val="0"/>
              </a:spcAft>
              <a:buClrTx/>
              <a:buSzTx/>
              <a:buFontTx/>
              <a:buNone/>
              <a:tabLst/>
              <a:defRPr/>
            </a:pPr>
            <a:r>
              <a:rPr kumimoji="0" lang="en-US" sz="46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rPr>
              <a:t>More info available in next slides…..</a:t>
            </a:r>
          </a:p>
          <a:p>
            <a:pPr marL="0" marR="0" lvl="0" indent="0" algn="l" defTabSz="913986" rtl="0" eaLnBrk="1" fontAlgn="base" latinLnBrk="0" hangingPunct="1">
              <a:lnSpc>
                <a:spcPct val="100000"/>
              </a:lnSpc>
              <a:spcBef>
                <a:spcPct val="0"/>
              </a:spcBef>
              <a:spcAft>
                <a:spcPct val="0"/>
              </a:spcAft>
              <a:buClrTx/>
              <a:buSzTx/>
              <a:buFontTx/>
              <a:buNone/>
              <a:tabLst/>
              <a:defRPr/>
            </a:pPr>
            <a:endParaRPr kumimoji="0" lang="en-US" sz="4600" b="1" i="0" u="none" strike="noStrike" kern="0" cap="none" spc="0" normalizeH="0" baseline="0" noProof="0" dirty="0">
              <a:ln>
                <a:noFill/>
              </a:ln>
              <a:solidFill>
                <a:srgbClr val="BBB831"/>
              </a:solidFill>
              <a:effectLst/>
              <a:uLnTx/>
              <a:uFillTx/>
              <a:latin typeface="Calibri" pitchFamily="34" charset="0"/>
              <a:ea typeface="Verdana" pitchFamily="34" charset="0"/>
              <a:cs typeface="Verdana" pitchFamily="34" charset="0"/>
            </a:endParaRPr>
          </a:p>
        </p:txBody>
      </p:sp>
    </p:spTree>
    <p:extLst>
      <p:ext uri="{BB962C8B-B14F-4D97-AF65-F5344CB8AC3E}">
        <p14:creationId xmlns:p14="http://schemas.microsoft.com/office/powerpoint/2010/main" val="17699366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696F6-D081-53CD-4081-F809F06769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A2E793-373E-CAFB-7F0F-6D38E5BC8F5F}"/>
              </a:ext>
            </a:extLst>
          </p:cNvPr>
          <p:cNvSpPr>
            <a:spLocks noGrp="1"/>
          </p:cNvSpPr>
          <p:nvPr>
            <p:ph type="title"/>
          </p:nvPr>
        </p:nvSpPr>
        <p:spPr>
          <a:xfrm>
            <a:off x="520181" y="-141190"/>
            <a:ext cx="11067474" cy="1181709"/>
          </a:xfrm>
        </p:spPr>
        <p:txBody>
          <a:bodyPr anchor="b">
            <a:noAutofit/>
          </a:bodyPr>
          <a:lstStyle/>
          <a:p>
            <a:pPr>
              <a:lnSpc>
                <a:spcPct val="100000"/>
              </a:lnSpc>
              <a:spcBef>
                <a:spcPts val="1200"/>
              </a:spcBef>
              <a:spcAft>
                <a:spcPts val="1200"/>
              </a:spcAft>
            </a:pP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t>CAP post-2027 – Article 19 CAP COM(2025) 560 final: </a:t>
            </a:r>
            <a:b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br>
            <a:endParaRPr lang="en-US" sz="2800" b="1" spc="-1" dirty="0">
              <a:solidFill>
                <a:srgbClr val="BBB831"/>
              </a:solidFill>
              <a:uFill>
                <a:solidFill>
                  <a:srgbClr val="FFFFFF"/>
                </a:solidFill>
              </a:u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8274BE6F-9055-D1EC-DBF3-DDAE3818221C}"/>
              </a:ext>
            </a:extLst>
          </p:cNvPr>
          <p:cNvSpPr/>
          <p:nvPr/>
        </p:nvSpPr>
        <p:spPr>
          <a:xfrm>
            <a:off x="8734926" y="5919537"/>
            <a:ext cx="4078706" cy="10708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ZoneTexte 2">
            <a:extLst>
              <a:ext uri="{FF2B5EF4-FFF2-40B4-BE49-F238E27FC236}">
                <a16:creationId xmlns:a16="http://schemas.microsoft.com/office/drawing/2014/main" id="{4DC5FC93-9B75-0067-F6AD-FD4989264CA7}"/>
              </a:ext>
            </a:extLst>
          </p:cNvPr>
          <p:cNvSpPr txBox="1"/>
          <p:nvPr/>
        </p:nvSpPr>
        <p:spPr>
          <a:xfrm>
            <a:off x="-126131" y="671849"/>
            <a:ext cx="12310241" cy="6386364"/>
          </a:xfrm>
          <a:prstGeom prst="rect">
            <a:avLst/>
          </a:prstGeom>
          <a:solidFill>
            <a:schemeClr val="bg1"/>
          </a:solidFill>
          <a:ln>
            <a:noFill/>
          </a:ln>
        </p:spPr>
        <p:txBody>
          <a:bodyPr wrap="square" rtlCol="0">
            <a:spAutoFit/>
          </a:bodyPr>
          <a:lstStyle/>
          <a:p>
            <a:pPr marL="647700" marR="0" lvl="1" indent="-457200" algn="l" defTabSz="914400" rtl="0" eaLnBrk="1" fontAlgn="auto" latinLnBrk="0" hangingPunct="1">
              <a:lnSpc>
                <a:spcPct val="100000"/>
              </a:lnSpc>
              <a:spcBef>
                <a:spcPts val="600"/>
              </a:spcBef>
              <a:spcAft>
                <a:spcPts val="0"/>
              </a:spcAft>
              <a:buClrTx/>
              <a:buSzTx/>
              <a:buFont typeface="+mj-lt"/>
              <a:buAutoNum type="arabicPeriod"/>
              <a:tabLst/>
              <a:defRPr/>
            </a:pPr>
            <a:r>
              <a:rPr lang="en-US" sz="2200" dirty="0">
                <a:solidFill>
                  <a:srgbClr val="335921"/>
                </a:solidFill>
                <a:latin typeface="Arial"/>
              </a:rPr>
              <a:t>SHALL</a:t>
            </a:r>
            <a:r>
              <a:rPr kumimoji="0" lang="en-US" sz="2200" b="0" i="0" u="none" strike="noStrike" kern="1200" cap="none" spc="0" normalizeH="0" baseline="0" noProof="0" dirty="0">
                <a:ln>
                  <a:noFill/>
                </a:ln>
                <a:solidFill>
                  <a:srgbClr val="335921"/>
                </a:solidFill>
                <a:effectLst/>
                <a:uLnTx/>
                <a:uFillTx/>
                <a:latin typeface="Arial"/>
                <a:ea typeface="+mn-ea"/>
                <a:cs typeface="+mn-cs"/>
              </a:rPr>
              <a:t>: a) </a:t>
            </a:r>
            <a:r>
              <a:rPr kumimoji="0" lang="en-US" sz="2200" b="1" i="0" u="none" strike="noStrike" kern="1200" cap="none" spc="0" normalizeH="0" baseline="0" noProof="0" dirty="0">
                <a:ln>
                  <a:noFill/>
                </a:ln>
                <a:solidFill>
                  <a:srgbClr val="335921"/>
                </a:solidFill>
                <a:effectLst/>
                <a:uLnTx/>
                <a:uFillTx/>
                <a:latin typeface="Arial"/>
                <a:ea typeface="+mn-ea"/>
                <a:cs typeface="+mn-cs"/>
              </a:rPr>
              <a:t>Support</a:t>
            </a:r>
            <a:r>
              <a:rPr kumimoji="0" lang="en-US" sz="2200" b="0" i="0" u="none" strike="noStrike" kern="1200" cap="none" spc="0" normalizeH="0" baseline="0" noProof="0" dirty="0">
                <a:ln>
                  <a:noFill/>
                </a:ln>
                <a:solidFill>
                  <a:srgbClr val="335921"/>
                </a:solidFill>
                <a:effectLst/>
                <a:uLnTx/>
                <a:uFillTx/>
                <a:latin typeface="Arial"/>
                <a:ea typeface="+mn-ea"/>
                <a:cs typeface="+mn-cs"/>
              </a:rPr>
              <a:t> to </a:t>
            </a:r>
            <a:r>
              <a:rPr kumimoji="0" lang="en-US" sz="2200" b="1" i="0" u="none" strike="noStrike" kern="1200" cap="none" spc="0" normalizeH="0" baseline="0" noProof="0" dirty="0">
                <a:ln>
                  <a:noFill/>
                </a:ln>
                <a:solidFill>
                  <a:srgbClr val="C00000"/>
                </a:solidFill>
                <a:effectLst/>
                <a:uLnTx/>
                <a:uFillTx/>
                <a:latin typeface="Arial"/>
                <a:ea typeface="+mn-ea"/>
                <a:cs typeface="+mn-cs"/>
              </a:rPr>
              <a:t>prepare</a:t>
            </a:r>
            <a:r>
              <a:rPr kumimoji="0" lang="en-US" sz="2200" b="0" i="0" u="none" strike="noStrike" kern="1200" cap="none" spc="0" normalizeH="0" baseline="0" noProof="0" dirty="0">
                <a:ln>
                  <a:noFill/>
                </a:ln>
                <a:solidFill>
                  <a:srgbClr val="335921"/>
                </a:solidFill>
                <a:effectLst/>
                <a:uLnTx/>
                <a:uFillTx/>
                <a:latin typeface="Arial"/>
                <a:ea typeface="+mn-ea"/>
                <a:cs typeface="+mn-cs"/>
              </a:rPr>
              <a:t> and </a:t>
            </a:r>
            <a:r>
              <a:rPr kumimoji="0" lang="en-US" sz="2200" b="1" i="0" u="none" strike="noStrike" kern="1200" cap="none" spc="0" normalizeH="0" baseline="0" noProof="0" dirty="0">
                <a:ln>
                  <a:noFill/>
                </a:ln>
                <a:solidFill>
                  <a:srgbClr val="C00000"/>
                </a:solidFill>
                <a:effectLst/>
                <a:uLnTx/>
                <a:uFillTx/>
                <a:latin typeface="Arial"/>
                <a:ea typeface="+mn-ea"/>
                <a:cs typeface="+mn-cs"/>
              </a:rPr>
              <a:t>implement</a:t>
            </a:r>
            <a:r>
              <a:rPr kumimoji="0" lang="en-US" sz="2200" b="0" i="0" u="none" strike="noStrike" kern="1200" cap="none" spc="0" normalizeH="0" baseline="0" noProof="0" dirty="0">
                <a:ln>
                  <a:noFill/>
                </a:ln>
                <a:solidFill>
                  <a:srgbClr val="335921"/>
                </a:solidFill>
                <a:effectLst/>
                <a:uLnTx/>
                <a:uFillTx/>
                <a:latin typeface="Arial"/>
                <a:ea typeface="+mn-ea"/>
                <a:cs typeface="+mn-cs"/>
              </a:rPr>
              <a:t> the projects of the EIP-AGRI operational groups as well as actions to </a:t>
            </a:r>
            <a:r>
              <a:rPr kumimoji="0" lang="en-US" sz="2200" b="1" i="0" u="none" strike="noStrike" kern="1200" cap="none" spc="0" normalizeH="0" baseline="0" noProof="0" dirty="0">
                <a:ln>
                  <a:noFill/>
                </a:ln>
                <a:solidFill>
                  <a:srgbClr val="C00000"/>
                </a:solidFill>
                <a:effectLst/>
                <a:uLnTx/>
                <a:uFillTx/>
                <a:latin typeface="Arial"/>
                <a:ea typeface="+mn-ea"/>
                <a:cs typeface="+mn-cs"/>
              </a:rPr>
              <a:t>ensure broader uptake </a:t>
            </a:r>
            <a:r>
              <a:rPr kumimoji="0" lang="en-US" sz="2200" b="0" i="0" u="none" strike="noStrike" kern="1200" cap="none" spc="0" normalizeH="0" baseline="0" noProof="0" dirty="0">
                <a:ln>
                  <a:noFill/>
                </a:ln>
                <a:solidFill>
                  <a:srgbClr val="335921"/>
                </a:solidFill>
                <a:effectLst/>
                <a:uLnTx/>
                <a:uFillTx/>
                <a:latin typeface="Arial"/>
                <a:ea typeface="+mn-ea"/>
                <a:cs typeface="+mn-cs"/>
              </a:rPr>
              <a:t>of projects’ results </a:t>
            </a:r>
            <a:r>
              <a:rPr kumimoji="0" lang="en-US" sz="2200" b="0" i="1" u="none" strike="noStrike" kern="1200" cap="none" spc="0" normalizeH="0" baseline="0" noProof="0" dirty="0">
                <a:ln>
                  <a:noFill/>
                </a:ln>
                <a:solidFill>
                  <a:srgbClr val="C00000"/>
                </a:solidFill>
                <a:effectLst/>
                <a:uLnTx/>
                <a:uFillTx/>
                <a:latin typeface="Arial"/>
                <a:ea typeface="+mn-ea"/>
                <a:cs typeface="+mn-cs"/>
              </a:rPr>
              <a:t>(EIP OGs)</a:t>
            </a:r>
          </a:p>
          <a:p>
            <a:pPr marL="647700" marR="0" lvl="2" indent="0" algn="l" defTabSz="914400" rtl="0" eaLnBrk="1" fontAlgn="auto" latinLnBrk="0" hangingPunct="1">
              <a:lnSpc>
                <a:spcPct val="100000"/>
              </a:lnSpc>
              <a:spcBef>
                <a:spcPts val="600"/>
              </a:spcBef>
              <a:spcAft>
                <a:spcPts val="0"/>
              </a:spcAft>
              <a:buClrTx/>
              <a:buSzTx/>
              <a:buFontTx/>
              <a:buNone/>
              <a:tabLst/>
              <a:defRPr/>
            </a:pPr>
            <a:r>
              <a:rPr kumimoji="0" lang="en-US" sz="2200" b="0" i="0" u="none" strike="noStrike" kern="1200" cap="none" spc="0" normalizeH="0" baseline="0" noProof="0" dirty="0">
                <a:ln>
                  <a:noFill/>
                </a:ln>
                <a:solidFill>
                  <a:srgbClr val="335921"/>
                </a:solidFill>
                <a:effectLst/>
                <a:uLnTx/>
                <a:uFillTx/>
                <a:latin typeface="Arial"/>
                <a:ea typeface="+mn-ea"/>
                <a:cs typeface="+mn-cs"/>
              </a:rPr>
              <a:t>(b) </a:t>
            </a:r>
            <a:r>
              <a:rPr kumimoji="0" lang="en-US" sz="2200" b="1" i="0" u="none" strike="noStrike" kern="1200" cap="none" spc="0" normalizeH="0" baseline="0" noProof="0" dirty="0">
                <a:ln>
                  <a:noFill/>
                </a:ln>
                <a:solidFill>
                  <a:srgbClr val="335921"/>
                </a:solidFill>
                <a:effectLst/>
                <a:uLnTx/>
                <a:uFillTx/>
                <a:latin typeface="Arial"/>
                <a:ea typeface="+mn-ea"/>
                <a:cs typeface="+mn-cs"/>
              </a:rPr>
              <a:t>Support</a:t>
            </a:r>
            <a:r>
              <a:rPr kumimoji="0" lang="en-US" sz="2200" b="0" i="0" u="none" strike="noStrike" kern="1200" cap="none" spc="0" normalizeH="0" baseline="0" noProof="0" dirty="0">
                <a:ln>
                  <a:noFill/>
                </a:ln>
                <a:solidFill>
                  <a:srgbClr val="335921"/>
                </a:solidFill>
                <a:effectLst/>
                <a:uLnTx/>
                <a:uFillTx/>
                <a:latin typeface="Arial"/>
                <a:ea typeface="+mn-ea"/>
                <a:cs typeface="+mn-cs"/>
              </a:rPr>
              <a:t> for actions to </a:t>
            </a:r>
            <a:r>
              <a:rPr kumimoji="0" lang="en-US" sz="2200" b="1" i="0" u="none" strike="noStrike" kern="1200" cap="none" spc="0" normalizeH="0" baseline="0" noProof="0" dirty="0">
                <a:ln>
                  <a:noFill/>
                </a:ln>
                <a:solidFill>
                  <a:srgbClr val="C00000"/>
                </a:solidFill>
                <a:effectLst/>
                <a:uLnTx/>
                <a:uFillTx/>
                <a:latin typeface="Arial"/>
                <a:ea typeface="+mn-ea"/>
                <a:cs typeface="+mn-cs"/>
              </a:rPr>
              <a:t>promote innovation, training and advice</a:t>
            </a:r>
            <a:r>
              <a:rPr kumimoji="0" lang="en-US" sz="2200" b="0" i="0" u="none" strike="noStrike" kern="1200" cap="none" spc="0" normalizeH="0" baseline="0" noProof="0" dirty="0">
                <a:ln>
                  <a:noFill/>
                </a:ln>
                <a:solidFill>
                  <a:srgbClr val="335921"/>
                </a:solidFill>
                <a:effectLst/>
                <a:uLnTx/>
                <a:uFillTx/>
                <a:latin typeface="Arial"/>
                <a:ea typeface="+mn-ea"/>
                <a:cs typeface="+mn-cs"/>
              </a:rPr>
              <a:t>, skills development, advisory services and </a:t>
            </a:r>
            <a:r>
              <a:rPr kumimoji="0" lang="en-US" sz="2200" b="1" i="0" u="none" strike="noStrike" kern="1200" cap="none" spc="0" normalizeH="0" baseline="0" noProof="0" dirty="0">
                <a:ln>
                  <a:noFill/>
                </a:ln>
                <a:solidFill>
                  <a:srgbClr val="C00000"/>
                </a:solidFill>
                <a:effectLst/>
                <a:uLnTx/>
                <a:uFillTx/>
                <a:latin typeface="Arial"/>
                <a:ea typeface="+mn-ea"/>
                <a:cs typeface="+mn-cs"/>
              </a:rPr>
              <a:t>other forms of knowledge sharing </a:t>
            </a:r>
            <a:r>
              <a:rPr kumimoji="0" lang="en-US" sz="2200" b="0" i="0" u="none" strike="noStrike" kern="1200" cap="none" spc="0" normalizeH="0" baseline="0" noProof="0" dirty="0">
                <a:ln>
                  <a:noFill/>
                </a:ln>
                <a:solidFill>
                  <a:srgbClr val="335921"/>
                </a:solidFill>
                <a:effectLst/>
                <a:uLnTx/>
                <a:uFillTx/>
                <a:latin typeface="Arial"/>
                <a:ea typeface="+mn-ea"/>
                <a:cs typeface="+mn-cs"/>
              </a:rPr>
              <a:t>and dissemination of information. </a:t>
            </a:r>
            <a:r>
              <a:rPr kumimoji="0" lang="en-US" sz="2200" b="0" i="1" u="none" strike="noStrike" kern="1200" cap="none" spc="0" normalizeH="0" baseline="0" noProof="0" dirty="0">
                <a:ln>
                  <a:noFill/>
                </a:ln>
                <a:solidFill>
                  <a:srgbClr val="C00000"/>
                </a:solidFill>
                <a:effectLst/>
                <a:uLnTx/>
                <a:uFillTx/>
                <a:latin typeface="Arial"/>
                <a:ea typeface="+mn-ea"/>
                <a:cs typeface="+mn-cs"/>
              </a:rPr>
              <a:t>(KNOW)</a:t>
            </a:r>
          </a:p>
          <a:p>
            <a:pPr marL="647700" marR="0" lvl="1" indent="-457200" algn="l" defTabSz="914400" rtl="0" eaLnBrk="1" fontAlgn="auto" latinLnBrk="0" hangingPunct="1">
              <a:lnSpc>
                <a:spcPct val="100000"/>
              </a:lnSpc>
              <a:spcBef>
                <a:spcPts val="600"/>
              </a:spcBef>
              <a:spcAft>
                <a:spcPts val="0"/>
              </a:spcAft>
              <a:buClrTx/>
              <a:buSzTx/>
              <a:buFont typeface="+mj-lt"/>
              <a:buAutoNum type="arabicPeriod"/>
              <a:tabLst/>
              <a:defRPr/>
            </a:pPr>
            <a:r>
              <a:rPr kumimoji="0" lang="en-US" sz="2200" b="0" i="0" u="none" strike="noStrike" kern="1200" cap="none" spc="0" normalizeH="0" baseline="0" noProof="0" dirty="0">
                <a:ln>
                  <a:noFill/>
                </a:ln>
                <a:solidFill>
                  <a:srgbClr val="335921"/>
                </a:solidFill>
                <a:effectLst/>
                <a:uLnTx/>
                <a:uFillTx/>
                <a:latin typeface="Arial"/>
                <a:ea typeface="+mn-ea"/>
                <a:cs typeface="+mn-cs"/>
              </a:rPr>
              <a:t>Aims of the EIP-AGRI: </a:t>
            </a:r>
            <a:r>
              <a:rPr kumimoji="0" lang="en-US" sz="2200" b="0" i="0" u="none" strike="noStrike" kern="1200" cap="none" spc="0" normalizeH="0" baseline="0" noProof="0" dirty="0">
                <a:ln>
                  <a:noFill/>
                </a:ln>
                <a:solidFill>
                  <a:srgbClr val="C00000"/>
                </a:solidFill>
                <a:effectLst/>
                <a:uLnTx/>
                <a:uFillTx/>
                <a:latin typeface="Arial"/>
                <a:ea typeface="+mn-ea"/>
                <a:cs typeface="+mn-cs"/>
              </a:rPr>
              <a:t>results of EIP OG to be disseminated and multiplied through AKIS</a:t>
            </a:r>
          </a:p>
          <a:p>
            <a:pPr marL="647700" marR="0" lvl="1" indent="-457200" algn="l" defTabSz="914400" rtl="0" eaLnBrk="1" fontAlgn="auto" latinLnBrk="0" hangingPunct="1">
              <a:lnSpc>
                <a:spcPct val="100000"/>
              </a:lnSpc>
              <a:spcBef>
                <a:spcPts val="600"/>
              </a:spcBef>
              <a:spcAft>
                <a:spcPts val="0"/>
              </a:spcAft>
              <a:buClrTx/>
              <a:buSzTx/>
              <a:buFont typeface="+mj-lt"/>
              <a:buAutoNum type="arabicPeriod"/>
              <a:tabLst/>
              <a:defRPr/>
            </a:pPr>
            <a:r>
              <a:rPr kumimoji="0" lang="en-US" sz="2200" b="0" i="0" u="none" strike="noStrike" kern="1200" cap="none" spc="0" normalizeH="0" baseline="0" noProof="0" dirty="0">
                <a:ln>
                  <a:noFill/>
                </a:ln>
                <a:solidFill>
                  <a:srgbClr val="335921"/>
                </a:solidFill>
                <a:effectLst/>
                <a:uLnTx/>
                <a:uFillTx/>
                <a:latin typeface="Arial"/>
                <a:ea typeface="+mn-ea"/>
                <a:cs typeface="+mn-cs"/>
              </a:rPr>
              <a:t>Projects implemented by the EIP-AGRI OGs based on the </a:t>
            </a:r>
            <a:r>
              <a:rPr kumimoji="0" lang="en-US" sz="2200" b="1" i="0" u="none" strike="noStrike" kern="1200" cap="none" spc="0" normalizeH="0" baseline="0" noProof="0" dirty="0">
                <a:ln>
                  <a:noFill/>
                </a:ln>
                <a:solidFill>
                  <a:srgbClr val="C00000"/>
                </a:solidFill>
                <a:effectLst/>
                <a:uLnTx/>
                <a:uFillTx/>
                <a:latin typeface="Arial"/>
                <a:ea typeface="+mn-ea"/>
                <a:cs typeface="+mn-cs"/>
              </a:rPr>
              <a:t>‘interactive innovation model’: </a:t>
            </a:r>
          </a:p>
          <a:p>
            <a:pPr marL="1104900" marR="0" lvl="2" indent="-457200" algn="l" defTabSz="914400" rtl="0" eaLnBrk="1" fontAlgn="auto" latinLnBrk="0" hangingPunct="1">
              <a:lnSpc>
                <a:spcPct val="100000"/>
              </a:lnSpc>
              <a:spcBef>
                <a:spcPts val="600"/>
              </a:spcBef>
              <a:spcAft>
                <a:spcPts val="0"/>
              </a:spcAft>
              <a:buClrTx/>
              <a:buSzTx/>
              <a:buFont typeface="+mj-lt"/>
              <a:buAutoNum type="alphaLcParenR"/>
              <a:tabLst/>
              <a:defRPr/>
            </a:pPr>
            <a:r>
              <a:rPr kumimoji="0" lang="en-US" sz="2000" b="0" i="0" u="none" strike="noStrike" kern="1200" cap="none" spc="0" normalizeH="0" baseline="0" noProof="0" dirty="0">
                <a:ln>
                  <a:noFill/>
                </a:ln>
                <a:solidFill>
                  <a:srgbClr val="335921"/>
                </a:solidFill>
                <a:effectLst/>
                <a:uLnTx/>
                <a:uFillTx/>
                <a:latin typeface="Arial"/>
                <a:ea typeface="+mn-ea"/>
                <a:cs typeface="+mn-cs"/>
              </a:rPr>
              <a:t>develop innovative solutions </a:t>
            </a:r>
            <a:r>
              <a:rPr kumimoji="0" lang="en-US" sz="2000" b="1" i="0" u="none" strike="noStrike" kern="1200" cap="none" spc="0" normalizeH="0" baseline="0" noProof="0" dirty="0">
                <a:ln>
                  <a:noFill/>
                </a:ln>
                <a:solidFill>
                  <a:srgbClr val="335921"/>
                </a:solidFill>
                <a:effectLst/>
                <a:uLnTx/>
                <a:uFillTx/>
                <a:latin typeface="Arial"/>
                <a:ea typeface="+mn-ea"/>
                <a:cs typeface="+mn-cs"/>
              </a:rPr>
              <a:t>focusing on the specific needs of farmers, forester holders and rural actors;</a:t>
            </a:r>
          </a:p>
          <a:p>
            <a:pPr marL="1104900" marR="0" lvl="2" indent="-457200" algn="l" defTabSz="914400" rtl="0" eaLnBrk="1" fontAlgn="auto" latinLnBrk="0" hangingPunct="1">
              <a:lnSpc>
                <a:spcPct val="100000"/>
              </a:lnSpc>
              <a:spcBef>
                <a:spcPts val="600"/>
              </a:spcBef>
              <a:spcAft>
                <a:spcPts val="0"/>
              </a:spcAft>
              <a:buClrTx/>
              <a:buSzTx/>
              <a:buFont typeface="+mj-lt"/>
              <a:buAutoNum type="alphaLcParenR"/>
              <a:tabLst/>
              <a:defRPr/>
            </a:pPr>
            <a:r>
              <a:rPr kumimoji="0" lang="en-US" sz="2000" b="0" i="0" u="none" strike="noStrike" kern="1200" cap="none" spc="0" normalizeH="0" baseline="0" noProof="0" dirty="0">
                <a:ln>
                  <a:noFill/>
                </a:ln>
                <a:solidFill>
                  <a:srgbClr val="335921"/>
                </a:solidFill>
                <a:effectLst/>
                <a:uLnTx/>
                <a:uFillTx/>
                <a:latin typeface="Arial"/>
                <a:ea typeface="+mn-ea"/>
                <a:cs typeface="+mn-cs"/>
              </a:rPr>
              <a:t>bring together partners with </a:t>
            </a:r>
            <a:r>
              <a:rPr kumimoji="0" lang="en-US" sz="2000" b="1" i="0" u="none" strike="noStrike" kern="1200" cap="none" spc="0" normalizeH="0" baseline="0" noProof="0" dirty="0">
                <a:ln>
                  <a:noFill/>
                </a:ln>
                <a:solidFill>
                  <a:srgbClr val="335921"/>
                </a:solidFill>
                <a:effectLst/>
                <a:uLnTx/>
                <a:uFillTx/>
                <a:latin typeface="Arial"/>
                <a:ea typeface="+mn-ea"/>
                <a:cs typeface="+mn-cs"/>
              </a:rPr>
              <a:t>complementary</a:t>
            </a:r>
            <a:r>
              <a:rPr kumimoji="0" lang="en-US" sz="2000" b="0" i="0" u="none" strike="noStrike" kern="1200" cap="none" spc="0" normalizeH="0" baseline="0" noProof="0" dirty="0">
                <a:ln>
                  <a:noFill/>
                </a:ln>
                <a:solidFill>
                  <a:srgbClr val="335921"/>
                </a:solidFill>
                <a:effectLst/>
                <a:uLnTx/>
                <a:uFillTx/>
                <a:latin typeface="Arial"/>
                <a:ea typeface="+mn-ea"/>
                <a:cs typeface="+mn-cs"/>
              </a:rPr>
              <a:t> knowledge such as academia, researchers and the farming community, and where relevant, </a:t>
            </a:r>
            <a:r>
              <a:rPr kumimoji="0" lang="en-US" sz="2000" b="1" i="0" u="none" strike="noStrike" kern="1200" cap="none" spc="0" normalizeH="0" baseline="0" noProof="0" dirty="0">
                <a:ln>
                  <a:noFill/>
                </a:ln>
                <a:solidFill>
                  <a:srgbClr val="C00000"/>
                </a:solidFill>
                <a:effectLst/>
                <a:uLnTx/>
                <a:uFillTx/>
                <a:latin typeface="Arial"/>
                <a:ea typeface="+mn-ea"/>
                <a:cs typeface="+mn-cs"/>
              </a:rPr>
              <a:t>actors of the food chain </a:t>
            </a:r>
            <a:r>
              <a:rPr kumimoji="0" lang="en-US" sz="2000" b="0" i="0" u="none" strike="noStrike" kern="1200" cap="none" spc="0" normalizeH="0" baseline="0" noProof="0" dirty="0">
                <a:ln>
                  <a:noFill/>
                </a:ln>
                <a:solidFill>
                  <a:srgbClr val="335921"/>
                </a:solidFill>
                <a:effectLst/>
                <a:uLnTx/>
                <a:uFillTx/>
                <a:latin typeface="Arial"/>
                <a:ea typeface="+mn-ea"/>
                <a:cs typeface="+mn-cs"/>
              </a:rPr>
              <a:t>and ensure their active involvement in projects; </a:t>
            </a:r>
          </a:p>
          <a:p>
            <a:pPr marL="1104900" marR="0" lvl="2" indent="-457200" algn="l" defTabSz="914400" rtl="0" eaLnBrk="1" fontAlgn="auto" latinLnBrk="0" hangingPunct="1">
              <a:lnSpc>
                <a:spcPct val="100000"/>
              </a:lnSpc>
              <a:spcBef>
                <a:spcPts val="600"/>
              </a:spcBef>
              <a:spcAft>
                <a:spcPts val="0"/>
              </a:spcAft>
              <a:buClrTx/>
              <a:buSzTx/>
              <a:buFont typeface="+mj-lt"/>
              <a:buAutoNum type="alphaLcParenR"/>
              <a:tabLst/>
              <a:defRPr/>
            </a:pPr>
            <a:r>
              <a:rPr kumimoji="0" lang="en-US" sz="2000" b="0" i="0" u="none" strike="noStrike" kern="1200" cap="none" spc="0" normalizeH="0" baseline="0" noProof="0" dirty="0">
                <a:ln>
                  <a:noFill/>
                </a:ln>
                <a:solidFill>
                  <a:srgbClr val="335921"/>
                </a:solidFill>
                <a:effectLst/>
                <a:uLnTx/>
                <a:uFillTx/>
                <a:latin typeface="Arial"/>
                <a:ea typeface="+mn-ea"/>
                <a:cs typeface="+mn-cs"/>
              </a:rPr>
              <a:t>the projects are </a:t>
            </a:r>
            <a:r>
              <a:rPr kumimoji="0" lang="en-US" sz="2000" b="1" i="0" u="none" strike="noStrike" kern="1200" cap="none" spc="0" normalizeH="0" baseline="0" noProof="0" dirty="0">
                <a:ln>
                  <a:noFill/>
                </a:ln>
                <a:solidFill>
                  <a:srgbClr val="335921"/>
                </a:solidFill>
                <a:effectLst/>
                <a:uLnTx/>
                <a:uFillTx/>
                <a:latin typeface="Arial"/>
                <a:ea typeface="+mn-ea"/>
                <a:cs typeface="+mn-cs"/>
              </a:rPr>
              <a:t>co-created and co-decided </a:t>
            </a:r>
            <a:r>
              <a:rPr kumimoji="0" lang="en-US" sz="2000" b="0" i="0" u="none" strike="noStrike" kern="1200" cap="none" spc="0" normalizeH="0" baseline="0" noProof="0" dirty="0">
                <a:ln>
                  <a:noFill/>
                </a:ln>
                <a:solidFill>
                  <a:srgbClr val="335921"/>
                </a:solidFill>
                <a:effectLst/>
                <a:uLnTx/>
                <a:uFillTx/>
                <a:latin typeface="Arial"/>
                <a:ea typeface="+mn-ea"/>
                <a:cs typeface="+mn-cs"/>
              </a:rPr>
              <a:t>among the actors involved in the projects and implemented in a consultative manner, including ensuring the potential for scale up</a:t>
            </a:r>
          </a:p>
          <a:p>
            <a:pPr marL="647700" marR="0" lvl="2" indent="0" algn="l" defTabSz="914400" rtl="0" eaLnBrk="1" fontAlgn="auto" latinLnBrk="0" hangingPunct="1">
              <a:lnSpc>
                <a:spcPct val="100000"/>
              </a:lnSpc>
              <a:spcBef>
                <a:spcPts val="600"/>
              </a:spcBef>
              <a:spcAft>
                <a:spcPts val="0"/>
              </a:spcAft>
              <a:buClrTx/>
              <a:buSzTx/>
              <a:buFontTx/>
              <a:buNone/>
              <a:tabLst/>
              <a:defRPr/>
            </a:pPr>
            <a:r>
              <a:rPr kumimoji="0" lang="en-US" sz="2200" b="0" i="0" u="none" strike="noStrike" kern="1200" cap="none" spc="0" normalizeH="0" baseline="0" noProof="0" dirty="0">
                <a:ln>
                  <a:noFill/>
                </a:ln>
                <a:solidFill>
                  <a:srgbClr val="335921"/>
                </a:solidFill>
                <a:effectLst/>
                <a:uLnTx/>
                <a:uFillTx/>
                <a:latin typeface="Arial"/>
                <a:ea typeface="+mn-ea"/>
                <a:cs typeface="+mn-cs"/>
              </a:rPr>
              <a:t>Member States shall ensure that </a:t>
            </a:r>
            <a:r>
              <a:rPr kumimoji="0" lang="en-US" sz="2200" b="1" i="0" u="none" strike="noStrike" kern="1200" cap="none" spc="0" normalizeH="0" baseline="0" noProof="0" dirty="0">
                <a:ln>
                  <a:noFill/>
                </a:ln>
                <a:solidFill>
                  <a:srgbClr val="C00000"/>
                </a:solidFill>
                <a:effectLst/>
                <a:uLnTx/>
                <a:uFillTx/>
                <a:latin typeface="Arial"/>
                <a:ea typeface="+mn-ea"/>
                <a:cs typeface="+mn-cs"/>
              </a:rPr>
              <a:t>the key results … are disseminated through practice-oriented channels, </a:t>
            </a:r>
            <a:r>
              <a:rPr kumimoji="0" lang="en-US" sz="2200" b="0" i="0" u="none" strike="noStrike" kern="1200" cap="none" spc="0" normalizeH="0" baseline="0" noProof="0" dirty="0">
                <a:ln>
                  <a:noFill/>
                </a:ln>
                <a:solidFill>
                  <a:srgbClr val="335921"/>
                </a:solidFill>
                <a:effectLst/>
                <a:uLnTx/>
                <a:uFillTx/>
                <a:latin typeface="Arial"/>
                <a:ea typeface="+mn-ea"/>
                <a:cs typeface="+mn-cs"/>
              </a:rPr>
              <a:t>including the national and Union CAP networks. ….with </a:t>
            </a:r>
            <a:r>
              <a:rPr kumimoji="0" lang="en-US" sz="2200" b="0" i="0" u="none" strike="noStrike" kern="1200" cap="none" spc="0" normalizeH="0" baseline="0" noProof="0" dirty="0">
                <a:ln>
                  <a:noFill/>
                </a:ln>
                <a:solidFill>
                  <a:srgbClr val="C00000"/>
                </a:solidFill>
                <a:effectLst/>
                <a:uLnTx/>
                <a:uFillTx/>
                <a:latin typeface="Arial"/>
                <a:ea typeface="+mn-ea"/>
                <a:cs typeface="+mn-cs"/>
              </a:rPr>
              <a:t>focus on the practical innovative solutions</a:t>
            </a:r>
            <a:r>
              <a:rPr kumimoji="0" lang="en-US" sz="2200" b="0" i="0" u="none" strike="noStrike" kern="1200" cap="none" spc="0" normalizeH="0" baseline="0" noProof="0" dirty="0">
                <a:ln>
                  <a:noFill/>
                </a:ln>
                <a:solidFill>
                  <a:srgbClr val="335921"/>
                </a:solidFill>
                <a:effectLst/>
                <a:uLnTx/>
                <a:uFillTx/>
                <a:latin typeface="Arial"/>
                <a:ea typeface="+mn-ea"/>
                <a:cs typeface="+mn-cs"/>
              </a:rPr>
              <a:t> developed.</a:t>
            </a:r>
          </a:p>
        </p:txBody>
      </p:sp>
    </p:spTree>
    <p:extLst>
      <p:ext uri="{BB962C8B-B14F-4D97-AF65-F5344CB8AC3E}">
        <p14:creationId xmlns:p14="http://schemas.microsoft.com/office/powerpoint/2010/main" val="34025344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696F6-D081-53CD-4081-F809F06769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A2E793-373E-CAFB-7F0F-6D38E5BC8F5F}"/>
              </a:ext>
            </a:extLst>
          </p:cNvPr>
          <p:cNvSpPr>
            <a:spLocks noGrp="1"/>
          </p:cNvSpPr>
          <p:nvPr>
            <p:ph type="title"/>
          </p:nvPr>
        </p:nvSpPr>
        <p:spPr>
          <a:xfrm>
            <a:off x="520181" y="317610"/>
            <a:ext cx="11067474" cy="627781"/>
          </a:xfrm>
        </p:spPr>
        <p:txBody>
          <a:bodyPr anchor="b">
            <a:noAutofit/>
          </a:bodyPr>
          <a:lstStyle/>
          <a:p>
            <a:pPr>
              <a:lnSpc>
                <a:spcPct val="100000"/>
              </a:lnSpc>
              <a:spcBef>
                <a:spcPts val="1200"/>
              </a:spcBef>
              <a:spcAft>
                <a:spcPts val="1200"/>
              </a:spcAft>
            </a:pP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t>CAP post-2027 – Article 19 CAP clarifications </a:t>
            </a:r>
            <a:b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br>
            <a:endParaRPr lang="en-US" sz="2800" b="1" spc="-1" dirty="0">
              <a:solidFill>
                <a:srgbClr val="BBB831"/>
              </a:solidFill>
              <a:uFill>
                <a:solidFill>
                  <a:srgbClr val="FFFFFF"/>
                </a:solidFill>
              </a:u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8274BE6F-9055-D1EC-DBF3-DDAE3818221C}"/>
              </a:ext>
            </a:extLst>
          </p:cNvPr>
          <p:cNvSpPr/>
          <p:nvPr/>
        </p:nvSpPr>
        <p:spPr>
          <a:xfrm>
            <a:off x="8734926" y="5919537"/>
            <a:ext cx="4078706" cy="10708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ZoneTexte 2">
            <a:extLst>
              <a:ext uri="{FF2B5EF4-FFF2-40B4-BE49-F238E27FC236}">
                <a16:creationId xmlns:a16="http://schemas.microsoft.com/office/drawing/2014/main" id="{4DC5FC93-9B75-0067-F6AD-FD4989264CA7}"/>
              </a:ext>
            </a:extLst>
          </p:cNvPr>
          <p:cNvSpPr txBox="1"/>
          <p:nvPr/>
        </p:nvSpPr>
        <p:spPr>
          <a:xfrm>
            <a:off x="0" y="644601"/>
            <a:ext cx="12084270" cy="6247864"/>
          </a:xfrm>
          <a:prstGeom prst="rect">
            <a:avLst/>
          </a:prstGeom>
          <a:solidFill>
            <a:schemeClr val="bg1"/>
          </a:solidFill>
          <a:ln>
            <a:noFill/>
          </a:ln>
        </p:spPr>
        <p:txBody>
          <a:bodyPr wrap="square" rtlCol="0">
            <a:spAutoFit/>
          </a:bodyPr>
          <a:lstStyle/>
          <a:p>
            <a:pPr marL="533400" marR="0" lvl="1"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335921"/>
                </a:solidFill>
                <a:effectLst/>
                <a:uLnTx/>
                <a:uFillTx/>
                <a:latin typeface="Arial"/>
                <a:ea typeface="+mn-ea"/>
                <a:cs typeface="+mn-cs"/>
              </a:rPr>
              <a:t>Covers costs for each of the </a:t>
            </a:r>
            <a:r>
              <a:rPr kumimoji="0" lang="en-US" sz="2400" b="0" i="0" u="none" strike="noStrike" kern="1200" cap="none" spc="0" normalizeH="0" baseline="0" noProof="0" dirty="0">
                <a:ln>
                  <a:noFill/>
                </a:ln>
                <a:solidFill>
                  <a:srgbClr val="C00000"/>
                </a:solidFill>
                <a:effectLst/>
                <a:uLnTx/>
                <a:uFillTx/>
                <a:latin typeface="Arial"/>
                <a:ea typeface="+mn-ea"/>
                <a:cs typeface="+mn-cs"/>
              </a:rPr>
              <a:t>3 steps </a:t>
            </a:r>
            <a:r>
              <a:rPr kumimoji="0" lang="en-US" sz="2400" b="0" i="0" u="none" strike="noStrike" kern="1200" cap="none" spc="0" normalizeH="0" baseline="0" noProof="0" dirty="0">
                <a:ln>
                  <a:noFill/>
                </a:ln>
                <a:solidFill>
                  <a:srgbClr val="335921"/>
                </a:solidFill>
                <a:effectLst/>
                <a:uLnTx/>
                <a:uFillTx/>
                <a:latin typeface="Arial"/>
                <a:ea typeface="+mn-ea"/>
                <a:cs typeface="+mn-cs"/>
              </a:rPr>
              <a:t>of an EIP innovation project: preparation, implementation, uptake of results</a:t>
            </a:r>
          </a:p>
          <a:p>
            <a:pPr marL="533400" marR="0" lvl="1"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400" dirty="0">
                <a:solidFill>
                  <a:srgbClr val="C00000"/>
                </a:solidFill>
                <a:latin typeface="Arial"/>
              </a:rPr>
              <a:t>Up to 100% support </a:t>
            </a:r>
            <a:r>
              <a:rPr lang="en-US" sz="2400" dirty="0">
                <a:solidFill>
                  <a:srgbClr val="335921"/>
                </a:solidFill>
                <a:latin typeface="Arial"/>
              </a:rPr>
              <a:t>for OG projects, must comply with </a:t>
            </a:r>
            <a:r>
              <a:rPr lang="en-US" sz="2400" dirty="0">
                <a:solidFill>
                  <a:srgbClr val="C00000"/>
                </a:solidFill>
                <a:latin typeface="Arial"/>
              </a:rPr>
              <a:t>CAP objectives </a:t>
            </a:r>
            <a:r>
              <a:rPr lang="en-US" sz="2400" dirty="0">
                <a:solidFill>
                  <a:srgbClr val="335921"/>
                </a:solidFill>
                <a:latin typeface="Arial"/>
              </a:rPr>
              <a:t>Art.3 NRP, State aid rules may set limits and conditions (to be followed up)</a:t>
            </a:r>
            <a:endParaRPr kumimoji="0" lang="en-US" sz="2400" b="0" i="0" u="none" strike="noStrike" kern="1200" cap="none" spc="0" normalizeH="0" baseline="0" noProof="0" dirty="0">
              <a:ln>
                <a:noFill/>
              </a:ln>
              <a:solidFill>
                <a:srgbClr val="335921"/>
              </a:solidFill>
              <a:effectLst/>
              <a:uLnTx/>
              <a:uFillTx/>
              <a:latin typeface="Arial"/>
              <a:ea typeface="+mn-ea"/>
              <a:cs typeface="+mn-cs"/>
            </a:endParaRPr>
          </a:p>
          <a:p>
            <a:pPr marL="533400" marR="0" lvl="1"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400" dirty="0">
                <a:solidFill>
                  <a:srgbClr val="335921"/>
                </a:solidFill>
                <a:latin typeface="Arial"/>
              </a:rPr>
              <a:t>Cross-border</a:t>
            </a:r>
            <a:r>
              <a:rPr lang="en-US" sz="2400" dirty="0">
                <a:solidFill>
                  <a:srgbClr val="C00000"/>
                </a:solidFill>
                <a:latin typeface="Arial"/>
              </a:rPr>
              <a:t> OGs? Yes, no specific rules or procedures</a:t>
            </a:r>
          </a:p>
          <a:p>
            <a:pPr marL="533400" marR="0" lvl="1"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400" dirty="0">
                <a:solidFill>
                  <a:srgbClr val="335921"/>
                </a:solidFill>
                <a:latin typeface="Arial"/>
              </a:rPr>
              <a:t>Yes, EIP innovation may still be </a:t>
            </a:r>
            <a:r>
              <a:rPr lang="en-US" sz="2400" dirty="0">
                <a:solidFill>
                  <a:srgbClr val="C00000"/>
                </a:solidFill>
                <a:latin typeface="Arial"/>
              </a:rPr>
              <a:t>based on new practices but also on traditional practices in a new geographical or environmental context</a:t>
            </a:r>
          </a:p>
          <a:p>
            <a:pPr marL="533400" marR="0" lvl="1"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400" dirty="0">
                <a:solidFill>
                  <a:srgbClr val="335921"/>
                </a:solidFill>
                <a:latin typeface="Arial"/>
              </a:rPr>
              <a:t>No State aid exemption up to 500.000 Euro per project (yet)</a:t>
            </a:r>
          </a:p>
          <a:p>
            <a:pPr marL="533400" marR="0" lvl="1"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400" dirty="0">
                <a:solidFill>
                  <a:srgbClr val="335921"/>
                </a:solidFill>
                <a:latin typeface="Arial"/>
              </a:rPr>
              <a:t>No explicit advanced payments (yet)</a:t>
            </a:r>
          </a:p>
          <a:p>
            <a:pPr marL="533400" marR="0" lvl="1"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400" dirty="0">
                <a:solidFill>
                  <a:srgbClr val="335921"/>
                </a:solidFill>
                <a:latin typeface="Arial"/>
              </a:rPr>
              <a:t>No ringfenced CAP budget, so Art. 20(1) NRP =  minimum 60% national contribution rate (40-15) instead of up to 80% EAFRD now (= 20% national contribution)</a:t>
            </a:r>
          </a:p>
          <a:p>
            <a:pPr marL="533400" marR="0" lvl="1"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400" dirty="0">
                <a:solidFill>
                  <a:srgbClr val="C00000"/>
                </a:solidFill>
                <a:latin typeface="Arial"/>
              </a:rPr>
              <a:t>75% </a:t>
            </a:r>
            <a:r>
              <a:rPr lang="en-US" sz="2400" dirty="0">
                <a:solidFill>
                  <a:srgbClr val="335921"/>
                </a:solidFill>
                <a:latin typeface="Arial"/>
              </a:rPr>
              <a:t>(85% young) </a:t>
            </a:r>
            <a:r>
              <a:rPr lang="en-US" sz="2400" dirty="0">
                <a:solidFill>
                  <a:srgbClr val="C00000"/>
                </a:solidFill>
                <a:latin typeface="Arial"/>
              </a:rPr>
              <a:t>support for investment only for farmer </a:t>
            </a:r>
            <a:r>
              <a:rPr lang="en-US" sz="2400" dirty="0">
                <a:solidFill>
                  <a:srgbClr val="335921"/>
                </a:solidFill>
                <a:latin typeface="Arial"/>
              </a:rPr>
              <a:t>as partner in the group (=&gt; ringfenced CAP), no % for other actors (= not ringfenced budget under NRP)</a:t>
            </a:r>
          </a:p>
          <a:p>
            <a:pPr marL="533400" marR="0" lvl="1"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400" dirty="0">
                <a:solidFill>
                  <a:srgbClr val="C00000"/>
                </a:solidFill>
                <a:latin typeface="Arial"/>
              </a:rPr>
              <a:t>Obligatory Simplified Cost Options </a:t>
            </a:r>
            <a:r>
              <a:rPr lang="en-US" sz="2400" dirty="0">
                <a:solidFill>
                  <a:srgbClr val="335921"/>
                </a:solidFill>
                <a:latin typeface="Arial"/>
              </a:rPr>
              <a:t>(lump sums, unit costs, flat rate) below 100.000 Euro (Art.78 NRP)</a:t>
            </a:r>
            <a:endParaRPr kumimoji="0" lang="en-US" sz="2400" b="0" i="0" u="none" strike="noStrike" kern="1200" cap="none" spc="0" normalizeH="0" baseline="0" noProof="0" dirty="0">
              <a:ln>
                <a:noFill/>
              </a:ln>
              <a:solidFill>
                <a:srgbClr val="335921"/>
              </a:solidFill>
              <a:effectLst/>
              <a:uLnTx/>
              <a:uFillTx/>
              <a:latin typeface="Arial"/>
              <a:ea typeface="+mn-ea"/>
              <a:cs typeface="+mn-cs"/>
            </a:endParaRPr>
          </a:p>
        </p:txBody>
      </p:sp>
    </p:spTree>
    <p:extLst>
      <p:ext uri="{BB962C8B-B14F-4D97-AF65-F5344CB8AC3E}">
        <p14:creationId xmlns:p14="http://schemas.microsoft.com/office/powerpoint/2010/main" val="31592103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962BA-282A-EED8-23D7-82B9F7F414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F1D727-7AD4-D207-C361-78D6A72673DD}"/>
              </a:ext>
            </a:extLst>
          </p:cNvPr>
          <p:cNvSpPr>
            <a:spLocks noGrp="1"/>
          </p:cNvSpPr>
          <p:nvPr>
            <p:ph type="title"/>
          </p:nvPr>
        </p:nvSpPr>
        <p:spPr>
          <a:xfrm>
            <a:off x="520181" y="24350"/>
            <a:ext cx="11067474" cy="1181709"/>
          </a:xfrm>
        </p:spPr>
        <p:txBody>
          <a:bodyPr anchor="b">
            <a:noAutofit/>
          </a:bodyPr>
          <a:lstStyle/>
          <a:p>
            <a:pPr>
              <a:lnSpc>
                <a:spcPct val="100000"/>
              </a:lnSpc>
              <a:spcBef>
                <a:spcPts val="1200"/>
              </a:spcBef>
              <a:spcAft>
                <a:spcPts val="1200"/>
              </a:spcAft>
            </a:pP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t>CAP post-2027 – Article 20 “Agricultural knowledge and innovation systems and farm advisory service“</a:t>
            </a:r>
          </a:p>
        </p:txBody>
      </p:sp>
      <p:sp>
        <p:nvSpPr>
          <p:cNvPr id="3" name="Rectangle 2">
            <a:extLst>
              <a:ext uri="{FF2B5EF4-FFF2-40B4-BE49-F238E27FC236}">
                <a16:creationId xmlns:a16="http://schemas.microsoft.com/office/drawing/2014/main" id="{979BDD12-8347-47E5-4F39-D3B95A2B020B}"/>
              </a:ext>
            </a:extLst>
          </p:cNvPr>
          <p:cNvSpPr/>
          <p:nvPr/>
        </p:nvSpPr>
        <p:spPr>
          <a:xfrm>
            <a:off x="8734926" y="5919537"/>
            <a:ext cx="4078706" cy="10708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ZoneTexte 2">
            <a:extLst>
              <a:ext uri="{FF2B5EF4-FFF2-40B4-BE49-F238E27FC236}">
                <a16:creationId xmlns:a16="http://schemas.microsoft.com/office/drawing/2014/main" id="{18A78DAA-6E2E-1046-EC6A-C7A0FD290187}"/>
              </a:ext>
            </a:extLst>
          </p:cNvPr>
          <p:cNvSpPr txBox="1"/>
          <p:nvPr/>
        </p:nvSpPr>
        <p:spPr>
          <a:xfrm>
            <a:off x="204952" y="1515309"/>
            <a:ext cx="11863551" cy="4832092"/>
          </a:xfrm>
          <a:prstGeom prst="rect">
            <a:avLst/>
          </a:prstGeom>
          <a:solidFill>
            <a:schemeClr val="bg1"/>
          </a:solidFill>
          <a:ln>
            <a:noFill/>
          </a:ln>
        </p:spPr>
        <p:txBody>
          <a:bodyPr wrap="square" rtlCol="0">
            <a:spAutoFit/>
          </a:bodyPr>
          <a:lstStyle/>
          <a:p>
            <a:pPr marL="647700" marR="0" lvl="1" indent="-457200" algn="l" defTabSz="914400" rtl="0" eaLnBrk="1" fontAlgn="auto" latinLnBrk="0" hangingPunct="1">
              <a:lnSpc>
                <a:spcPct val="100000"/>
              </a:lnSpc>
              <a:spcBef>
                <a:spcPts val="600"/>
              </a:spcBef>
              <a:spcAft>
                <a:spcPts val="600"/>
              </a:spcAft>
              <a:buClrTx/>
              <a:buSzTx/>
              <a:buFont typeface="+mj-lt"/>
              <a:buAutoNum type="arabicPeriod"/>
              <a:tabLst/>
              <a:defRPr/>
            </a:pPr>
            <a:r>
              <a:rPr kumimoji="0" lang="en-US" sz="2400" b="0" i="0" u="none" strike="noStrike" kern="1200" cap="none" spc="0" normalizeH="0" baseline="0" noProof="0" dirty="0">
                <a:ln>
                  <a:noFill/>
                </a:ln>
                <a:solidFill>
                  <a:srgbClr val="335921"/>
                </a:solidFill>
                <a:effectLst/>
                <a:uLnTx/>
                <a:uFillTx/>
                <a:latin typeface="Arial"/>
                <a:ea typeface="+mn-ea"/>
                <a:cs typeface="+mn-cs"/>
              </a:rPr>
              <a:t>Each Member State </a:t>
            </a:r>
            <a:r>
              <a:rPr kumimoji="0" lang="en-US" sz="2400" b="1" i="0" u="sng" strike="noStrike" kern="1200" cap="none" spc="0" normalizeH="0" baseline="0" noProof="0" dirty="0">
                <a:ln>
                  <a:noFill/>
                </a:ln>
                <a:solidFill>
                  <a:srgbClr val="335921"/>
                </a:solidFill>
                <a:effectLst/>
                <a:uLnTx/>
                <a:uFillTx/>
                <a:latin typeface="Arial"/>
                <a:ea typeface="+mn-ea"/>
                <a:cs typeface="+mn-cs"/>
              </a:rPr>
              <a:t>shall</a:t>
            </a:r>
            <a:r>
              <a:rPr kumimoji="0" lang="en-US" sz="2400" b="0" i="0" u="none" strike="noStrike" kern="1200" cap="none" spc="0" normalizeH="0" baseline="0" noProof="0" dirty="0">
                <a:ln>
                  <a:noFill/>
                </a:ln>
                <a:solidFill>
                  <a:srgbClr val="335921"/>
                </a:solidFill>
                <a:effectLst/>
                <a:uLnTx/>
                <a:uFillTx/>
                <a:latin typeface="Arial"/>
                <a:ea typeface="+mn-ea"/>
                <a:cs typeface="+mn-cs"/>
              </a:rPr>
              <a:t> ensure that farmers and forest holders have </a:t>
            </a:r>
            <a:r>
              <a:rPr kumimoji="0" lang="en-US" sz="2400" b="0" i="0" u="none" strike="noStrike" kern="1200" cap="none" spc="0" normalizeH="0" baseline="0" noProof="0" dirty="0">
                <a:ln>
                  <a:noFill/>
                </a:ln>
                <a:solidFill>
                  <a:srgbClr val="C00000"/>
                </a:solidFill>
                <a:effectLst/>
                <a:uLnTx/>
                <a:uFillTx/>
                <a:latin typeface="Arial"/>
                <a:ea typeface="+mn-ea"/>
                <a:cs typeface="+mn-cs"/>
              </a:rPr>
              <a:t>access to innovation and that new knowledge reaches them in a timely and effective manner</a:t>
            </a:r>
            <a:r>
              <a:rPr kumimoji="0" lang="en-US" sz="2400" b="0" i="0" u="none" strike="noStrike" kern="1200" cap="none" spc="0" normalizeH="0" baseline="0" noProof="0" dirty="0">
                <a:ln>
                  <a:noFill/>
                </a:ln>
                <a:solidFill>
                  <a:srgbClr val="335921"/>
                </a:solidFill>
                <a:effectLst/>
                <a:uLnTx/>
                <a:uFillTx/>
                <a:latin typeface="Arial"/>
                <a:ea typeface="+mn-ea"/>
                <a:cs typeface="+mn-cs"/>
              </a:rPr>
              <a:t>, enabling them to deploy innovative and sustainable solutions effectively and profit from up-to-date knowledge in the agricultural sector. </a:t>
            </a:r>
          </a:p>
          <a:p>
            <a:pPr marL="647700" marR="0" lvl="1" indent="-457200" algn="l" defTabSz="914400" rtl="0" eaLnBrk="1" fontAlgn="auto" latinLnBrk="0" hangingPunct="1">
              <a:lnSpc>
                <a:spcPct val="100000"/>
              </a:lnSpc>
              <a:spcBef>
                <a:spcPts val="600"/>
              </a:spcBef>
              <a:spcAft>
                <a:spcPts val="600"/>
              </a:spcAft>
              <a:buClrTx/>
              <a:buSzTx/>
              <a:buFont typeface="+mj-lt"/>
              <a:buAutoNum type="arabicPeriod"/>
              <a:tabLst/>
              <a:defRPr/>
            </a:pPr>
            <a:r>
              <a:rPr kumimoji="0" lang="en-US" sz="2400" b="0" i="0" u="none" strike="noStrike" kern="1200" cap="none" spc="0" normalizeH="0" baseline="0" noProof="0" dirty="0">
                <a:ln>
                  <a:noFill/>
                </a:ln>
                <a:solidFill>
                  <a:srgbClr val="335921"/>
                </a:solidFill>
                <a:effectLst/>
                <a:uLnTx/>
                <a:uFillTx/>
                <a:latin typeface="Arial"/>
                <a:ea typeface="+mn-ea"/>
                <a:cs typeface="+mn-cs"/>
              </a:rPr>
              <a:t>To meet the requirement laid down in paragraph 1, </a:t>
            </a:r>
            <a:r>
              <a:rPr kumimoji="0" lang="en-US" sz="2400" b="1" i="0" u="none" strike="noStrike" kern="1200" cap="none" spc="0" normalizeH="0" baseline="0" noProof="0" dirty="0">
                <a:ln>
                  <a:noFill/>
                </a:ln>
                <a:solidFill>
                  <a:srgbClr val="C00000"/>
                </a:solidFill>
                <a:effectLst/>
                <a:uLnTx/>
                <a:uFillTx/>
                <a:latin typeface="Arial"/>
                <a:ea typeface="+mn-ea"/>
                <a:cs typeface="+mn-cs"/>
              </a:rPr>
              <a:t>each Member State shall establish in the NRP Plan </a:t>
            </a:r>
            <a:r>
              <a:rPr kumimoji="0" lang="en-US" sz="2400" b="0" i="0" u="none" strike="noStrike" kern="1200" cap="none" spc="0" normalizeH="0" baseline="0" noProof="0" dirty="0">
                <a:ln>
                  <a:noFill/>
                </a:ln>
                <a:solidFill>
                  <a:srgbClr val="335921"/>
                </a:solidFill>
                <a:effectLst/>
                <a:uLnTx/>
                <a:uFillTx/>
                <a:latin typeface="Arial"/>
                <a:ea typeface="+mn-ea"/>
                <a:cs typeface="+mn-cs"/>
              </a:rPr>
              <a:t>how innovations and up-to-date knowledge reach farmers, in particular through</a:t>
            </a:r>
            <a:r>
              <a:rPr kumimoji="0" lang="en-US" sz="2400" b="0" i="0" u="none" strike="noStrike" kern="1200" cap="none" spc="0" normalizeH="0" baseline="0" noProof="0" dirty="0">
                <a:ln>
                  <a:noFill/>
                </a:ln>
                <a:solidFill>
                  <a:srgbClr val="C00000"/>
                </a:solidFill>
                <a:effectLst/>
                <a:uLnTx/>
                <a:uFillTx/>
                <a:latin typeface="Arial"/>
                <a:ea typeface="+mn-ea"/>
                <a:cs typeface="+mn-cs"/>
              </a:rPr>
              <a:t> </a:t>
            </a:r>
            <a:r>
              <a:rPr kumimoji="0" lang="en-US" sz="2400" b="1" i="0" u="none" strike="noStrike" kern="1200" cap="none" spc="0" normalizeH="0" baseline="0" noProof="0" dirty="0">
                <a:ln>
                  <a:noFill/>
                </a:ln>
                <a:solidFill>
                  <a:srgbClr val="C00000"/>
                </a:solidFill>
                <a:effectLst/>
                <a:uLnTx/>
                <a:uFillTx/>
                <a:latin typeface="Arial"/>
                <a:ea typeface="+mn-ea"/>
                <a:cs typeface="+mn-cs"/>
              </a:rPr>
              <a:t>the Agricultural Knowledge and Innovation System (the AKIS). ….</a:t>
            </a:r>
          </a:p>
          <a:p>
            <a:pPr marL="647700" marR="0" lvl="1" indent="-457200" algn="l" defTabSz="914400" rtl="0" eaLnBrk="1" fontAlgn="auto" latinLnBrk="0" hangingPunct="1">
              <a:lnSpc>
                <a:spcPct val="100000"/>
              </a:lnSpc>
              <a:spcBef>
                <a:spcPts val="600"/>
              </a:spcBef>
              <a:spcAft>
                <a:spcPts val="600"/>
              </a:spcAft>
              <a:buClrTx/>
              <a:buSzTx/>
              <a:buFont typeface="+mj-lt"/>
              <a:buAutoNum type="arabicPeriod"/>
              <a:tabLst/>
              <a:defRPr/>
            </a:pPr>
            <a:r>
              <a:rPr kumimoji="0" lang="en-US" sz="2400" b="1" i="0" u="none" strike="noStrike" kern="1200" cap="none" spc="0" normalizeH="0" baseline="0" noProof="0" dirty="0">
                <a:ln>
                  <a:noFill/>
                </a:ln>
                <a:solidFill>
                  <a:srgbClr val="C00000"/>
                </a:solidFill>
                <a:effectLst/>
                <a:highlight>
                  <a:srgbClr val="FFFF00"/>
                </a:highlight>
                <a:uLnTx/>
                <a:uFillTx/>
                <a:latin typeface="Arial"/>
                <a:ea typeface="+mn-ea"/>
                <a:cs typeface="+mn-cs"/>
              </a:rPr>
              <a:t>As part of the AKIS</a:t>
            </a:r>
            <a:r>
              <a:rPr kumimoji="0" lang="en-US" sz="2400" b="0" i="0" u="none" strike="noStrike" kern="1200" cap="none" spc="0" normalizeH="0" baseline="0" noProof="0" dirty="0">
                <a:ln>
                  <a:noFill/>
                </a:ln>
                <a:solidFill>
                  <a:srgbClr val="335921"/>
                </a:solidFill>
                <a:effectLst/>
                <a:highlight>
                  <a:srgbClr val="FFFF00"/>
                </a:highlight>
                <a:uLnTx/>
                <a:uFillTx/>
                <a:latin typeface="Arial"/>
                <a:ea typeface="+mn-ea"/>
                <a:cs typeface="+mn-cs"/>
              </a:rPr>
              <a:t>, Member States shall describe in the NRP Plans, and implement, a system for </a:t>
            </a:r>
            <a:r>
              <a:rPr kumimoji="0" lang="en-US" sz="2400" b="1" i="0" u="none" strike="noStrike" kern="1200" cap="none" spc="0" normalizeH="0" baseline="0" noProof="0" dirty="0">
                <a:ln>
                  <a:noFill/>
                </a:ln>
                <a:solidFill>
                  <a:srgbClr val="C00000"/>
                </a:solidFill>
                <a:effectLst/>
                <a:highlight>
                  <a:srgbClr val="FFFF00"/>
                </a:highlight>
                <a:uLnTx/>
                <a:uFillTx/>
                <a:latin typeface="Arial"/>
                <a:ea typeface="+mn-ea"/>
                <a:cs typeface="+mn-cs"/>
              </a:rPr>
              <a:t>provision of farm advisory services </a:t>
            </a:r>
            <a:r>
              <a:rPr kumimoji="0" lang="en-US" sz="2400" b="0" i="0" u="none" strike="noStrike" kern="1200" cap="none" spc="0" normalizeH="0" baseline="0" noProof="0" dirty="0">
                <a:ln>
                  <a:noFill/>
                </a:ln>
                <a:solidFill>
                  <a:srgbClr val="335921"/>
                </a:solidFill>
                <a:effectLst/>
                <a:highlight>
                  <a:srgbClr val="FFFF00"/>
                </a:highlight>
                <a:uLnTx/>
                <a:uFillTx/>
                <a:latin typeface="Arial"/>
                <a:ea typeface="+mn-ea"/>
                <a:cs typeface="+mn-cs"/>
              </a:rPr>
              <a:t>to be established to support access to knowledge and wider deployment and use of innovations </a:t>
            </a:r>
            <a:r>
              <a:rPr kumimoji="0" lang="en-US" sz="2400" b="0" i="1" u="none" strike="noStrike" kern="1200" cap="none" spc="0" normalizeH="0" baseline="0" noProof="0" dirty="0">
                <a:ln>
                  <a:noFill/>
                </a:ln>
                <a:solidFill>
                  <a:srgbClr val="C00000"/>
                </a:solidFill>
                <a:effectLst/>
                <a:uLnTx/>
                <a:uFillTx/>
                <a:latin typeface="Arial"/>
                <a:ea typeface="+mn-ea"/>
                <a:cs typeface="+mn-cs"/>
              </a:rPr>
              <a:t>(</a:t>
            </a:r>
            <a:r>
              <a:rPr kumimoji="0" lang="en-US" sz="2400" b="1" i="1" u="none" strike="noStrike" kern="1200" cap="none" spc="0" normalizeH="0" baseline="0" noProof="0" dirty="0">
                <a:ln>
                  <a:noFill/>
                </a:ln>
                <a:solidFill>
                  <a:srgbClr val="C00000"/>
                </a:solidFill>
                <a:effectLst/>
                <a:uLnTx/>
                <a:uFillTx/>
                <a:latin typeface="Arial"/>
                <a:ea typeface="+mn-ea"/>
                <a:cs typeface="+mn-cs"/>
              </a:rPr>
              <a:t>organization of advice integrated in the AKIS – no “silo” FAS</a:t>
            </a:r>
            <a:r>
              <a:rPr kumimoji="0" lang="en-US" sz="2400" b="0" i="1" u="none" strike="noStrike" kern="1200" cap="none" spc="0" normalizeH="0" baseline="0" noProof="0" dirty="0">
                <a:ln>
                  <a:noFill/>
                </a:ln>
                <a:solidFill>
                  <a:srgbClr val="C00000"/>
                </a:solidFill>
                <a:effectLst/>
                <a:uLnTx/>
                <a:uFillTx/>
                <a:latin typeface="Arial"/>
                <a:ea typeface="+mn-ea"/>
                <a:cs typeface="+mn-cs"/>
              </a:rPr>
              <a:t>). </a:t>
            </a:r>
            <a:endParaRPr kumimoji="0" lang="en-US" sz="2400" b="0" i="0" u="none" strike="noStrike" kern="1200" cap="none" spc="0" normalizeH="0" baseline="0" noProof="0" dirty="0">
              <a:ln>
                <a:noFill/>
              </a:ln>
              <a:solidFill>
                <a:srgbClr val="335921"/>
              </a:solidFill>
              <a:effectLst/>
              <a:uLnTx/>
              <a:uFillTx/>
              <a:latin typeface="Arial"/>
              <a:ea typeface="+mn-ea"/>
              <a:cs typeface="+mn-cs"/>
            </a:endParaRPr>
          </a:p>
        </p:txBody>
      </p:sp>
    </p:spTree>
    <p:extLst>
      <p:ext uri="{BB962C8B-B14F-4D97-AF65-F5344CB8AC3E}">
        <p14:creationId xmlns:p14="http://schemas.microsoft.com/office/powerpoint/2010/main" val="31575961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1522C-02C6-3053-2C44-5FA1EE7F65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2360AE-EB35-F005-28F8-75820FA24402}"/>
              </a:ext>
            </a:extLst>
          </p:cNvPr>
          <p:cNvSpPr>
            <a:spLocks noGrp="1"/>
          </p:cNvSpPr>
          <p:nvPr>
            <p:ph type="title"/>
          </p:nvPr>
        </p:nvSpPr>
        <p:spPr>
          <a:xfrm>
            <a:off x="646305" y="181299"/>
            <a:ext cx="11067474" cy="579094"/>
          </a:xfrm>
        </p:spPr>
        <p:txBody>
          <a:bodyPr anchor="b">
            <a:noAutofit/>
          </a:bodyPr>
          <a:lstStyle/>
          <a:p>
            <a:pPr>
              <a:lnSpc>
                <a:spcPct val="100000"/>
              </a:lnSpc>
              <a:spcBef>
                <a:spcPts val="1200"/>
              </a:spcBef>
              <a:spcAft>
                <a:spcPts val="1200"/>
              </a:spcAft>
            </a:pP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t>CAP post-2027 – Article 20: Advice  elements</a:t>
            </a:r>
          </a:p>
        </p:txBody>
      </p:sp>
      <p:sp>
        <p:nvSpPr>
          <p:cNvPr id="3" name="Rectangle 2">
            <a:extLst>
              <a:ext uri="{FF2B5EF4-FFF2-40B4-BE49-F238E27FC236}">
                <a16:creationId xmlns:a16="http://schemas.microsoft.com/office/drawing/2014/main" id="{2E8436EF-FF49-273E-EF07-1747030819D4}"/>
              </a:ext>
            </a:extLst>
          </p:cNvPr>
          <p:cNvSpPr/>
          <p:nvPr/>
        </p:nvSpPr>
        <p:spPr>
          <a:xfrm>
            <a:off x="8734926" y="5919537"/>
            <a:ext cx="4078706" cy="10708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ZoneTexte 2">
            <a:extLst>
              <a:ext uri="{FF2B5EF4-FFF2-40B4-BE49-F238E27FC236}">
                <a16:creationId xmlns:a16="http://schemas.microsoft.com/office/drawing/2014/main" id="{35E2D2CF-0924-42CF-379F-1C3D97C7312D}"/>
              </a:ext>
            </a:extLst>
          </p:cNvPr>
          <p:cNvSpPr txBox="1"/>
          <p:nvPr/>
        </p:nvSpPr>
        <p:spPr>
          <a:xfrm>
            <a:off x="102476" y="900441"/>
            <a:ext cx="12089524" cy="5863144"/>
          </a:xfrm>
          <a:prstGeom prst="rect">
            <a:avLst/>
          </a:prstGeom>
          <a:solidFill>
            <a:schemeClr val="bg1"/>
          </a:solidFill>
          <a:ln>
            <a:noFill/>
          </a:ln>
        </p:spPr>
        <p:txBody>
          <a:bodyPr wrap="square" rtlCol="0">
            <a:spAutoFit/>
          </a:bodyPr>
          <a:lstStyle/>
          <a:p>
            <a:pPr marL="647700" marR="0" lvl="1" indent="-457200" algn="l" defTabSz="914400" rtl="0" eaLnBrk="1" fontAlgn="auto" latinLnBrk="0" hangingPunct="1">
              <a:lnSpc>
                <a:spcPct val="100000"/>
              </a:lnSpc>
              <a:spcBef>
                <a:spcPts val="600"/>
              </a:spcBef>
              <a:spcAft>
                <a:spcPts val="0"/>
              </a:spcAft>
              <a:buClrTx/>
              <a:buSzTx/>
              <a:buFont typeface="+mj-lt"/>
              <a:buAutoNum type="arabicPeriod" startAt="3"/>
              <a:tabLst/>
              <a:defRPr/>
            </a:pPr>
            <a:r>
              <a:rPr kumimoji="0" lang="en-US" sz="2400" b="0" i="0" u="none" strike="noStrike" kern="1200" cap="none" spc="0" normalizeH="0" baseline="0" noProof="0" dirty="0">
                <a:ln>
                  <a:noFill/>
                </a:ln>
                <a:solidFill>
                  <a:srgbClr val="335921"/>
                </a:solidFill>
                <a:effectLst/>
                <a:uLnTx/>
                <a:uFillTx/>
                <a:latin typeface="Arial"/>
                <a:ea typeface="+mn-ea"/>
                <a:cs typeface="+mn-cs"/>
              </a:rPr>
              <a:t>The farm advisory services shall cover all the following elements: </a:t>
            </a:r>
          </a:p>
          <a:p>
            <a:pPr marL="647700" marR="0" lvl="2" indent="0" algn="l"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5921"/>
                </a:solidFill>
                <a:effectLst/>
                <a:uLnTx/>
                <a:uFillTx/>
                <a:latin typeface="Arial"/>
                <a:ea typeface="+mn-ea"/>
                <a:cs typeface="+mn-cs"/>
              </a:rPr>
              <a:t>(a) </a:t>
            </a:r>
            <a:r>
              <a:rPr kumimoji="0" lang="en-US" sz="2400" b="1" i="0" u="none" strike="noStrike" kern="1200" cap="none" spc="0" normalizeH="0" baseline="0" noProof="0" dirty="0">
                <a:ln>
                  <a:noFill/>
                </a:ln>
                <a:solidFill>
                  <a:srgbClr val="C00000"/>
                </a:solidFill>
                <a:effectLst/>
                <a:uLnTx/>
                <a:uFillTx/>
                <a:latin typeface="Arial"/>
                <a:ea typeface="+mn-ea"/>
                <a:cs typeface="+mn-cs"/>
              </a:rPr>
              <a:t>Tailored advice </a:t>
            </a:r>
            <a:r>
              <a:rPr kumimoji="0" lang="en-US" sz="2400" b="0" i="0" u="none" strike="noStrike" kern="1200" cap="none" spc="0" normalizeH="0" baseline="0" noProof="0" dirty="0">
                <a:ln>
                  <a:noFill/>
                </a:ln>
                <a:solidFill>
                  <a:srgbClr val="335921"/>
                </a:solidFill>
                <a:effectLst/>
                <a:uLnTx/>
                <a:uFillTx/>
                <a:latin typeface="Arial"/>
                <a:ea typeface="+mn-ea"/>
                <a:cs typeface="+mn-cs"/>
              </a:rPr>
              <a:t>to farmers and forest holders on sustainable and resilient management of land, farms and forests …, as well as on the </a:t>
            </a:r>
            <a:r>
              <a:rPr kumimoji="0" lang="en-US" sz="2400" b="0" i="0" u="none" strike="noStrike" kern="1200" cap="none" spc="0" normalizeH="0" baseline="0" noProof="0" dirty="0">
                <a:ln>
                  <a:noFill/>
                </a:ln>
                <a:solidFill>
                  <a:srgbClr val="C00000"/>
                </a:solidFill>
                <a:effectLst/>
                <a:uLnTx/>
                <a:uFillTx/>
                <a:latin typeface="Arial"/>
                <a:ea typeface="+mn-ea"/>
                <a:cs typeface="+mn-cs"/>
              </a:rPr>
              <a:t>requirements for support set out in the NRP Plans, including farm stewardship</a:t>
            </a:r>
            <a:r>
              <a:rPr kumimoji="0" lang="en-US" sz="2400" b="0" i="0" u="none" strike="noStrike" kern="1200" cap="none" spc="0" normalizeH="0" baseline="0" noProof="0" dirty="0">
                <a:ln>
                  <a:noFill/>
                </a:ln>
                <a:solidFill>
                  <a:srgbClr val="335921"/>
                </a:solidFill>
                <a:effectLst/>
                <a:uLnTx/>
                <a:uFillTx/>
                <a:latin typeface="Arial"/>
                <a:ea typeface="+mn-ea"/>
                <a:cs typeface="+mn-cs"/>
              </a:rPr>
              <a:t>, setting-up and transfers of holdings and start-ups; business management, access to </a:t>
            </a:r>
            <a:r>
              <a:rPr kumimoji="0" lang="en-US" sz="2400" b="0" i="0" u="none" strike="noStrike" kern="1200" cap="none" spc="0" normalizeH="0" baseline="0" noProof="0" dirty="0">
                <a:ln>
                  <a:noFill/>
                </a:ln>
                <a:solidFill>
                  <a:srgbClr val="C00000"/>
                </a:solidFill>
                <a:effectLst/>
                <a:uLnTx/>
                <a:uFillTx/>
                <a:latin typeface="Arial"/>
                <a:ea typeface="+mn-ea"/>
                <a:cs typeface="+mn-cs"/>
              </a:rPr>
              <a:t>social</a:t>
            </a:r>
            <a:r>
              <a:rPr kumimoji="0" lang="en-US" sz="2400" b="0" i="0" u="none" strike="noStrike" kern="1200" cap="none" spc="0" normalizeH="0" baseline="0" noProof="0" dirty="0">
                <a:ln>
                  <a:noFill/>
                </a:ln>
                <a:solidFill>
                  <a:srgbClr val="335921"/>
                </a:solidFill>
                <a:effectLst/>
                <a:uLnTx/>
                <a:uFillTx/>
                <a:latin typeface="Arial"/>
                <a:ea typeface="+mn-ea"/>
                <a:cs typeface="+mn-cs"/>
              </a:rPr>
              <a:t> support, raising awareness about </a:t>
            </a:r>
            <a:r>
              <a:rPr kumimoji="0" lang="en-US" sz="2400" b="0" i="0" u="none" strike="noStrike" kern="1200" cap="none" spc="0" normalizeH="0" baseline="0" noProof="0" dirty="0">
                <a:ln>
                  <a:noFill/>
                </a:ln>
                <a:solidFill>
                  <a:srgbClr val="C00000"/>
                </a:solidFill>
                <a:effectLst/>
                <a:uLnTx/>
                <a:uFillTx/>
                <a:latin typeface="Arial"/>
                <a:ea typeface="+mn-ea"/>
                <a:cs typeface="+mn-cs"/>
              </a:rPr>
              <a:t>mental health </a:t>
            </a:r>
            <a:r>
              <a:rPr kumimoji="0" lang="en-US" sz="2400" b="0" i="0" u="none" strike="noStrike" kern="1200" cap="none" spc="0" normalizeH="0" baseline="0" noProof="0" dirty="0">
                <a:ln>
                  <a:noFill/>
                </a:ln>
                <a:solidFill>
                  <a:srgbClr val="335921"/>
                </a:solidFill>
                <a:effectLst/>
                <a:uLnTx/>
                <a:uFillTx/>
                <a:latin typeface="Arial"/>
                <a:ea typeface="+mn-ea"/>
                <a:cs typeface="+mn-cs"/>
              </a:rPr>
              <a:t>issues and availability of the relevant services; and the use of </a:t>
            </a:r>
            <a:r>
              <a:rPr kumimoji="0" lang="en-US" sz="2400" b="0" i="0" u="none" strike="noStrike" kern="1200" cap="none" spc="0" normalizeH="0" baseline="0" noProof="0" dirty="0">
                <a:ln>
                  <a:noFill/>
                </a:ln>
                <a:solidFill>
                  <a:srgbClr val="C00000"/>
                </a:solidFill>
                <a:effectLst/>
                <a:uLnTx/>
                <a:uFillTx/>
                <a:latin typeface="Arial"/>
                <a:ea typeface="+mn-ea"/>
                <a:cs typeface="+mn-cs"/>
              </a:rPr>
              <a:t>innovations</a:t>
            </a:r>
            <a:r>
              <a:rPr kumimoji="0" lang="en-US" sz="2400" b="0" i="0" u="none" strike="noStrike" kern="1200" cap="none" spc="0" normalizeH="0" baseline="0" noProof="0" dirty="0">
                <a:ln>
                  <a:noFill/>
                </a:ln>
                <a:solidFill>
                  <a:srgbClr val="335921"/>
                </a:solidFill>
                <a:effectLst/>
                <a:uLnTx/>
                <a:uFillTx/>
                <a:latin typeface="Arial"/>
                <a:ea typeface="+mn-ea"/>
                <a:cs typeface="+mn-cs"/>
              </a:rPr>
              <a:t>, data-driven solutions and digital tools;</a:t>
            </a:r>
          </a:p>
          <a:p>
            <a:pPr marL="647700" marR="0" lvl="2" indent="0" algn="l"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5921"/>
                </a:solidFill>
                <a:effectLst/>
                <a:uLnTx/>
                <a:uFillTx/>
                <a:latin typeface="Arial"/>
                <a:ea typeface="+mn-ea"/>
                <a:cs typeface="+mn-cs"/>
              </a:rPr>
              <a:t>(b) targeted advice for </a:t>
            </a:r>
            <a:r>
              <a:rPr kumimoji="0" lang="en-US" sz="2400" b="1" i="0" u="none" strike="noStrike" kern="1200" cap="none" spc="0" normalizeH="0" baseline="0" noProof="0" dirty="0">
                <a:ln>
                  <a:noFill/>
                </a:ln>
                <a:solidFill>
                  <a:srgbClr val="C00000"/>
                </a:solidFill>
                <a:effectLst/>
                <a:uLnTx/>
                <a:uFillTx/>
                <a:latin typeface="Arial"/>
                <a:ea typeface="+mn-ea"/>
                <a:cs typeface="+mn-cs"/>
              </a:rPr>
              <a:t>young farmers</a:t>
            </a:r>
            <a:r>
              <a:rPr kumimoji="0" lang="en-US" sz="2400" b="0" i="0" u="none" strike="noStrike" kern="1200" cap="none" spc="0" normalizeH="0" baseline="0" noProof="0" dirty="0">
                <a:ln>
                  <a:noFill/>
                </a:ln>
                <a:solidFill>
                  <a:srgbClr val="335921"/>
                </a:solidFill>
                <a:effectLst/>
                <a:uLnTx/>
                <a:uFillTx/>
                <a:latin typeface="Arial"/>
                <a:ea typeface="+mn-ea"/>
                <a:cs typeface="+mn-cs"/>
              </a:rPr>
              <a:t>, in particular as regards business management, access to finance, access to public support, access to knowledge and innovation. </a:t>
            </a:r>
          </a:p>
          <a:p>
            <a:pPr marL="647700" marR="0" lvl="1" indent="-457200" algn="l" defTabSz="914400" rtl="0" eaLnBrk="1" fontAlgn="auto" latinLnBrk="0" hangingPunct="1">
              <a:lnSpc>
                <a:spcPct val="100000"/>
              </a:lnSpc>
              <a:spcBef>
                <a:spcPts val="600"/>
              </a:spcBef>
              <a:spcAft>
                <a:spcPts val="0"/>
              </a:spcAft>
              <a:buClrTx/>
              <a:buSzTx/>
              <a:buFont typeface="+mj-lt"/>
              <a:buAutoNum type="arabicPeriod" startAt="3"/>
              <a:tabLst/>
              <a:defRPr/>
            </a:pPr>
            <a:r>
              <a:rPr kumimoji="0" lang="en-US" sz="2400" b="0" i="0" u="none" strike="noStrike" kern="1200" cap="none" spc="0" normalizeH="0" baseline="0" noProof="0" dirty="0">
                <a:ln>
                  <a:noFill/>
                </a:ln>
                <a:solidFill>
                  <a:srgbClr val="335921"/>
                </a:solidFill>
                <a:effectLst/>
                <a:uLnTx/>
                <a:uFillTx/>
                <a:latin typeface="Arial"/>
                <a:ea typeface="+mn-ea"/>
                <a:cs typeface="+mn-cs"/>
              </a:rPr>
              <a:t>Member States shall ensure that farmers and forester holders have </a:t>
            </a:r>
            <a:r>
              <a:rPr kumimoji="0" lang="en-US" sz="2400" b="1" i="0" u="none" strike="noStrike" kern="1200" cap="none" spc="0" normalizeH="0" baseline="0" noProof="0" dirty="0">
                <a:ln>
                  <a:noFill/>
                </a:ln>
                <a:solidFill>
                  <a:srgbClr val="C00000"/>
                </a:solidFill>
                <a:effectLst/>
                <a:uLnTx/>
                <a:uFillTx/>
                <a:latin typeface="Arial"/>
                <a:ea typeface="+mn-ea"/>
                <a:cs typeface="+mn-cs"/>
              </a:rPr>
              <a:t>direct access to advisors,</a:t>
            </a:r>
            <a:r>
              <a:rPr kumimoji="0" lang="en-US" sz="2400" b="0" i="0" u="none" strike="noStrike" kern="1200" cap="none" spc="0" normalizeH="0" baseline="0" noProof="0" dirty="0">
                <a:ln>
                  <a:noFill/>
                </a:ln>
                <a:solidFill>
                  <a:srgbClr val="335921"/>
                </a:solidFill>
                <a:effectLst/>
                <a:uLnTx/>
                <a:uFillTx/>
                <a:latin typeface="Arial"/>
                <a:ea typeface="+mn-ea"/>
                <a:cs typeface="+mn-cs"/>
              </a:rPr>
              <a:t> such as by </a:t>
            </a:r>
            <a:r>
              <a:rPr kumimoji="0" lang="en-US" sz="2400" b="1" i="0" u="none" strike="noStrike" kern="1200" cap="none" spc="0" normalizeH="0" baseline="0" noProof="0" dirty="0">
                <a:ln>
                  <a:noFill/>
                </a:ln>
                <a:solidFill>
                  <a:srgbClr val="C00000"/>
                </a:solidFill>
                <a:effectLst/>
                <a:uLnTx/>
                <a:uFillTx/>
                <a:latin typeface="Arial"/>
                <a:ea typeface="+mn-ea"/>
                <a:cs typeface="+mn-cs"/>
              </a:rPr>
              <a:t>providing public databases of advisors</a:t>
            </a:r>
            <a:r>
              <a:rPr kumimoji="0" lang="en-US" sz="2400" b="0" i="0" u="none" strike="noStrike" kern="1200" cap="none" spc="0" normalizeH="0" baseline="0" noProof="0" dirty="0">
                <a:ln>
                  <a:noFill/>
                </a:ln>
                <a:solidFill>
                  <a:srgbClr val="335921"/>
                </a:solidFill>
                <a:effectLst/>
                <a:uLnTx/>
                <a:uFillTx/>
                <a:latin typeface="Arial"/>
                <a:ea typeface="+mn-ea"/>
                <a:cs typeface="+mn-cs"/>
              </a:rPr>
              <a:t>. Member States shall ensure that the advice provided to farmers and forest holders is </a:t>
            </a:r>
            <a:r>
              <a:rPr kumimoji="0" lang="en-US" sz="2400" b="1" i="0" u="none" strike="noStrike" kern="1200" cap="none" spc="0" normalizeH="0" baseline="0" noProof="0" dirty="0">
                <a:ln>
                  <a:noFill/>
                </a:ln>
                <a:solidFill>
                  <a:srgbClr val="C00000"/>
                </a:solidFill>
                <a:effectLst/>
                <a:uLnTx/>
                <a:uFillTx/>
                <a:latin typeface="Arial"/>
                <a:ea typeface="+mn-ea"/>
                <a:cs typeface="+mn-cs"/>
              </a:rPr>
              <a:t>impartial</a:t>
            </a:r>
            <a:r>
              <a:rPr kumimoji="0" lang="en-US" sz="2400" b="0" i="0" u="none" strike="noStrike" kern="1200" cap="none" spc="0" normalizeH="0" baseline="0" noProof="0" dirty="0">
                <a:ln>
                  <a:noFill/>
                </a:ln>
                <a:solidFill>
                  <a:srgbClr val="335921"/>
                </a:solidFill>
                <a:effectLst/>
                <a:uLnTx/>
                <a:uFillTx/>
                <a:latin typeface="Arial"/>
                <a:ea typeface="+mn-ea"/>
                <a:cs typeface="+mn-cs"/>
              </a:rPr>
              <a:t>, + that advisors are </a:t>
            </a:r>
            <a:r>
              <a:rPr kumimoji="0" lang="en-US" sz="2400" b="0" i="0" u="none" strike="noStrike" kern="1200" cap="none" spc="0" normalizeH="0" baseline="0" noProof="0" dirty="0">
                <a:ln>
                  <a:noFill/>
                </a:ln>
                <a:solidFill>
                  <a:srgbClr val="C00000"/>
                </a:solidFill>
                <a:effectLst/>
                <a:uLnTx/>
                <a:uFillTx/>
                <a:latin typeface="Arial"/>
                <a:ea typeface="+mn-ea"/>
                <a:cs typeface="+mn-cs"/>
              </a:rPr>
              <a:t>suitably </a:t>
            </a:r>
            <a:r>
              <a:rPr kumimoji="0" lang="en-US" sz="2400" b="1" i="0" u="none" strike="noStrike" kern="1200" cap="none" spc="0" normalizeH="0" baseline="0" noProof="0" dirty="0">
                <a:ln>
                  <a:noFill/>
                </a:ln>
                <a:solidFill>
                  <a:srgbClr val="C00000"/>
                </a:solidFill>
                <a:effectLst/>
                <a:uLnTx/>
                <a:uFillTx/>
                <a:latin typeface="Arial"/>
                <a:ea typeface="+mn-ea"/>
                <a:cs typeface="+mn-cs"/>
              </a:rPr>
              <a:t>qualified</a:t>
            </a:r>
            <a:r>
              <a:rPr kumimoji="0" lang="en-US" sz="2400" b="0" i="0" u="none" strike="noStrike" kern="1200" cap="none" spc="0" normalizeH="0" baseline="0" noProof="0" dirty="0">
                <a:ln>
                  <a:noFill/>
                </a:ln>
                <a:solidFill>
                  <a:srgbClr val="C00000"/>
                </a:solidFill>
                <a:effectLst/>
                <a:uLnTx/>
                <a:uFillTx/>
                <a:latin typeface="Arial"/>
                <a:ea typeface="+mn-ea"/>
                <a:cs typeface="+mn-cs"/>
              </a:rPr>
              <a:t> </a:t>
            </a:r>
            <a:r>
              <a:rPr kumimoji="0" lang="en-US" sz="2400" b="0" i="0" u="none" strike="noStrike" kern="1200" cap="none" spc="0" normalizeH="0" baseline="0" noProof="0" dirty="0">
                <a:ln>
                  <a:noFill/>
                </a:ln>
                <a:solidFill>
                  <a:srgbClr val="335921"/>
                </a:solidFill>
                <a:effectLst/>
                <a:uLnTx/>
                <a:uFillTx/>
                <a:latin typeface="Arial"/>
                <a:ea typeface="+mn-ea"/>
                <a:cs typeface="+mn-cs"/>
              </a:rPr>
              <a:t>&amp; free from </a:t>
            </a:r>
            <a:r>
              <a:rPr kumimoji="0" lang="en-US" sz="2400" b="0" i="0" u="none" strike="noStrike" kern="1200" cap="none" spc="0" normalizeH="0" baseline="0" noProof="0" dirty="0">
                <a:ln>
                  <a:noFill/>
                </a:ln>
                <a:solidFill>
                  <a:srgbClr val="C00000"/>
                </a:solidFill>
                <a:effectLst/>
                <a:uLnTx/>
                <a:uFillTx/>
                <a:latin typeface="Arial"/>
                <a:ea typeface="+mn-ea"/>
                <a:cs typeface="+mn-cs"/>
              </a:rPr>
              <a:t>conflict of interest (no certification)</a:t>
            </a:r>
            <a:r>
              <a:rPr kumimoji="0" lang="en-US" sz="2400" b="0" i="0" u="none" strike="noStrike" kern="1200" cap="none" spc="0" normalizeH="0" baseline="0" noProof="0" dirty="0">
                <a:ln>
                  <a:noFill/>
                </a:ln>
                <a:solidFill>
                  <a:srgbClr val="335921"/>
                </a:solidFill>
                <a:effectLst/>
                <a:uLnTx/>
                <a:uFillTx/>
                <a:latin typeface="Arial"/>
                <a:ea typeface="+mn-ea"/>
                <a:cs typeface="+mn-cs"/>
              </a:rPr>
              <a:t>.</a:t>
            </a:r>
          </a:p>
        </p:txBody>
      </p:sp>
    </p:spTree>
    <p:extLst>
      <p:ext uri="{BB962C8B-B14F-4D97-AF65-F5344CB8AC3E}">
        <p14:creationId xmlns:p14="http://schemas.microsoft.com/office/powerpoint/2010/main" val="5227353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962BA-282A-EED8-23D7-82B9F7F414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F1D727-7AD4-D207-C361-78D6A72673DD}"/>
              </a:ext>
            </a:extLst>
          </p:cNvPr>
          <p:cNvSpPr>
            <a:spLocks noGrp="1"/>
          </p:cNvSpPr>
          <p:nvPr>
            <p:ph type="title"/>
          </p:nvPr>
        </p:nvSpPr>
        <p:spPr>
          <a:xfrm>
            <a:off x="520181" y="24350"/>
            <a:ext cx="11067474" cy="1181709"/>
          </a:xfrm>
        </p:spPr>
        <p:txBody>
          <a:bodyPr anchor="b">
            <a:noAutofit/>
          </a:bodyPr>
          <a:lstStyle/>
          <a:p>
            <a:pPr>
              <a:lnSpc>
                <a:spcPct val="100000"/>
              </a:lnSpc>
              <a:spcBef>
                <a:spcPts val="1200"/>
              </a:spcBef>
              <a:spcAft>
                <a:spcPts val="1200"/>
              </a:spcAft>
            </a:pPr>
            <a:r>
              <a:rPr lang="en-US" sz="2800" b="1" spc="-1" dirty="0">
                <a:solidFill>
                  <a:srgbClr val="BBB831"/>
                </a:solidFill>
                <a:uFill>
                  <a:solidFill>
                    <a:srgbClr val="FFFFFF"/>
                  </a:solidFill>
                </a:uFill>
                <a:latin typeface="Verdana" panose="020B0604030504040204" pitchFamily="34" charset="0"/>
                <a:ea typeface="Verdana" panose="020B0604030504040204" pitchFamily="34" charset="0"/>
              </a:rPr>
              <a:t>CAP post-2027 – Article 20 “Agricultural knowledge and innovation systems and farm advisory service“</a:t>
            </a:r>
          </a:p>
        </p:txBody>
      </p:sp>
      <p:sp>
        <p:nvSpPr>
          <p:cNvPr id="3" name="Rectangle 2">
            <a:extLst>
              <a:ext uri="{FF2B5EF4-FFF2-40B4-BE49-F238E27FC236}">
                <a16:creationId xmlns:a16="http://schemas.microsoft.com/office/drawing/2014/main" id="{979BDD12-8347-47E5-4F39-D3B95A2B020B}"/>
              </a:ext>
            </a:extLst>
          </p:cNvPr>
          <p:cNvSpPr/>
          <p:nvPr/>
        </p:nvSpPr>
        <p:spPr>
          <a:xfrm>
            <a:off x="8734926" y="5919537"/>
            <a:ext cx="4078706" cy="10708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ZoneTexte 2">
            <a:extLst>
              <a:ext uri="{FF2B5EF4-FFF2-40B4-BE49-F238E27FC236}">
                <a16:creationId xmlns:a16="http://schemas.microsoft.com/office/drawing/2014/main" id="{18A78DAA-6E2E-1046-EC6A-C7A0FD290187}"/>
              </a:ext>
            </a:extLst>
          </p:cNvPr>
          <p:cNvSpPr txBox="1"/>
          <p:nvPr/>
        </p:nvSpPr>
        <p:spPr>
          <a:xfrm>
            <a:off x="204952" y="1515309"/>
            <a:ext cx="11863551" cy="4832092"/>
          </a:xfrm>
          <a:prstGeom prst="rect">
            <a:avLst/>
          </a:prstGeom>
          <a:solidFill>
            <a:schemeClr val="bg1"/>
          </a:solidFill>
          <a:ln>
            <a:noFill/>
          </a:ln>
        </p:spPr>
        <p:txBody>
          <a:bodyPr wrap="square" rtlCol="0">
            <a:spAutoFit/>
          </a:bodyPr>
          <a:lstStyle/>
          <a:p>
            <a:pPr marL="647700" marR="0" lvl="1" indent="-457200" algn="l" defTabSz="914400" rtl="0" eaLnBrk="1" fontAlgn="auto" latinLnBrk="0" hangingPunct="1">
              <a:lnSpc>
                <a:spcPct val="100000"/>
              </a:lnSpc>
              <a:spcBef>
                <a:spcPts val="600"/>
              </a:spcBef>
              <a:spcAft>
                <a:spcPts val="600"/>
              </a:spcAft>
              <a:buClrTx/>
              <a:buSzTx/>
              <a:buFont typeface="+mj-lt"/>
              <a:buAutoNum type="arabicPeriod"/>
              <a:tabLst/>
              <a:defRPr/>
            </a:pPr>
            <a:r>
              <a:rPr lang="en-US" sz="2400" dirty="0">
                <a:solidFill>
                  <a:srgbClr val="335921"/>
                </a:solidFill>
                <a:latin typeface="Arial"/>
              </a:rPr>
              <a:t>Each Member State shall ensure that farmers and forest holders have </a:t>
            </a:r>
            <a:r>
              <a:rPr lang="en-US" sz="2400" dirty="0">
                <a:solidFill>
                  <a:srgbClr val="C00000"/>
                </a:solidFill>
                <a:latin typeface="Arial"/>
              </a:rPr>
              <a:t>access to innovation and that new knowledge reaches them in a timely and effective manner</a:t>
            </a:r>
            <a:r>
              <a:rPr lang="en-US" sz="2400" dirty="0">
                <a:solidFill>
                  <a:srgbClr val="335921"/>
                </a:solidFill>
                <a:latin typeface="Arial"/>
              </a:rPr>
              <a:t>, enabling them to deploy innovative and sustainable solutions effectively and profit from up-to-date knowledge in the agricultural sector. </a:t>
            </a:r>
          </a:p>
          <a:p>
            <a:pPr marL="647700" marR="0" lvl="1" indent="-457200" algn="l" defTabSz="914400" rtl="0" eaLnBrk="1" fontAlgn="auto" latinLnBrk="0" hangingPunct="1">
              <a:lnSpc>
                <a:spcPct val="100000"/>
              </a:lnSpc>
              <a:spcBef>
                <a:spcPts val="600"/>
              </a:spcBef>
              <a:spcAft>
                <a:spcPts val="600"/>
              </a:spcAft>
              <a:buClrTx/>
              <a:buSzTx/>
              <a:buFont typeface="+mj-lt"/>
              <a:buAutoNum type="arabicPeriod"/>
              <a:tabLst/>
              <a:defRPr/>
            </a:pPr>
            <a:r>
              <a:rPr lang="en-US" sz="2400" dirty="0">
                <a:solidFill>
                  <a:srgbClr val="335921"/>
                </a:solidFill>
                <a:latin typeface="Arial"/>
              </a:rPr>
              <a:t>To meet the requirement laid down in paragraph 1, </a:t>
            </a:r>
            <a:r>
              <a:rPr lang="en-US" sz="2400" b="1" dirty="0">
                <a:solidFill>
                  <a:srgbClr val="C00000"/>
                </a:solidFill>
                <a:latin typeface="Arial"/>
              </a:rPr>
              <a:t>each Member State shall establish in the NRP Plan </a:t>
            </a:r>
            <a:r>
              <a:rPr lang="en-US" sz="2400" dirty="0">
                <a:solidFill>
                  <a:srgbClr val="335921"/>
                </a:solidFill>
                <a:latin typeface="Arial"/>
              </a:rPr>
              <a:t>how innovations and up-to-date knowledge reach farmers, in particular through</a:t>
            </a:r>
            <a:r>
              <a:rPr lang="en-US" sz="2400" dirty="0">
                <a:solidFill>
                  <a:srgbClr val="C00000"/>
                </a:solidFill>
                <a:latin typeface="Arial"/>
              </a:rPr>
              <a:t> </a:t>
            </a:r>
            <a:r>
              <a:rPr lang="en-US" sz="2400" b="1" dirty="0">
                <a:solidFill>
                  <a:srgbClr val="C00000"/>
                </a:solidFill>
                <a:latin typeface="Arial"/>
              </a:rPr>
              <a:t>the Agricultural Knowledge and Innovation System (the AKIS). ….</a:t>
            </a:r>
          </a:p>
          <a:p>
            <a:pPr marL="647700" marR="0" lvl="1" indent="-457200" algn="l" defTabSz="914400" rtl="0" eaLnBrk="1" fontAlgn="auto" latinLnBrk="0" hangingPunct="1">
              <a:lnSpc>
                <a:spcPct val="100000"/>
              </a:lnSpc>
              <a:spcBef>
                <a:spcPts val="600"/>
              </a:spcBef>
              <a:spcAft>
                <a:spcPts val="600"/>
              </a:spcAft>
              <a:buClrTx/>
              <a:buSzTx/>
              <a:buFont typeface="+mj-lt"/>
              <a:buAutoNum type="arabicPeriod"/>
              <a:tabLst/>
              <a:defRPr/>
            </a:pPr>
            <a:r>
              <a:rPr lang="en-US" sz="2400" b="1" dirty="0">
                <a:solidFill>
                  <a:srgbClr val="C00000"/>
                </a:solidFill>
                <a:latin typeface="Arial"/>
              </a:rPr>
              <a:t>As part of the AKIS</a:t>
            </a:r>
            <a:r>
              <a:rPr lang="en-US" sz="2400" dirty="0">
                <a:solidFill>
                  <a:srgbClr val="335921"/>
                </a:solidFill>
                <a:latin typeface="Arial"/>
              </a:rPr>
              <a:t>, Member States shall describe in the NRP Plans, and implement, a system for </a:t>
            </a:r>
            <a:r>
              <a:rPr lang="en-US" sz="2400" b="1" dirty="0">
                <a:solidFill>
                  <a:srgbClr val="C00000"/>
                </a:solidFill>
                <a:latin typeface="Arial"/>
              </a:rPr>
              <a:t>provision of farm advisory services </a:t>
            </a:r>
            <a:r>
              <a:rPr lang="en-US" sz="2400" dirty="0">
                <a:solidFill>
                  <a:srgbClr val="335921"/>
                </a:solidFill>
                <a:latin typeface="Arial"/>
              </a:rPr>
              <a:t>to be established to support access to knowledge and wider deployment and use of innovations </a:t>
            </a:r>
            <a:r>
              <a:rPr lang="en-US" sz="2400" i="1" dirty="0">
                <a:solidFill>
                  <a:srgbClr val="C00000"/>
                </a:solidFill>
                <a:latin typeface="Arial"/>
              </a:rPr>
              <a:t>(organization of advice integrated in the AKIS). </a:t>
            </a:r>
            <a:endParaRPr lang="en-US" sz="2400" dirty="0">
              <a:solidFill>
                <a:srgbClr val="335921"/>
              </a:solidFill>
              <a:latin typeface="Arial"/>
            </a:endParaRPr>
          </a:p>
        </p:txBody>
      </p:sp>
    </p:spTree>
    <p:extLst>
      <p:ext uri="{BB962C8B-B14F-4D97-AF65-F5344CB8AC3E}">
        <p14:creationId xmlns:p14="http://schemas.microsoft.com/office/powerpoint/2010/main" val="18592087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1262A-8843-5E86-2791-C01BF68801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7EFE77-1F9F-E2A8-A61E-7EE9ABB40667}"/>
              </a:ext>
            </a:extLst>
          </p:cNvPr>
          <p:cNvSpPr>
            <a:spLocks noGrp="1"/>
          </p:cNvSpPr>
          <p:nvPr>
            <p:ph type="title"/>
          </p:nvPr>
        </p:nvSpPr>
        <p:spPr>
          <a:xfrm>
            <a:off x="86710" y="254296"/>
            <a:ext cx="11981793" cy="541864"/>
          </a:xfrm>
        </p:spPr>
        <p:txBody>
          <a:bodyPr anchor="b">
            <a:noAutofit/>
          </a:bodyPr>
          <a:lstStyle/>
          <a:p>
            <a:pPr>
              <a:lnSpc>
                <a:spcPct val="100000"/>
              </a:lnSpc>
              <a:spcBef>
                <a:spcPts val="1200"/>
              </a:spcBef>
              <a:spcAft>
                <a:spcPts val="1200"/>
              </a:spcAft>
            </a:pPr>
            <a:r>
              <a:rPr lang="en-US" sz="2600" b="1" spc="-1" dirty="0">
                <a:solidFill>
                  <a:srgbClr val="BBB831"/>
                </a:solidFill>
                <a:uFill>
                  <a:solidFill>
                    <a:srgbClr val="FFFFFF"/>
                  </a:solidFill>
                </a:uFill>
                <a:latin typeface="Verdana" panose="020B0604030504040204" pitchFamily="34" charset="0"/>
                <a:ea typeface="Verdana" panose="020B0604030504040204" pitchFamily="34" charset="0"/>
              </a:rPr>
              <a:t>CAP post-2027 – Article 20 - AKIS strategies (=</a:t>
            </a:r>
            <a:r>
              <a:rPr lang="en-US" sz="2600" b="1" i="1" spc="-1" dirty="0">
                <a:solidFill>
                  <a:srgbClr val="BBB831"/>
                </a:solidFill>
                <a:uFill>
                  <a:solidFill>
                    <a:srgbClr val="FFFFFF"/>
                  </a:solidFill>
                </a:uFill>
                <a:latin typeface="Verdana" panose="020B0604030504040204" pitchFamily="34" charset="0"/>
                <a:ea typeface="Verdana" panose="020B0604030504040204" pitchFamily="34" charset="0"/>
              </a:rPr>
              <a:t> organization</a:t>
            </a:r>
            <a:r>
              <a:rPr lang="en-US" sz="2600" b="1" spc="-1" dirty="0">
                <a:solidFill>
                  <a:srgbClr val="BBB831"/>
                </a:solidFill>
                <a:uFill>
                  <a:solidFill>
                    <a:srgbClr val="FFFFFF"/>
                  </a:solidFill>
                </a:uFill>
                <a:latin typeface="Verdana" panose="020B0604030504040204" pitchFamily="34" charset="0"/>
                <a:ea typeface="Verdana" panose="020B0604030504040204" pitchFamily="34" charset="0"/>
              </a:rPr>
              <a:t>)</a:t>
            </a:r>
          </a:p>
        </p:txBody>
      </p:sp>
      <p:sp>
        <p:nvSpPr>
          <p:cNvPr id="3" name="Rectangle 2">
            <a:extLst>
              <a:ext uri="{FF2B5EF4-FFF2-40B4-BE49-F238E27FC236}">
                <a16:creationId xmlns:a16="http://schemas.microsoft.com/office/drawing/2014/main" id="{B36BB50F-7B11-1254-DB14-62F5778E0B55}"/>
              </a:ext>
            </a:extLst>
          </p:cNvPr>
          <p:cNvSpPr/>
          <p:nvPr/>
        </p:nvSpPr>
        <p:spPr>
          <a:xfrm>
            <a:off x="8734926" y="5919537"/>
            <a:ext cx="4078706" cy="10708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ZoneTexte 2">
            <a:extLst>
              <a:ext uri="{FF2B5EF4-FFF2-40B4-BE49-F238E27FC236}">
                <a16:creationId xmlns:a16="http://schemas.microsoft.com/office/drawing/2014/main" id="{A5465C9A-6D85-0681-5D1C-FB45A672A8D6}"/>
              </a:ext>
            </a:extLst>
          </p:cNvPr>
          <p:cNvSpPr txBox="1"/>
          <p:nvPr/>
        </p:nvSpPr>
        <p:spPr>
          <a:xfrm>
            <a:off x="157656" y="908327"/>
            <a:ext cx="11910848" cy="5863144"/>
          </a:xfrm>
          <a:prstGeom prst="rect">
            <a:avLst/>
          </a:prstGeom>
          <a:solidFill>
            <a:schemeClr val="bg1"/>
          </a:solidFill>
          <a:ln>
            <a:noFill/>
          </a:ln>
        </p:spPr>
        <p:txBody>
          <a:bodyPr wrap="square" rtlCol="0">
            <a:spAutoFit/>
          </a:bodyPr>
          <a:lstStyle/>
          <a:p>
            <a:pPr marL="190500" marR="0" lvl="1" algn="l" defTabSz="914400" rtl="0" eaLnBrk="1" fontAlgn="auto" latinLnBrk="0" hangingPunct="1">
              <a:lnSpc>
                <a:spcPct val="100000"/>
              </a:lnSpc>
              <a:spcBef>
                <a:spcPts val="600"/>
              </a:spcBef>
              <a:buClrTx/>
              <a:buSzTx/>
              <a:tabLst/>
              <a:defRPr/>
            </a:pPr>
            <a:r>
              <a:rPr lang="en-US" sz="2300" dirty="0">
                <a:solidFill>
                  <a:srgbClr val="335921"/>
                </a:solidFill>
                <a:latin typeface="Arial"/>
              </a:rPr>
              <a:t>2. (</a:t>
            </a:r>
            <a:r>
              <a:rPr lang="en-US" sz="2300" dirty="0" err="1">
                <a:solidFill>
                  <a:srgbClr val="335921"/>
                </a:solidFill>
                <a:latin typeface="Arial"/>
              </a:rPr>
              <a:t>ctd</a:t>
            </a:r>
            <a:r>
              <a:rPr lang="en-US" sz="2300" dirty="0">
                <a:solidFill>
                  <a:srgbClr val="335921"/>
                </a:solidFill>
                <a:latin typeface="Arial"/>
              </a:rPr>
              <a:t>) </a:t>
            </a:r>
            <a:r>
              <a:rPr lang="en-US" sz="2300" b="1" dirty="0">
                <a:solidFill>
                  <a:srgbClr val="C00000"/>
                </a:solidFill>
                <a:latin typeface="Arial"/>
              </a:rPr>
              <a:t>The </a:t>
            </a:r>
            <a:r>
              <a:rPr lang="en-US" sz="2300" b="1" dirty="0">
                <a:solidFill>
                  <a:srgbClr val="C00000"/>
                </a:solidFill>
                <a:highlight>
                  <a:srgbClr val="FFFF00"/>
                </a:highlight>
                <a:latin typeface="Arial"/>
              </a:rPr>
              <a:t>AKIS (strategy</a:t>
            </a:r>
            <a:r>
              <a:rPr lang="en-US" sz="2300" b="1" dirty="0">
                <a:solidFill>
                  <a:srgbClr val="C00000"/>
                </a:solidFill>
                <a:latin typeface="Arial"/>
              </a:rPr>
              <a:t>) shall include </a:t>
            </a:r>
            <a:r>
              <a:rPr lang="en-US" sz="2300" dirty="0">
                <a:solidFill>
                  <a:srgbClr val="335921"/>
                </a:solidFill>
                <a:latin typeface="Arial"/>
              </a:rPr>
              <a:t>(see Art 22(2)(i)(ii) NRP on content of plans):</a:t>
            </a:r>
          </a:p>
          <a:p>
            <a:pPr marL="647700" marR="0" lvl="1" indent="-457200" algn="l" defTabSz="914400" rtl="0" eaLnBrk="1" fontAlgn="auto" latinLnBrk="0" hangingPunct="1">
              <a:lnSpc>
                <a:spcPct val="100000"/>
              </a:lnSpc>
              <a:spcBef>
                <a:spcPts val="600"/>
              </a:spcBef>
              <a:buClrTx/>
              <a:buSzTx/>
              <a:buFont typeface="+mj-lt"/>
              <a:buAutoNum type="alphaLcParenR"/>
              <a:tabLst/>
              <a:defRPr/>
            </a:pPr>
            <a:r>
              <a:rPr lang="en-US" sz="2300" dirty="0">
                <a:solidFill>
                  <a:srgbClr val="335921"/>
                </a:solidFill>
                <a:latin typeface="Arial"/>
              </a:rPr>
              <a:t>arrangements to </a:t>
            </a:r>
            <a:r>
              <a:rPr lang="en-US" sz="2300" dirty="0">
                <a:solidFill>
                  <a:srgbClr val="C00000"/>
                </a:solidFill>
                <a:latin typeface="Arial"/>
              </a:rPr>
              <a:t>ensure effective </a:t>
            </a:r>
            <a:r>
              <a:rPr lang="en-US" sz="2300" b="1" dirty="0">
                <a:solidFill>
                  <a:srgbClr val="C00000"/>
                </a:solidFill>
                <a:highlight>
                  <a:srgbClr val="FFFF00"/>
                </a:highlight>
                <a:latin typeface="Arial"/>
              </a:rPr>
              <a:t>knowledge flows </a:t>
            </a:r>
            <a:r>
              <a:rPr lang="en-US" sz="2300" dirty="0">
                <a:solidFill>
                  <a:srgbClr val="C00000"/>
                </a:solidFill>
                <a:highlight>
                  <a:srgbClr val="FFFF00"/>
                </a:highlight>
                <a:latin typeface="Arial"/>
              </a:rPr>
              <a:t>and synergies </a:t>
            </a:r>
            <a:r>
              <a:rPr lang="en-US" sz="2300" dirty="0">
                <a:solidFill>
                  <a:srgbClr val="335921"/>
                </a:solidFill>
                <a:highlight>
                  <a:srgbClr val="FFFF00"/>
                </a:highlight>
                <a:latin typeface="Arial"/>
              </a:rPr>
              <a:t>between </a:t>
            </a:r>
            <a:r>
              <a:rPr lang="en-US" sz="2300" dirty="0">
                <a:solidFill>
                  <a:srgbClr val="C00000"/>
                </a:solidFill>
                <a:highlight>
                  <a:srgbClr val="FFFF00"/>
                </a:highlight>
                <a:latin typeface="Arial"/>
              </a:rPr>
              <a:t>advisors</a:t>
            </a:r>
            <a:r>
              <a:rPr lang="en-US" sz="2300" dirty="0">
                <a:solidFill>
                  <a:srgbClr val="335921"/>
                </a:solidFill>
                <a:highlight>
                  <a:srgbClr val="FFFF00"/>
                </a:highlight>
                <a:latin typeface="Arial"/>
              </a:rPr>
              <a:t>, researchers, practitioners, national CAP networks and other </a:t>
            </a:r>
            <a:r>
              <a:rPr lang="en-US" sz="2300" dirty="0">
                <a:solidFill>
                  <a:srgbClr val="335921"/>
                </a:solidFill>
                <a:latin typeface="Arial"/>
              </a:rPr>
              <a:t>relevant stakeholders; </a:t>
            </a:r>
          </a:p>
          <a:p>
            <a:pPr marL="647700" marR="0" lvl="1" indent="-457200" algn="l" defTabSz="914400" rtl="0" eaLnBrk="1" fontAlgn="auto" latinLnBrk="0" hangingPunct="1">
              <a:lnSpc>
                <a:spcPct val="100000"/>
              </a:lnSpc>
              <a:spcBef>
                <a:spcPts val="600"/>
              </a:spcBef>
              <a:buClrTx/>
              <a:buSzTx/>
              <a:buFont typeface="+mj-lt"/>
              <a:buAutoNum type="alphaLcParenR"/>
              <a:tabLst/>
              <a:defRPr/>
            </a:pPr>
            <a:r>
              <a:rPr lang="en-US" sz="2300" dirty="0">
                <a:solidFill>
                  <a:srgbClr val="335921"/>
                </a:solidFill>
                <a:latin typeface="Arial"/>
              </a:rPr>
              <a:t>actions to improve access for farmers and forest holders to </a:t>
            </a:r>
            <a:r>
              <a:rPr lang="en-US" sz="2300" b="1" dirty="0">
                <a:solidFill>
                  <a:srgbClr val="C00000"/>
                </a:solidFill>
                <a:latin typeface="Arial"/>
              </a:rPr>
              <a:t>impartial and qualified </a:t>
            </a:r>
            <a:r>
              <a:rPr lang="en-US" sz="2300" b="1" dirty="0">
                <a:solidFill>
                  <a:srgbClr val="C00000"/>
                </a:solidFill>
                <a:highlight>
                  <a:srgbClr val="FFFF00"/>
                </a:highlight>
                <a:latin typeface="Arial"/>
              </a:rPr>
              <a:t>advice</a:t>
            </a:r>
            <a:r>
              <a:rPr lang="en-US" sz="2300" dirty="0">
                <a:solidFill>
                  <a:srgbClr val="335921"/>
                </a:solidFill>
                <a:latin typeface="Arial"/>
              </a:rPr>
              <a:t>; </a:t>
            </a:r>
          </a:p>
          <a:p>
            <a:pPr marL="647700" marR="0" lvl="1" indent="-457200" algn="l" defTabSz="914400" rtl="0" eaLnBrk="1" fontAlgn="auto" latinLnBrk="0" hangingPunct="1">
              <a:lnSpc>
                <a:spcPct val="100000"/>
              </a:lnSpc>
              <a:spcBef>
                <a:spcPts val="600"/>
              </a:spcBef>
              <a:buClrTx/>
              <a:buSzTx/>
              <a:buFont typeface="+mj-lt"/>
              <a:buAutoNum type="alphaLcParenR"/>
              <a:tabLst/>
              <a:defRPr/>
            </a:pPr>
            <a:r>
              <a:rPr lang="en-US" sz="2300" dirty="0">
                <a:solidFill>
                  <a:srgbClr val="335921"/>
                </a:solidFill>
                <a:latin typeface="Arial"/>
              </a:rPr>
              <a:t>support for innovation as a part of the farm advisory services, particularly support for the EIP-AGRI operational groups </a:t>
            </a:r>
            <a:r>
              <a:rPr lang="en-US" sz="2300" b="1" dirty="0">
                <a:solidFill>
                  <a:srgbClr val="C00000"/>
                </a:solidFill>
                <a:latin typeface="Arial"/>
              </a:rPr>
              <a:t>( =&gt; </a:t>
            </a:r>
            <a:r>
              <a:rPr lang="en-US" sz="2300" b="1" dirty="0">
                <a:solidFill>
                  <a:srgbClr val="C00000"/>
                </a:solidFill>
                <a:highlight>
                  <a:srgbClr val="FFFF00"/>
                </a:highlight>
                <a:latin typeface="Arial"/>
              </a:rPr>
              <a:t>innovation support services</a:t>
            </a:r>
            <a:r>
              <a:rPr lang="en-US" sz="2300" b="1" dirty="0">
                <a:solidFill>
                  <a:srgbClr val="C00000"/>
                </a:solidFill>
                <a:latin typeface="Arial"/>
              </a:rPr>
              <a:t>)</a:t>
            </a:r>
          </a:p>
          <a:p>
            <a:pPr marL="647700" marR="0" lvl="1" indent="-457200" algn="l" defTabSz="914400" rtl="0" eaLnBrk="1" fontAlgn="auto" latinLnBrk="0" hangingPunct="1">
              <a:lnSpc>
                <a:spcPct val="100000"/>
              </a:lnSpc>
              <a:spcBef>
                <a:spcPts val="600"/>
              </a:spcBef>
              <a:buClrTx/>
              <a:buSzTx/>
              <a:buFont typeface="+mj-lt"/>
              <a:buAutoNum type="alphaLcParenR"/>
              <a:tabLst/>
              <a:defRPr/>
            </a:pPr>
            <a:r>
              <a:rPr lang="en-US" sz="2300" dirty="0">
                <a:solidFill>
                  <a:srgbClr val="335921"/>
                </a:solidFill>
                <a:latin typeface="Arial"/>
              </a:rPr>
              <a:t>a plan to improve </a:t>
            </a:r>
            <a:r>
              <a:rPr lang="en-US" sz="2300" b="1" dirty="0">
                <a:solidFill>
                  <a:srgbClr val="C00000"/>
                </a:solidFill>
                <a:latin typeface="Arial"/>
              </a:rPr>
              <a:t>dissemination and demonstration of research outcomes and innovative and sustainable solutions </a:t>
            </a:r>
            <a:r>
              <a:rPr lang="en-US" sz="2300" dirty="0">
                <a:solidFill>
                  <a:srgbClr val="335921"/>
                </a:solidFill>
                <a:latin typeface="Arial"/>
              </a:rPr>
              <a:t>to farmers, forester holders and other end-users at a large scale; </a:t>
            </a:r>
          </a:p>
          <a:p>
            <a:pPr marL="647700" marR="0" lvl="1" indent="-457200" algn="l" defTabSz="914400" rtl="0" eaLnBrk="1" fontAlgn="auto" latinLnBrk="0" hangingPunct="1">
              <a:lnSpc>
                <a:spcPct val="100000"/>
              </a:lnSpc>
              <a:spcBef>
                <a:spcPts val="600"/>
              </a:spcBef>
              <a:buClrTx/>
              <a:buSzTx/>
              <a:buFont typeface="+mj-lt"/>
              <a:buAutoNum type="alphaLcParenR"/>
              <a:tabLst/>
              <a:defRPr/>
            </a:pPr>
            <a:r>
              <a:rPr lang="en-US" sz="2300" b="1" dirty="0">
                <a:solidFill>
                  <a:srgbClr val="C00000"/>
                </a:solidFill>
                <a:highlight>
                  <a:srgbClr val="FFFF00"/>
                </a:highlight>
                <a:latin typeface="Arial"/>
              </a:rPr>
              <a:t>interventions</a:t>
            </a:r>
            <a:r>
              <a:rPr lang="en-US" sz="2300" dirty="0">
                <a:solidFill>
                  <a:srgbClr val="C00000"/>
                </a:solidFill>
                <a:highlight>
                  <a:srgbClr val="FFFF00"/>
                </a:highlight>
                <a:latin typeface="Arial"/>
              </a:rPr>
              <a:t> </a:t>
            </a:r>
            <a:r>
              <a:rPr lang="en-US" sz="2300" b="1" dirty="0">
                <a:solidFill>
                  <a:srgbClr val="C00000"/>
                </a:solidFill>
                <a:highlight>
                  <a:srgbClr val="FFFF00"/>
                </a:highlight>
                <a:latin typeface="Arial"/>
              </a:rPr>
              <a:t>set out in the NRP Plan supporting AKIS operation</a:t>
            </a:r>
            <a:r>
              <a:rPr lang="en-US" sz="2300" dirty="0">
                <a:solidFill>
                  <a:srgbClr val="335921"/>
                </a:solidFill>
                <a:latin typeface="Arial"/>
              </a:rPr>
              <a:t>, in particular those referred to in Article 19, and their complementarity and coherence with relevant national initiatives and other relevant measures set out in the NRP Plan; </a:t>
            </a:r>
          </a:p>
          <a:p>
            <a:pPr marL="647700" marR="0" lvl="1" indent="-457200" algn="l" defTabSz="914400" rtl="0" eaLnBrk="1" fontAlgn="auto" latinLnBrk="0" hangingPunct="1">
              <a:lnSpc>
                <a:spcPct val="100000"/>
              </a:lnSpc>
              <a:spcBef>
                <a:spcPts val="600"/>
              </a:spcBef>
              <a:buClrTx/>
              <a:buSzTx/>
              <a:buFont typeface="+mj-lt"/>
              <a:buAutoNum type="alphaLcParenR"/>
              <a:tabLst/>
              <a:defRPr/>
            </a:pPr>
            <a:r>
              <a:rPr lang="en-US" sz="2300" dirty="0">
                <a:solidFill>
                  <a:srgbClr val="335921"/>
                </a:solidFill>
                <a:latin typeface="Arial"/>
              </a:rPr>
              <a:t>a </a:t>
            </a:r>
            <a:r>
              <a:rPr lang="en-US" sz="2300" dirty="0">
                <a:solidFill>
                  <a:srgbClr val="C00000"/>
                </a:solidFill>
                <a:latin typeface="Arial"/>
              </a:rPr>
              <a:t>system</a:t>
            </a:r>
            <a:r>
              <a:rPr lang="en-US" sz="2300" dirty="0">
                <a:solidFill>
                  <a:srgbClr val="335921"/>
                </a:solidFill>
                <a:latin typeface="Arial"/>
              </a:rPr>
              <a:t> for </a:t>
            </a:r>
            <a:r>
              <a:rPr lang="en-US" sz="2300" b="1" dirty="0">
                <a:solidFill>
                  <a:srgbClr val="C00000"/>
                </a:solidFill>
                <a:latin typeface="Arial"/>
              </a:rPr>
              <a:t>provision of farm advisory services</a:t>
            </a:r>
            <a:r>
              <a:rPr lang="en-US" sz="2300" dirty="0">
                <a:solidFill>
                  <a:srgbClr val="335921"/>
                </a:solidFill>
                <a:latin typeface="Arial"/>
              </a:rPr>
              <a:t>, established in accordance with paragraph 3. </a:t>
            </a:r>
            <a:r>
              <a:rPr lang="en-US" sz="2300" i="1" dirty="0">
                <a:solidFill>
                  <a:srgbClr val="C00000"/>
                </a:solidFill>
                <a:latin typeface="Arial"/>
              </a:rPr>
              <a:t>(=&gt; </a:t>
            </a:r>
            <a:r>
              <a:rPr lang="en-US" sz="2300" i="1" dirty="0">
                <a:solidFill>
                  <a:srgbClr val="C00000"/>
                </a:solidFill>
                <a:highlight>
                  <a:srgbClr val="FFFF00"/>
                </a:highlight>
                <a:latin typeface="Arial"/>
              </a:rPr>
              <a:t>organization of advice</a:t>
            </a:r>
            <a:r>
              <a:rPr lang="en-US" sz="2300" i="1" dirty="0">
                <a:solidFill>
                  <a:srgbClr val="C00000"/>
                </a:solidFill>
                <a:latin typeface="Arial"/>
              </a:rPr>
              <a:t>)</a:t>
            </a:r>
          </a:p>
        </p:txBody>
      </p:sp>
    </p:spTree>
    <p:extLst>
      <p:ext uri="{BB962C8B-B14F-4D97-AF65-F5344CB8AC3E}">
        <p14:creationId xmlns:p14="http://schemas.microsoft.com/office/powerpoint/2010/main" val="24552019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58A3F-8AA4-14D0-52EB-A6E36D7BB3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043FD0-985E-E4BE-AC6B-67E1AAFAF243}"/>
              </a:ext>
            </a:extLst>
          </p:cNvPr>
          <p:cNvSpPr>
            <a:spLocks noGrp="1"/>
          </p:cNvSpPr>
          <p:nvPr>
            <p:ph type="title"/>
          </p:nvPr>
        </p:nvSpPr>
        <p:spPr>
          <a:xfrm>
            <a:off x="354727" y="147946"/>
            <a:ext cx="11981793" cy="541864"/>
          </a:xfrm>
        </p:spPr>
        <p:txBody>
          <a:bodyPr anchor="b">
            <a:noAutofit/>
          </a:bodyPr>
          <a:lstStyle/>
          <a:p>
            <a:pPr>
              <a:lnSpc>
                <a:spcPct val="100000"/>
              </a:lnSpc>
              <a:spcBef>
                <a:spcPts val="1200"/>
              </a:spcBef>
              <a:spcAft>
                <a:spcPts val="1200"/>
              </a:spcAft>
            </a:pPr>
            <a:r>
              <a:rPr lang="en-US" sz="2600" b="1" spc="-1" dirty="0">
                <a:solidFill>
                  <a:srgbClr val="BBB831"/>
                </a:solidFill>
                <a:uFill>
                  <a:solidFill>
                    <a:srgbClr val="FFFFFF"/>
                  </a:solidFill>
                </a:uFill>
                <a:latin typeface="Verdana" panose="020B0604030504040204" pitchFamily="34" charset="0"/>
                <a:ea typeface="Verdana" panose="020B0604030504040204" pitchFamily="34" charset="0"/>
              </a:rPr>
              <a:t>CAP post-2027 – Synergies between EIP-AGRI and FP10</a:t>
            </a:r>
          </a:p>
        </p:txBody>
      </p:sp>
      <p:sp>
        <p:nvSpPr>
          <p:cNvPr id="3" name="Rectangle 2">
            <a:extLst>
              <a:ext uri="{FF2B5EF4-FFF2-40B4-BE49-F238E27FC236}">
                <a16:creationId xmlns:a16="http://schemas.microsoft.com/office/drawing/2014/main" id="{37290B2C-816C-2257-7CB2-B8E076809F48}"/>
              </a:ext>
            </a:extLst>
          </p:cNvPr>
          <p:cNvSpPr/>
          <p:nvPr/>
        </p:nvSpPr>
        <p:spPr>
          <a:xfrm>
            <a:off x="8734926" y="5919537"/>
            <a:ext cx="4078706" cy="10708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ZoneTexte 2">
            <a:extLst>
              <a:ext uri="{FF2B5EF4-FFF2-40B4-BE49-F238E27FC236}">
                <a16:creationId xmlns:a16="http://schemas.microsoft.com/office/drawing/2014/main" id="{FC02AFD0-CEFE-DF2C-BF93-A3B8F909D458}"/>
              </a:ext>
            </a:extLst>
          </p:cNvPr>
          <p:cNvSpPr txBox="1"/>
          <p:nvPr/>
        </p:nvSpPr>
        <p:spPr>
          <a:xfrm>
            <a:off x="157656" y="731165"/>
            <a:ext cx="11910848" cy="6309420"/>
          </a:xfrm>
          <a:prstGeom prst="rect">
            <a:avLst/>
          </a:prstGeom>
          <a:solidFill>
            <a:schemeClr val="bg1"/>
          </a:solidFill>
          <a:ln>
            <a:noFill/>
          </a:ln>
        </p:spPr>
        <p:txBody>
          <a:bodyPr wrap="square" rtlCol="0">
            <a:spAutoFit/>
          </a:bodyPr>
          <a:lstStyle/>
          <a:p>
            <a:pPr marL="190500" marR="0" lvl="1" indent="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srgbClr val="335921"/>
                </a:solidFill>
                <a:effectLst/>
                <a:uLnTx/>
                <a:uFillTx/>
                <a:latin typeface="Arial"/>
                <a:ea typeface="+mn-ea"/>
                <a:cs typeface="+mn-cs"/>
              </a:rPr>
              <a:t>Recital 15 to CAP proposal:</a:t>
            </a:r>
          </a:p>
          <a:p>
            <a:pPr marL="190500" marR="0" lvl="1" indent="0" algn="l" defTabSz="914400" rtl="0" eaLnBrk="1" fontAlgn="auto" latinLnBrk="0" hangingPunct="1">
              <a:lnSpc>
                <a:spcPct val="100000"/>
              </a:lnSpc>
              <a:spcBef>
                <a:spcPts val="600"/>
              </a:spcBef>
              <a:spcAft>
                <a:spcPts val="0"/>
              </a:spcAft>
              <a:buClrTx/>
              <a:buSzTx/>
              <a:buFontTx/>
              <a:buNone/>
              <a:tabLst/>
              <a:defRPr/>
            </a:pPr>
            <a:r>
              <a:rPr kumimoji="0" lang="en-US" sz="2400" b="0" i="0" u="none" strike="noStrike" kern="1200" cap="none" spc="0" normalizeH="0" baseline="0" noProof="0" dirty="0">
                <a:ln>
                  <a:noFill/>
                </a:ln>
                <a:solidFill>
                  <a:srgbClr val="335921"/>
                </a:solidFill>
                <a:effectLst/>
                <a:uLnTx/>
                <a:uFillTx/>
                <a:latin typeface="Arial"/>
                <a:ea typeface="+mn-ea"/>
                <a:cs typeface="+mn-cs"/>
              </a:rPr>
              <a:t>In line with the need to boost innovation and more sustainable practices, the European Innovation Partnership for agricultural productivity and sustainability (the ‘EIP-AGRI’) should remain a key policy tool, to support interactive innovation, enhancing the exchange of knowledge between actors with a view to spreading solutions ready for practice (</a:t>
            </a:r>
            <a:r>
              <a:rPr kumimoji="0" lang="en-US" sz="2400" b="0" i="1" u="none" strike="noStrike" kern="1200" cap="none" spc="0" normalizeH="0" baseline="0" noProof="0" dirty="0">
                <a:ln>
                  <a:noFill/>
                </a:ln>
                <a:solidFill>
                  <a:srgbClr val="335921"/>
                </a:solidFill>
                <a:effectLst/>
                <a:uLnTx/>
                <a:uFillTx/>
                <a:latin typeface="Arial"/>
                <a:ea typeface="+mn-ea"/>
                <a:cs typeface="+mn-cs"/>
              </a:rPr>
              <a:t>see EIP Commission Communication 2012</a:t>
            </a:r>
            <a:r>
              <a:rPr kumimoji="0" lang="en-US" sz="2400" b="0" i="0" u="none" strike="noStrike" kern="1200" cap="none" spc="0" normalizeH="0" baseline="0" noProof="0" dirty="0">
                <a:ln>
                  <a:noFill/>
                </a:ln>
                <a:solidFill>
                  <a:srgbClr val="335921"/>
                </a:solidFill>
                <a:effectLst/>
                <a:uLnTx/>
                <a:uFillTx/>
                <a:latin typeface="Arial"/>
                <a:ea typeface="+mn-ea"/>
                <a:cs typeface="+mn-cs"/>
              </a:rPr>
              <a:t>). </a:t>
            </a:r>
          </a:p>
          <a:p>
            <a:pPr marL="190500" marR="0" lvl="1" indent="0" algn="l" defTabSz="914400" rtl="0" eaLnBrk="1" fontAlgn="auto" latinLnBrk="0" hangingPunct="1">
              <a:lnSpc>
                <a:spcPct val="100000"/>
              </a:lnSpc>
              <a:spcBef>
                <a:spcPts val="60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Arial"/>
                <a:ea typeface="+mn-ea"/>
                <a:cs typeface="+mn-cs"/>
              </a:rPr>
              <a:t>Synergies</a:t>
            </a:r>
            <a:r>
              <a:rPr kumimoji="0" lang="en-US" sz="2400" b="0" i="0" u="none" strike="noStrike" kern="1200" cap="none" spc="0" normalizeH="0" baseline="0" noProof="0" dirty="0">
                <a:ln>
                  <a:noFill/>
                </a:ln>
                <a:solidFill>
                  <a:srgbClr val="335921"/>
                </a:solidFill>
                <a:effectLst/>
                <a:uLnTx/>
                <a:uFillTx/>
                <a:latin typeface="Arial"/>
                <a:ea typeface="+mn-ea"/>
                <a:cs typeface="+mn-cs"/>
              </a:rPr>
              <a:t> between the CAP and the Union Research Framework </a:t>
            </a:r>
            <a:r>
              <a:rPr kumimoji="0" lang="en-US" sz="2400" b="0" i="0" u="none" strike="noStrike" kern="1200" cap="none" spc="0" normalizeH="0" baseline="0" noProof="0" dirty="0" err="1">
                <a:ln>
                  <a:noFill/>
                </a:ln>
                <a:solidFill>
                  <a:srgbClr val="335921"/>
                </a:solidFill>
                <a:effectLst/>
                <a:uLnTx/>
                <a:uFillTx/>
                <a:latin typeface="Arial"/>
                <a:ea typeface="+mn-ea"/>
                <a:cs typeface="+mn-cs"/>
              </a:rPr>
              <a:t>Programme</a:t>
            </a:r>
            <a:r>
              <a:rPr kumimoji="0" lang="en-US" sz="2400" b="0" i="0" u="none" strike="noStrike" kern="1200" cap="none" spc="0" normalizeH="0" baseline="0" noProof="0" dirty="0">
                <a:ln>
                  <a:noFill/>
                </a:ln>
                <a:solidFill>
                  <a:srgbClr val="335921"/>
                </a:solidFill>
                <a:effectLst/>
                <a:uLnTx/>
                <a:uFillTx/>
                <a:latin typeface="Arial"/>
                <a:ea typeface="+mn-ea"/>
                <a:cs typeface="+mn-cs"/>
              </a:rPr>
              <a:t> </a:t>
            </a:r>
            <a:r>
              <a:rPr kumimoji="0" lang="en-US" sz="2400" b="0" i="0" u="none" strike="noStrike" kern="1200" cap="none" spc="0" normalizeH="0" baseline="0" noProof="0" dirty="0">
                <a:ln>
                  <a:noFill/>
                </a:ln>
                <a:solidFill>
                  <a:srgbClr val="C00000"/>
                </a:solidFill>
                <a:effectLst/>
                <a:uLnTx/>
                <a:uFillTx/>
                <a:latin typeface="Arial"/>
                <a:ea typeface="+mn-ea"/>
                <a:cs typeface="+mn-cs"/>
              </a:rPr>
              <a:t>(FP10), established by Regulation </a:t>
            </a:r>
            <a:r>
              <a:rPr kumimoji="0" lang="en-US" sz="2400" b="0" i="0" u="none" strike="noStrike" kern="1200" cap="none" spc="0" normalizeH="0" baseline="0" noProof="0" dirty="0">
                <a:ln>
                  <a:noFill/>
                </a:ln>
                <a:solidFill>
                  <a:srgbClr val="335921"/>
                </a:solidFill>
                <a:effectLst/>
                <a:uLnTx/>
                <a:uFillTx/>
                <a:latin typeface="Arial"/>
                <a:ea typeface="+mn-ea"/>
                <a:cs typeface="+mn-cs"/>
              </a:rPr>
              <a:t>(EU) …/… of the European Parliament and of the Council, should encourage agriculture to make the best use of research and innovation results, in particular those stemming from projects funded by FP10 and the EIP-AGRI, leading to innovations in the farming and bioeconomy sector and rural areas. </a:t>
            </a:r>
          </a:p>
          <a:p>
            <a:pPr marL="190500" marR="0" lvl="1" indent="0" algn="l" defTabSz="914400" rtl="0" eaLnBrk="1" fontAlgn="auto" latinLnBrk="0" hangingPunct="1">
              <a:lnSpc>
                <a:spcPct val="100000"/>
              </a:lnSpc>
              <a:spcBef>
                <a:spcPts val="600"/>
              </a:spcBef>
              <a:spcAft>
                <a:spcPts val="0"/>
              </a:spcAft>
              <a:buClrTx/>
              <a:buSzTx/>
              <a:buFontTx/>
              <a:buNone/>
              <a:tabLst/>
              <a:defRPr/>
            </a:pPr>
            <a:r>
              <a:rPr kumimoji="0" lang="en-US" sz="2400" b="1" i="0" u="sng" strike="noStrike" kern="1200" cap="none" spc="0" normalizeH="0" baseline="0" noProof="0" dirty="0">
                <a:ln>
                  <a:noFill/>
                </a:ln>
                <a:solidFill>
                  <a:srgbClr val="335921"/>
                </a:solidFill>
                <a:effectLst/>
                <a:highlight>
                  <a:srgbClr val="FFFF00"/>
                </a:highlight>
                <a:uLnTx/>
                <a:uFillTx/>
                <a:latin typeface="Arial"/>
                <a:ea typeface="+mn-ea"/>
                <a:cs typeface="+mn-cs"/>
              </a:rPr>
              <a:t>Multi-actor approach requirements in Horizon Europe projects </a:t>
            </a:r>
            <a:r>
              <a:rPr kumimoji="0" lang="en-US" sz="2400" b="1" i="0" u="sng" strike="noStrike" kern="1200" cap="none" spc="0" normalizeH="0" baseline="0" noProof="0" dirty="0">
                <a:ln>
                  <a:noFill/>
                </a:ln>
                <a:solidFill>
                  <a:srgbClr val="335921"/>
                </a:solidFill>
                <a:effectLst/>
                <a:uLnTx/>
                <a:uFillTx/>
                <a:latin typeface="Arial"/>
                <a:ea typeface="+mn-ea"/>
                <a:cs typeface="+mn-cs"/>
              </a:rPr>
              <a:t>(eligibility condition)</a:t>
            </a:r>
            <a:r>
              <a:rPr kumimoji="0" lang="en-US" sz="2400" b="1" i="0" u="none" strike="noStrike" kern="1200" cap="none" spc="0" normalizeH="0" baseline="0" noProof="0" dirty="0">
                <a:ln>
                  <a:noFill/>
                </a:ln>
                <a:solidFill>
                  <a:srgbClr val="335921"/>
                </a:solidFill>
                <a:effectLst/>
                <a:uLnTx/>
                <a:uFillTx/>
                <a:latin typeface="Arial"/>
                <a:ea typeface="+mn-ea"/>
                <a:cs typeface="+mn-cs"/>
              </a:rPr>
              <a:t>: </a:t>
            </a:r>
            <a:r>
              <a:rPr kumimoji="0" lang="en-US" sz="2400" b="0" i="0" u="none" strike="noStrike" kern="1200" cap="none" spc="0" normalizeH="0" baseline="0" noProof="0" dirty="0">
                <a:ln>
                  <a:noFill/>
                </a:ln>
                <a:solidFill>
                  <a:srgbClr val="335921"/>
                </a:solidFill>
                <a:effectLst/>
                <a:uLnTx/>
                <a:uFillTx/>
                <a:latin typeface="Arial"/>
                <a:ea typeface="+mn-ea"/>
                <a:cs typeface="+mn-cs"/>
              </a:rPr>
              <a:t>“</a:t>
            </a:r>
            <a:r>
              <a:rPr kumimoji="0" lang="en-US" sz="2400" b="0" i="1" u="none" strike="noStrike" kern="1200" cap="none" spc="0" normalizeH="0" baseline="0" noProof="0" dirty="0">
                <a:ln>
                  <a:noFill/>
                </a:ln>
                <a:solidFill>
                  <a:srgbClr val="335921"/>
                </a:solidFill>
                <a:effectLst/>
                <a:uLnTx/>
                <a:uFillTx/>
                <a:latin typeface="Arial"/>
                <a:ea typeface="+mn-ea"/>
                <a:cs typeface="+mn-cs"/>
              </a:rPr>
              <a:t>it is </a:t>
            </a:r>
            <a:r>
              <a:rPr kumimoji="0" lang="en-US" sz="2400" b="1" i="1" u="none" strike="noStrike" kern="1200" cap="none" spc="0" normalizeH="0" baseline="0" noProof="0" dirty="0">
                <a:ln>
                  <a:noFill/>
                </a:ln>
                <a:solidFill>
                  <a:srgbClr val="C00000"/>
                </a:solidFill>
                <a:effectLst/>
                <a:uLnTx/>
                <a:uFillTx/>
                <a:latin typeface="Arial"/>
                <a:ea typeface="+mn-ea"/>
                <a:cs typeface="+mn-cs"/>
              </a:rPr>
              <a:t>strongly recommended </a:t>
            </a:r>
            <a:r>
              <a:rPr kumimoji="0" lang="en-US" sz="2400" b="1" i="1" u="none" strike="noStrike" kern="1200" cap="none" spc="0" normalizeH="0" baseline="0" noProof="0" dirty="0">
                <a:ln>
                  <a:noFill/>
                </a:ln>
                <a:solidFill>
                  <a:srgbClr val="C00000"/>
                </a:solidFill>
                <a:effectLst/>
                <a:highlight>
                  <a:srgbClr val="FFFF00"/>
                </a:highlight>
                <a:uLnTx/>
                <a:uFillTx/>
                <a:latin typeface="Arial"/>
                <a:ea typeface="+mn-ea"/>
                <a:cs typeface="+mn-cs"/>
              </a:rPr>
              <a:t>to involve interactive innovation groups such as the EIP-AGRI operational groups </a:t>
            </a:r>
            <a:r>
              <a:rPr kumimoji="0" lang="en-US" sz="2400" b="1" i="1" u="none" strike="noStrike" kern="1200" cap="none" spc="0" normalizeH="0" baseline="0" noProof="0" dirty="0">
                <a:ln>
                  <a:noFill/>
                </a:ln>
                <a:solidFill>
                  <a:srgbClr val="C00000"/>
                </a:solidFill>
                <a:effectLst/>
                <a:uLnTx/>
                <a:uFillTx/>
                <a:latin typeface="Arial"/>
                <a:ea typeface="+mn-ea"/>
                <a:cs typeface="+mn-cs"/>
              </a:rPr>
              <a:t>funded under the CAP</a:t>
            </a:r>
            <a:r>
              <a:rPr kumimoji="0" lang="en-US" sz="2400" b="0" i="1" u="none" strike="noStrike" kern="1200" cap="none" spc="0" normalizeH="0" baseline="0" noProof="0" dirty="0">
                <a:ln>
                  <a:noFill/>
                </a:ln>
                <a:solidFill>
                  <a:srgbClr val="335921"/>
                </a:solidFill>
                <a:effectLst/>
                <a:uLnTx/>
                <a:uFillTx/>
                <a:latin typeface="Arial"/>
                <a:ea typeface="+mn-ea"/>
                <a:cs typeface="+mn-cs"/>
              </a:rPr>
              <a:t>”.</a:t>
            </a:r>
          </a:p>
          <a:p>
            <a:pPr marL="190500" marR="0" lvl="1" indent="0" algn="l" defTabSz="914400" rtl="0" eaLnBrk="1" fontAlgn="auto" latinLnBrk="0" hangingPunct="1">
              <a:lnSpc>
                <a:spcPct val="100000"/>
              </a:lnSpc>
              <a:spcBef>
                <a:spcPts val="600"/>
              </a:spcBef>
              <a:spcAft>
                <a:spcPts val="0"/>
              </a:spcAft>
              <a:buClrTx/>
              <a:buSzTx/>
              <a:buFontTx/>
              <a:buNone/>
              <a:tabLst/>
              <a:defRPr/>
            </a:pPr>
            <a:endParaRPr kumimoji="0" lang="en-US" sz="2400" b="0" i="0" u="none" strike="noStrike" kern="1200" cap="none" spc="0" normalizeH="0" baseline="0" noProof="0" dirty="0">
              <a:ln>
                <a:noFill/>
              </a:ln>
              <a:solidFill>
                <a:srgbClr val="335921"/>
              </a:solidFill>
              <a:effectLst/>
              <a:uLnTx/>
              <a:uFillTx/>
              <a:latin typeface="Arial"/>
              <a:ea typeface="+mn-ea"/>
              <a:cs typeface="+mn-cs"/>
            </a:endParaRPr>
          </a:p>
        </p:txBody>
      </p:sp>
    </p:spTree>
    <p:extLst>
      <p:ext uri="{BB962C8B-B14F-4D97-AF65-F5344CB8AC3E}">
        <p14:creationId xmlns:p14="http://schemas.microsoft.com/office/powerpoint/2010/main" val="1198777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6EF75-DCAB-1729-0496-F6222B96C86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DD5B07C-FDA7-F5F7-DD6F-B6EA64DBCC02}"/>
              </a:ext>
            </a:extLst>
          </p:cNvPr>
          <p:cNvSpPr/>
          <p:nvPr/>
        </p:nvSpPr>
        <p:spPr>
          <a:xfrm>
            <a:off x="8734926" y="5919537"/>
            <a:ext cx="4078706" cy="10708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ZoneTexte 2">
            <a:extLst>
              <a:ext uri="{FF2B5EF4-FFF2-40B4-BE49-F238E27FC236}">
                <a16:creationId xmlns:a16="http://schemas.microsoft.com/office/drawing/2014/main" id="{8D986FF8-B9F5-5DBB-37DD-2DF49A08CF71}"/>
              </a:ext>
            </a:extLst>
          </p:cNvPr>
          <p:cNvSpPr txBox="1"/>
          <p:nvPr/>
        </p:nvSpPr>
        <p:spPr>
          <a:xfrm>
            <a:off x="169618" y="1341065"/>
            <a:ext cx="11914094" cy="5416868"/>
          </a:xfrm>
          <a:prstGeom prst="rect">
            <a:avLst/>
          </a:prstGeom>
          <a:solidFill>
            <a:schemeClr val="bg1"/>
          </a:solidFill>
          <a:ln>
            <a:noFill/>
          </a:ln>
        </p:spPr>
        <p:txBody>
          <a:bodyPr wrap="square" rtlCol="0">
            <a:spAutoFit/>
          </a:bodyPr>
          <a:lstStyle/>
          <a:p>
            <a:pPr marL="190500" marR="0" lvl="1" indent="0" algn="l" defTabSz="914400" rtl="0" eaLnBrk="1" fontAlgn="auto" latinLnBrk="0" hangingPunct="1">
              <a:lnSpc>
                <a:spcPct val="100000"/>
              </a:lnSpc>
              <a:spcBef>
                <a:spcPts val="0"/>
              </a:spcBef>
              <a:spcAft>
                <a:spcPts val="1200"/>
              </a:spcAft>
              <a:buClrTx/>
              <a:buSzTx/>
              <a:buFontTx/>
              <a:buNone/>
              <a:tabLst/>
              <a:defRPr/>
            </a:pPr>
            <a:r>
              <a:rPr kumimoji="0" lang="en-US" sz="2300" b="1" i="0" u="none" strike="noStrike" kern="1200" cap="none" spc="0" normalizeH="0" baseline="0" noProof="0" dirty="0">
                <a:ln>
                  <a:noFill/>
                </a:ln>
                <a:solidFill>
                  <a:srgbClr val="BBB831"/>
                </a:solidFill>
                <a:effectLst/>
                <a:uLnTx/>
                <a:uFillTx/>
                <a:latin typeface="Arial"/>
                <a:ea typeface="+mn-ea"/>
                <a:cs typeface="+mn-cs"/>
              </a:rPr>
              <a:t>8.1. Overall </a:t>
            </a:r>
            <a:r>
              <a:rPr kumimoji="0" lang="en-US" sz="2300" b="1" i="0" u="sng" strike="noStrike" kern="1200" cap="none" spc="0" normalizeH="0" baseline="0" noProof="0" dirty="0" err="1">
                <a:ln>
                  <a:noFill/>
                </a:ln>
                <a:solidFill>
                  <a:srgbClr val="BBB831"/>
                </a:solidFill>
                <a:effectLst/>
                <a:uLnTx/>
                <a:uFillTx/>
                <a:latin typeface="Arial"/>
                <a:ea typeface="+mn-ea"/>
                <a:cs typeface="+mn-cs"/>
              </a:rPr>
              <a:t>organisational</a:t>
            </a:r>
            <a:r>
              <a:rPr kumimoji="0" lang="en-US" sz="2300" b="1" i="0" u="sng" strike="noStrike" kern="1200" cap="none" spc="0" normalizeH="0" baseline="0" noProof="0" dirty="0">
                <a:ln>
                  <a:noFill/>
                </a:ln>
                <a:solidFill>
                  <a:srgbClr val="BBB831"/>
                </a:solidFill>
                <a:effectLst/>
                <a:uLnTx/>
                <a:uFillTx/>
                <a:latin typeface="Arial"/>
                <a:ea typeface="+mn-ea"/>
                <a:cs typeface="+mn-cs"/>
              </a:rPr>
              <a:t> set-up of the AKIS</a:t>
            </a:r>
          </a:p>
          <a:p>
            <a:pPr marL="533400" marR="0" lvl="1" indent="-342900" algn="l" defTabSz="914400" rtl="0" eaLnBrk="1" fontAlgn="auto" latinLnBrk="0" hangingPunct="1">
              <a:lnSpc>
                <a:spcPct val="100000"/>
              </a:lnSpc>
              <a:spcBef>
                <a:spcPts val="0"/>
              </a:spcBef>
              <a:spcAft>
                <a:spcPts val="1200"/>
              </a:spcAft>
              <a:buClrTx/>
              <a:buSzTx/>
              <a:buFont typeface="Wingdings" panose="05000000000000000000" pitchFamily="2" charset="2"/>
              <a:buChar char="ü"/>
              <a:tabLst/>
              <a:defRPr/>
            </a:pPr>
            <a:r>
              <a:rPr kumimoji="0" lang="en-US" sz="2300" b="1" i="0" u="none" strike="noStrike" kern="1200" cap="none" spc="0" normalizeH="0" baseline="0" noProof="0" dirty="0">
                <a:ln>
                  <a:noFill/>
                </a:ln>
                <a:solidFill>
                  <a:srgbClr val="335921"/>
                </a:solidFill>
                <a:effectLst/>
                <a:uLnTx/>
                <a:uFillTx/>
                <a:latin typeface="Arial"/>
                <a:ea typeface="+mn-ea"/>
                <a:cs typeface="+mn-cs"/>
              </a:rPr>
              <a:t>Explain your </a:t>
            </a:r>
            <a:r>
              <a:rPr kumimoji="0" lang="en-US" sz="2300" b="1" i="0" u="none" strike="noStrike" kern="1200" cap="none" spc="0" normalizeH="0" baseline="0" noProof="0" dirty="0">
                <a:ln>
                  <a:noFill/>
                </a:ln>
                <a:solidFill>
                  <a:srgbClr val="C00000"/>
                </a:solidFill>
                <a:effectLst/>
                <a:uLnTx/>
                <a:uFillTx/>
                <a:latin typeface="Arial"/>
                <a:ea typeface="+mn-ea"/>
                <a:cs typeface="+mn-cs"/>
              </a:rPr>
              <a:t>overall AKIS strategic approach </a:t>
            </a:r>
            <a:r>
              <a:rPr kumimoji="0" lang="en-US" sz="2300" b="1" i="0" u="none" strike="noStrike" kern="1200" cap="none" spc="0" normalizeH="0" baseline="0" noProof="0" dirty="0">
                <a:ln>
                  <a:noFill/>
                </a:ln>
                <a:solidFill>
                  <a:srgbClr val="335921"/>
                </a:solidFill>
                <a:effectLst/>
                <a:uLnTx/>
                <a:uFillTx/>
                <a:latin typeface="Arial"/>
                <a:ea typeface="+mn-ea"/>
                <a:cs typeface="+mn-cs"/>
              </a:rPr>
              <a:t>based on the SWOT and assessment of needs outlining </a:t>
            </a:r>
            <a:r>
              <a:rPr kumimoji="0" lang="en-US" sz="2300" b="1" i="0" u="none" strike="noStrike" kern="1200" cap="none" spc="0" normalizeH="0" baseline="0" noProof="0" dirty="0">
                <a:ln>
                  <a:noFill/>
                </a:ln>
                <a:solidFill>
                  <a:srgbClr val="C00000"/>
                </a:solidFill>
                <a:effectLst/>
                <a:uLnTx/>
                <a:uFillTx/>
                <a:latin typeface="Arial"/>
                <a:ea typeface="+mn-ea"/>
                <a:cs typeface="+mn-cs"/>
              </a:rPr>
              <a:t>how the interventions and actions will work together</a:t>
            </a:r>
            <a:r>
              <a:rPr kumimoji="0" lang="en-US" sz="2300" b="1" i="0" u="none" strike="noStrike" kern="1200" cap="none" spc="0" normalizeH="0" baseline="0" noProof="0" dirty="0">
                <a:ln>
                  <a:noFill/>
                </a:ln>
                <a:solidFill>
                  <a:srgbClr val="335921"/>
                </a:solidFill>
                <a:effectLst/>
                <a:uLnTx/>
                <a:uFillTx/>
                <a:latin typeface="Arial"/>
                <a:ea typeface="+mn-ea"/>
                <a:cs typeface="+mn-cs"/>
              </a:rPr>
              <a:t> </a:t>
            </a:r>
          </a:p>
          <a:p>
            <a:pPr marL="190500" marR="0" lvl="1" algn="l" defTabSz="914400" rtl="0" eaLnBrk="1" fontAlgn="auto" latinLnBrk="0" hangingPunct="1">
              <a:lnSpc>
                <a:spcPct val="100000"/>
              </a:lnSpc>
              <a:spcBef>
                <a:spcPts val="0"/>
              </a:spcBef>
              <a:spcAft>
                <a:spcPts val="1200"/>
              </a:spcAft>
              <a:buClrTx/>
              <a:buSzTx/>
              <a:tabLst/>
              <a:defRPr/>
            </a:pPr>
            <a:r>
              <a:rPr kumimoji="0" lang="en-US" sz="2300" b="1" i="0" u="none" strike="noStrike" kern="1200" cap="none" spc="0" normalizeH="0" baseline="0" noProof="0" dirty="0">
                <a:ln>
                  <a:noFill/>
                </a:ln>
                <a:solidFill>
                  <a:srgbClr val="BBB831"/>
                </a:solidFill>
                <a:effectLst/>
                <a:uLnTx/>
                <a:uFillTx/>
                <a:latin typeface="Arial"/>
                <a:ea typeface="+mn-ea"/>
                <a:cs typeface="+mn-cs"/>
              </a:rPr>
              <a:t>8.2. How will </a:t>
            </a:r>
            <a:r>
              <a:rPr kumimoji="0" lang="en-US" sz="2300" b="1" i="0" u="sng" strike="noStrike" kern="1200" cap="none" spc="0" normalizeH="0" baseline="0" noProof="0" dirty="0">
                <a:ln>
                  <a:noFill/>
                </a:ln>
                <a:solidFill>
                  <a:srgbClr val="BBB831"/>
                </a:solidFill>
                <a:effectLst/>
                <a:uLnTx/>
                <a:uFillTx/>
                <a:latin typeface="Arial"/>
                <a:ea typeface="+mn-ea"/>
                <a:cs typeface="+mn-cs"/>
              </a:rPr>
              <a:t>advisory services, research, CAP networks </a:t>
            </a:r>
            <a:r>
              <a:rPr kumimoji="0" lang="en-US" sz="2300" b="1" i="0" u="none" strike="noStrike" kern="1200" cap="none" spc="0" normalizeH="0" baseline="0" noProof="0" dirty="0">
                <a:ln>
                  <a:noFill/>
                </a:ln>
                <a:solidFill>
                  <a:srgbClr val="BBB831"/>
                </a:solidFill>
                <a:effectLst/>
                <a:uLnTx/>
                <a:uFillTx/>
                <a:latin typeface="Arial"/>
                <a:ea typeface="+mn-ea"/>
                <a:cs typeface="+mn-cs"/>
              </a:rPr>
              <a:t>and interventions work together within the framework of the AKIS?</a:t>
            </a:r>
          </a:p>
          <a:p>
            <a:pPr marL="533400" marR="0" lvl="1" indent="-342900" algn="l" defTabSz="914400" rtl="0" eaLnBrk="1" fontAlgn="auto" latinLnBrk="0" hangingPunct="1">
              <a:lnSpc>
                <a:spcPct val="100000"/>
              </a:lnSpc>
              <a:spcBef>
                <a:spcPts val="0"/>
              </a:spcBef>
              <a:spcAft>
                <a:spcPts val="1200"/>
              </a:spcAft>
              <a:buClrTx/>
              <a:buSzTx/>
              <a:buFont typeface="Wingdings" panose="05000000000000000000" pitchFamily="2" charset="2"/>
              <a:buChar char="ü"/>
              <a:tabLst/>
              <a:defRPr/>
            </a:pPr>
            <a:r>
              <a:rPr kumimoji="0" lang="en-US" sz="2300" b="1" i="0" u="none" strike="noStrike" kern="1200" cap="none" spc="0" normalizeH="0" baseline="0" noProof="0" dirty="0">
                <a:ln>
                  <a:noFill/>
                </a:ln>
                <a:solidFill>
                  <a:srgbClr val="335921"/>
                </a:solidFill>
                <a:effectLst/>
                <a:uLnTx/>
                <a:uFillTx/>
                <a:latin typeface="Arial"/>
                <a:ea typeface="+mn-ea"/>
                <a:cs typeface="+mn-cs"/>
              </a:rPr>
              <a:t>An explanation of the </a:t>
            </a:r>
            <a:r>
              <a:rPr kumimoji="0" lang="en-US" sz="2300" b="1" i="0" u="none" strike="noStrike" kern="1200" cap="none" spc="0" normalizeH="0" baseline="0" noProof="0" dirty="0" err="1">
                <a:ln>
                  <a:noFill/>
                </a:ln>
                <a:solidFill>
                  <a:srgbClr val="C00000"/>
                </a:solidFill>
                <a:effectLst/>
                <a:uLnTx/>
                <a:uFillTx/>
                <a:latin typeface="Arial"/>
                <a:ea typeface="+mn-ea"/>
                <a:cs typeface="+mn-cs"/>
              </a:rPr>
              <a:t>organisation</a:t>
            </a:r>
            <a:r>
              <a:rPr kumimoji="0" lang="en-US" sz="2300" b="1" i="0" u="none" strike="noStrike" kern="1200" cap="none" spc="0" normalizeH="0" baseline="0" noProof="0" dirty="0">
                <a:ln>
                  <a:noFill/>
                </a:ln>
                <a:solidFill>
                  <a:srgbClr val="C00000"/>
                </a:solidFill>
                <a:effectLst/>
                <a:uLnTx/>
                <a:uFillTx/>
                <a:latin typeface="Arial"/>
                <a:ea typeface="+mn-ea"/>
                <a:cs typeface="+mn-cs"/>
              </a:rPr>
              <a:t> of the collaboration of advisors, researchers and CAP networks</a:t>
            </a:r>
            <a:r>
              <a:rPr kumimoji="0" lang="en-US" sz="2300" b="1" i="0" u="none" strike="noStrike" kern="1200" cap="none" spc="0" normalizeH="0" baseline="0" noProof="0" dirty="0">
                <a:ln>
                  <a:noFill/>
                </a:ln>
                <a:solidFill>
                  <a:srgbClr val="335921"/>
                </a:solidFill>
                <a:effectLst/>
                <a:uLnTx/>
                <a:uFillTx/>
                <a:latin typeface="Arial"/>
                <a:ea typeface="+mn-ea"/>
                <a:cs typeface="+mn-cs"/>
              </a:rPr>
              <a:t>. </a:t>
            </a:r>
            <a:endParaRPr lang="en-US" sz="2300" b="1" dirty="0">
              <a:solidFill>
                <a:srgbClr val="335921"/>
              </a:solidFill>
              <a:latin typeface="Arial"/>
            </a:endParaRPr>
          </a:p>
          <a:p>
            <a:pPr marL="190500" lvl="1">
              <a:spcAft>
                <a:spcPts val="1200"/>
              </a:spcAft>
              <a:defRPr/>
            </a:pPr>
            <a:r>
              <a:rPr lang="en-US" sz="2300" b="1" dirty="0">
                <a:solidFill>
                  <a:srgbClr val="BBB831"/>
                </a:solidFill>
              </a:rPr>
              <a:t>8.3. Description of the </a:t>
            </a:r>
            <a:r>
              <a:rPr lang="en-US" sz="2300" b="1" dirty="0" err="1">
                <a:solidFill>
                  <a:srgbClr val="BBB831"/>
                </a:solidFill>
              </a:rPr>
              <a:t>organisation</a:t>
            </a:r>
            <a:r>
              <a:rPr lang="en-US" sz="2300" b="1" dirty="0">
                <a:solidFill>
                  <a:srgbClr val="BBB831"/>
                </a:solidFill>
              </a:rPr>
              <a:t> of farm advisors</a:t>
            </a:r>
          </a:p>
          <a:p>
            <a:pPr marL="533400" lvl="1" indent="-342900">
              <a:spcAft>
                <a:spcPts val="1200"/>
              </a:spcAft>
              <a:buFont typeface="Wingdings" panose="05000000000000000000" pitchFamily="2" charset="2"/>
              <a:buChar char="ü"/>
              <a:defRPr/>
            </a:pPr>
            <a:r>
              <a:rPr lang="en-US" sz="2300" b="1" dirty="0">
                <a:solidFill>
                  <a:srgbClr val="335921"/>
                </a:solidFill>
              </a:rPr>
              <a:t>Clarify how the </a:t>
            </a:r>
            <a:r>
              <a:rPr lang="en-US" sz="2300" b="1" dirty="0">
                <a:solidFill>
                  <a:srgbClr val="C00000"/>
                </a:solidFill>
              </a:rPr>
              <a:t>delivery of advice is </a:t>
            </a:r>
            <a:r>
              <a:rPr lang="en-US" sz="2300" b="1" dirty="0" err="1">
                <a:solidFill>
                  <a:srgbClr val="C00000"/>
                </a:solidFill>
              </a:rPr>
              <a:t>organised</a:t>
            </a:r>
            <a:r>
              <a:rPr lang="en-US" sz="2300" b="1" dirty="0">
                <a:solidFill>
                  <a:srgbClr val="335921"/>
                </a:solidFill>
              </a:rPr>
              <a:t>, integrating all advisors</a:t>
            </a:r>
          </a:p>
          <a:p>
            <a:pPr marL="190500" lvl="1">
              <a:spcAft>
                <a:spcPts val="1200"/>
              </a:spcAft>
              <a:defRPr/>
            </a:pPr>
            <a:r>
              <a:rPr lang="en-US" sz="2300" b="1" dirty="0">
                <a:solidFill>
                  <a:srgbClr val="BBB831"/>
                </a:solidFill>
              </a:rPr>
              <a:t>8.4. Description of how innovation support is provided</a:t>
            </a:r>
          </a:p>
          <a:p>
            <a:pPr marL="533400" lvl="1" indent="-342900">
              <a:spcAft>
                <a:spcPts val="1200"/>
              </a:spcAft>
              <a:buFont typeface="Wingdings" panose="05000000000000000000" pitchFamily="2" charset="2"/>
              <a:buChar char="ü"/>
              <a:defRPr/>
            </a:pPr>
            <a:r>
              <a:rPr lang="en-US" sz="2300" b="1" dirty="0">
                <a:solidFill>
                  <a:srgbClr val="335921"/>
                </a:solidFill>
              </a:rPr>
              <a:t>Clarify how </a:t>
            </a:r>
            <a:r>
              <a:rPr lang="en-US" sz="2300" b="1" dirty="0">
                <a:solidFill>
                  <a:srgbClr val="C00000"/>
                </a:solidFill>
              </a:rPr>
              <a:t>Innovation Support Services </a:t>
            </a:r>
            <a:r>
              <a:rPr lang="en-US" sz="2300" b="1" dirty="0">
                <a:solidFill>
                  <a:srgbClr val="335921"/>
                </a:solidFill>
              </a:rPr>
              <a:t>within the AKIS are </a:t>
            </a:r>
            <a:r>
              <a:rPr lang="en-US" sz="2300" b="1" dirty="0" err="1">
                <a:solidFill>
                  <a:srgbClr val="335921"/>
                </a:solidFill>
              </a:rPr>
              <a:t>organised</a:t>
            </a:r>
            <a:r>
              <a:rPr lang="en-US" sz="2300" b="1" dirty="0">
                <a:solidFill>
                  <a:srgbClr val="335921"/>
                </a:solidFill>
              </a:rPr>
              <a:t>.</a:t>
            </a:r>
            <a:endParaRPr kumimoji="0" lang="en-US" sz="2300" b="1" i="0" u="none" strike="noStrike" kern="1200" cap="none" spc="0" normalizeH="0" baseline="0" noProof="0" dirty="0">
              <a:ln>
                <a:noFill/>
              </a:ln>
              <a:solidFill>
                <a:srgbClr val="335921"/>
              </a:solidFill>
              <a:effectLst/>
              <a:uLnTx/>
              <a:uFillTx/>
              <a:latin typeface="Arial"/>
              <a:ea typeface="+mn-ea"/>
              <a:cs typeface="+mn-cs"/>
            </a:endParaRPr>
          </a:p>
        </p:txBody>
      </p:sp>
      <p:sp>
        <p:nvSpPr>
          <p:cNvPr id="7" name="Title 1">
            <a:extLst>
              <a:ext uri="{FF2B5EF4-FFF2-40B4-BE49-F238E27FC236}">
                <a16:creationId xmlns:a16="http://schemas.microsoft.com/office/drawing/2014/main" id="{DEA06C1A-995D-824F-E35E-27FA63D3E4BF}"/>
              </a:ext>
            </a:extLst>
          </p:cNvPr>
          <p:cNvSpPr txBox="1">
            <a:spLocks/>
          </p:cNvSpPr>
          <p:nvPr/>
        </p:nvSpPr>
        <p:spPr>
          <a:xfrm>
            <a:off x="277906" y="352363"/>
            <a:ext cx="11790597" cy="718951"/>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3200" kern="1200">
                <a:solidFill>
                  <a:srgbClr val="F5C400"/>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1" normalizeH="0" baseline="0" noProof="0" dirty="0">
                <a:ln>
                  <a:noFill/>
                </a:ln>
                <a:solidFill>
                  <a:srgbClr val="BBB831"/>
                </a:solidFill>
                <a:effectLst/>
                <a:uLnTx/>
                <a:uFill>
                  <a:solidFill>
                    <a:srgbClr val="FFFFFF"/>
                  </a:solidFill>
                </a:uFill>
                <a:latin typeface="Verdana" panose="020B0604030504040204" pitchFamily="34" charset="0"/>
                <a:ea typeface="Verdana" panose="020B0604030504040204" pitchFamily="34" charset="0"/>
                <a:cs typeface="+mj-cs"/>
              </a:rPr>
              <a:t>AKIS strategy description as requested in CAP plans 2023-2027 section 8 (R. 2021/2289)</a:t>
            </a:r>
          </a:p>
        </p:txBody>
      </p:sp>
    </p:spTree>
    <p:extLst>
      <p:ext uri="{BB962C8B-B14F-4D97-AF65-F5344CB8AC3E}">
        <p14:creationId xmlns:p14="http://schemas.microsoft.com/office/powerpoint/2010/main" val="3594650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D0A73-F4CF-63C0-AE7A-924D6077D43D}"/>
            </a:ext>
          </a:extLst>
        </p:cNvPr>
        <p:cNvGrpSpPr/>
        <p:nvPr/>
      </p:nvGrpSpPr>
      <p:grpSpPr>
        <a:xfrm>
          <a:off x="0" y="0"/>
          <a:ext cx="0" cy="0"/>
          <a:chOff x="0" y="0"/>
          <a:chExt cx="0" cy="0"/>
        </a:xfrm>
      </p:grpSpPr>
      <p:sp>
        <p:nvSpPr>
          <p:cNvPr id="17" name="Ovaal 16">
            <a:extLst>
              <a:ext uri="{FF2B5EF4-FFF2-40B4-BE49-F238E27FC236}">
                <a16:creationId xmlns:a16="http://schemas.microsoft.com/office/drawing/2014/main" id="{1365F0B7-701B-D3F5-23F2-00D806F167F2}"/>
              </a:ext>
            </a:extLst>
          </p:cNvPr>
          <p:cNvSpPr/>
          <p:nvPr/>
        </p:nvSpPr>
        <p:spPr>
          <a:xfrm>
            <a:off x="389155" y="1027522"/>
            <a:ext cx="11642916" cy="5755107"/>
          </a:xfrm>
          <a:prstGeom prst="ellipse">
            <a:avLst/>
          </a:prstGeom>
          <a:solidFill>
            <a:srgbClr val="D7D467">
              <a:alpha val="87059"/>
            </a:srgbClr>
          </a:solidFill>
          <a:ln w="1270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Aptos" panose="02110004020202020204"/>
              <a:ea typeface="+mn-ea"/>
              <a:cs typeface="+mn-cs"/>
              <a:sym typeface="Arial"/>
            </a:endParaRPr>
          </a:p>
        </p:txBody>
      </p:sp>
      <p:sp>
        <p:nvSpPr>
          <p:cNvPr id="5" name="Rechthoek: afgeronde hoeken 4">
            <a:extLst>
              <a:ext uri="{FF2B5EF4-FFF2-40B4-BE49-F238E27FC236}">
                <a16:creationId xmlns:a16="http://schemas.microsoft.com/office/drawing/2014/main" id="{F6D69E90-E79F-BF74-C997-8C27AEA5D3FC}"/>
              </a:ext>
            </a:extLst>
          </p:cNvPr>
          <p:cNvSpPr/>
          <p:nvPr/>
        </p:nvSpPr>
        <p:spPr>
          <a:xfrm>
            <a:off x="4981491" y="5615243"/>
            <a:ext cx="2480843" cy="1089950"/>
          </a:xfrm>
          <a:prstGeom prst="roundRect">
            <a:avLst/>
          </a:prstGeom>
          <a:solidFill>
            <a:srgbClr val="ECEBB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110004020202020204"/>
              <a:ea typeface="+mn-ea"/>
              <a:cs typeface="+mn-cs"/>
              <a:sym typeface="Arial"/>
            </a:endParaRPr>
          </a:p>
        </p:txBody>
      </p:sp>
      <p:grpSp>
        <p:nvGrpSpPr>
          <p:cNvPr id="10" name="Groep 9">
            <a:extLst>
              <a:ext uri="{FF2B5EF4-FFF2-40B4-BE49-F238E27FC236}">
                <a16:creationId xmlns:a16="http://schemas.microsoft.com/office/drawing/2014/main" id="{1F3859DA-48D9-CF16-2791-F5207D6FE221}"/>
              </a:ext>
            </a:extLst>
          </p:cNvPr>
          <p:cNvGrpSpPr/>
          <p:nvPr/>
        </p:nvGrpSpPr>
        <p:grpSpPr>
          <a:xfrm>
            <a:off x="1309778" y="4012026"/>
            <a:ext cx="9231996" cy="987674"/>
            <a:chOff x="1360999" y="3653624"/>
            <a:chExt cx="8723906" cy="779228"/>
          </a:xfrm>
          <a:solidFill>
            <a:srgbClr val="D8D56A">
              <a:alpha val="61961"/>
            </a:srgbClr>
          </a:solidFill>
        </p:grpSpPr>
        <p:sp>
          <p:nvSpPr>
            <p:cNvPr id="7" name="Rechthoek: afgeronde hoeken 6">
              <a:extLst>
                <a:ext uri="{FF2B5EF4-FFF2-40B4-BE49-F238E27FC236}">
                  <a16:creationId xmlns:a16="http://schemas.microsoft.com/office/drawing/2014/main" id="{9A888CE4-D617-1BAD-2EC7-19ED5613618A}"/>
                </a:ext>
              </a:extLst>
            </p:cNvPr>
            <p:cNvSpPr/>
            <p:nvPr/>
          </p:nvSpPr>
          <p:spPr>
            <a:xfrm>
              <a:off x="1360999" y="3653624"/>
              <a:ext cx="1796994" cy="779228"/>
            </a:xfrm>
            <a:prstGeom prst="roundRect">
              <a:avLst/>
            </a:prstGeom>
            <a:solidFill>
              <a:srgbClr val="ECEBB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C00000"/>
                </a:solidFill>
                <a:effectLst/>
                <a:uLnTx/>
                <a:uFillTx/>
                <a:latin typeface="Aptos" panose="02110004020202020204"/>
                <a:ea typeface="+mn-ea"/>
                <a:cs typeface="+mn-cs"/>
                <a:sym typeface="Arial"/>
              </a:endParaRPr>
            </a:p>
          </p:txBody>
        </p:sp>
        <p:sp>
          <p:nvSpPr>
            <p:cNvPr id="6" name="Rechthoek: afgeronde hoeken 5">
              <a:extLst>
                <a:ext uri="{FF2B5EF4-FFF2-40B4-BE49-F238E27FC236}">
                  <a16:creationId xmlns:a16="http://schemas.microsoft.com/office/drawing/2014/main" id="{8AD95B21-7A16-11CA-8A31-C277C78695EA}"/>
                </a:ext>
              </a:extLst>
            </p:cNvPr>
            <p:cNvSpPr/>
            <p:nvPr/>
          </p:nvSpPr>
          <p:spPr>
            <a:xfrm>
              <a:off x="8287911" y="3653624"/>
              <a:ext cx="1796994" cy="779228"/>
            </a:xfrm>
            <a:prstGeom prst="roundRect">
              <a:avLst/>
            </a:prstGeom>
            <a:solidFill>
              <a:srgbClr val="ECEBB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ECEBB6"/>
                </a:solidFill>
                <a:effectLst/>
                <a:uLnTx/>
                <a:uFillTx/>
                <a:latin typeface="Aptos" panose="02110004020202020204"/>
                <a:ea typeface="+mn-ea"/>
                <a:cs typeface="+mn-cs"/>
                <a:sym typeface="Arial"/>
              </a:endParaRPr>
            </a:p>
          </p:txBody>
        </p:sp>
      </p:grpSp>
      <p:grpSp>
        <p:nvGrpSpPr>
          <p:cNvPr id="9" name="Groep 8">
            <a:extLst>
              <a:ext uri="{FF2B5EF4-FFF2-40B4-BE49-F238E27FC236}">
                <a16:creationId xmlns:a16="http://schemas.microsoft.com/office/drawing/2014/main" id="{233EAC36-C9E5-7278-5FCB-2E8FA2CBD9C0}"/>
              </a:ext>
            </a:extLst>
          </p:cNvPr>
          <p:cNvGrpSpPr/>
          <p:nvPr/>
        </p:nvGrpSpPr>
        <p:grpSpPr>
          <a:xfrm>
            <a:off x="2420747" y="1570839"/>
            <a:ext cx="7159251" cy="978287"/>
            <a:chOff x="2107096" y="1208597"/>
            <a:chExt cx="6765236" cy="992659"/>
          </a:xfrm>
          <a:solidFill>
            <a:srgbClr val="FFFF00">
              <a:alpha val="54902"/>
            </a:srgbClr>
          </a:solidFill>
        </p:grpSpPr>
        <p:sp>
          <p:nvSpPr>
            <p:cNvPr id="4" name="Rechthoek: afgeronde hoeken 3">
              <a:extLst>
                <a:ext uri="{FF2B5EF4-FFF2-40B4-BE49-F238E27FC236}">
                  <a16:creationId xmlns:a16="http://schemas.microsoft.com/office/drawing/2014/main" id="{621A86FF-8105-83D5-BE28-B03A93C68760}"/>
                </a:ext>
              </a:extLst>
            </p:cNvPr>
            <p:cNvSpPr/>
            <p:nvPr/>
          </p:nvSpPr>
          <p:spPr>
            <a:xfrm>
              <a:off x="2107096" y="1208598"/>
              <a:ext cx="1796994" cy="779228"/>
            </a:xfrm>
            <a:prstGeom prst="roundRect">
              <a:avLst/>
            </a:prstGeom>
            <a:solidFill>
              <a:srgbClr val="ECEBB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dirty="0">
                <a:ln>
                  <a:noFill/>
                </a:ln>
                <a:solidFill>
                  <a:prstClr val="white"/>
                </a:solidFill>
                <a:effectLst/>
                <a:uLnTx/>
                <a:uFillTx/>
                <a:latin typeface="Aptos" panose="02110004020202020204"/>
                <a:ea typeface="+mn-ea"/>
                <a:cs typeface="+mn-cs"/>
                <a:sym typeface="Arial"/>
              </a:endParaRPr>
            </a:p>
          </p:txBody>
        </p:sp>
        <p:sp>
          <p:nvSpPr>
            <p:cNvPr id="8" name="Rechthoek: afgeronde hoeken 7">
              <a:extLst>
                <a:ext uri="{FF2B5EF4-FFF2-40B4-BE49-F238E27FC236}">
                  <a16:creationId xmlns:a16="http://schemas.microsoft.com/office/drawing/2014/main" id="{1035F72F-62D7-3466-BCCC-7527E6172367}"/>
                </a:ext>
              </a:extLst>
            </p:cNvPr>
            <p:cNvSpPr/>
            <p:nvPr/>
          </p:nvSpPr>
          <p:spPr>
            <a:xfrm>
              <a:off x="6672799" y="1208597"/>
              <a:ext cx="2199533" cy="992659"/>
            </a:xfrm>
            <a:prstGeom prst="roundRect">
              <a:avLst/>
            </a:prstGeom>
            <a:solidFill>
              <a:srgbClr val="ECEBB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Aptos" panose="02110004020202020204"/>
                <a:ea typeface="+mn-ea"/>
                <a:cs typeface="+mn-cs"/>
                <a:sym typeface="Arial"/>
              </a:endParaRPr>
            </a:p>
          </p:txBody>
        </p:sp>
      </p:grpSp>
      <p:cxnSp>
        <p:nvCxnSpPr>
          <p:cNvPr id="12" name="Rechte verbindingslijn 11">
            <a:extLst>
              <a:ext uri="{FF2B5EF4-FFF2-40B4-BE49-F238E27FC236}">
                <a16:creationId xmlns:a16="http://schemas.microsoft.com/office/drawing/2014/main" id="{0D7BE03F-1570-7CD9-672E-3127AB8B7E12}"/>
              </a:ext>
            </a:extLst>
          </p:cNvPr>
          <p:cNvCxnSpPr>
            <a:cxnSpLocks/>
          </p:cNvCxnSpPr>
          <p:nvPr/>
        </p:nvCxnSpPr>
        <p:spPr>
          <a:xfrm>
            <a:off x="4322400" y="2139553"/>
            <a:ext cx="4403051" cy="1856622"/>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14" name="Rechte verbindingslijn 13">
            <a:extLst>
              <a:ext uri="{FF2B5EF4-FFF2-40B4-BE49-F238E27FC236}">
                <a16:creationId xmlns:a16="http://schemas.microsoft.com/office/drawing/2014/main" id="{DC5D80B2-C55B-50C3-B9A0-EE70C1FCA717}"/>
              </a:ext>
            </a:extLst>
          </p:cNvPr>
          <p:cNvCxnSpPr>
            <a:cxnSpLocks/>
          </p:cNvCxnSpPr>
          <p:nvPr/>
        </p:nvCxnSpPr>
        <p:spPr>
          <a:xfrm flipV="1">
            <a:off x="3215522" y="2553819"/>
            <a:ext cx="4124187" cy="1684451"/>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18" name="Rechte verbindingslijn 17">
            <a:extLst>
              <a:ext uri="{FF2B5EF4-FFF2-40B4-BE49-F238E27FC236}">
                <a16:creationId xmlns:a16="http://schemas.microsoft.com/office/drawing/2014/main" id="{1B29C09C-818A-5989-0D71-FE9FD51A02AA}"/>
              </a:ext>
            </a:extLst>
          </p:cNvPr>
          <p:cNvCxnSpPr>
            <a:cxnSpLocks/>
            <a:endCxn id="8" idx="1"/>
          </p:cNvCxnSpPr>
          <p:nvPr/>
        </p:nvCxnSpPr>
        <p:spPr>
          <a:xfrm>
            <a:off x="4322400" y="1970916"/>
            <a:ext cx="2929962" cy="89067"/>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20" name="Rechte verbindingslijn 19">
            <a:extLst>
              <a:ext uri="{FF2B5EF4-FFF2-40B4-BE49-F238E27FC236}">
                <a16:creationId xmlns:a16="http://schemas.microsoft.com/office/drawing/2014/main" id="{D960AD73-D79A-A386-B8D2-0EF42FEE388D}"/>
              </a:ext>
            </a:extLst>
          </p:cNvPr>
          <p:cNvCxnSpPr>
            <a:cxnSpLocks/>
            <a:stCxn id="5" idx="0"/>
            <a:endCxn id="8" idx="2"/>
          </p:cNvCxnSpPr>
          <p:nvPr/>
        </p:nvCxnSpPr>
        <p:spPr>
          <a:xfrm flipV="1">
            <a:off x="6221913" y="2549126"/>
            <a:ext cx="2194267" cy="3066117"/>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23" name="Rechte verbindingslijn 22">
            <a:extLst>
              <a:ext uri="{FF2B5EF4-FFF2-40B4-BE49-F238E27FC236}">
                <a16:creationId xmlns:a16="http://schemas.microsoft.com/office/drawing/2014/main" id="{C518D496-4E5A-CEC5-9176-704BC12FE978}"/>
              </a:ext>
            </a:extLst>
          </p:cNvPr>
          <p:cNvCxnSpPr>
            <a:cxnSpLocks/>
            <a:stCxn id="5" idx="0"/>
            <a:endCxn id="4" idx="2"/>
          </p:cNvCxnSpPr>
          <p:nvPr/>
        </p:nvCxnSpPr>
        <p:spPr>
          <a:xfrm flipH="1" flipV="1">
            <a:off x="3371574" y="2338786"/>
            <a:ext cx="2850339" cy="3276457"/>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28" name="Rechte verbindingslijn 27">
            <a:extLst>
              <a:ext uri="{FF2B5EF4-FFF2-40B4-BE49-F238E27FC236}">
                <a16:creationId xmlns:a16="http://schemas.microsoft.com/office/drawing/2014/main" id="{ABDFBBCA-2F23-A4FC-4710-81C1060AD659}"/>
              </a:ext>
            </a:extLst>
          </p:cNvPr>
          <p:cNvCxnSpPr>
            <a:cxnSpLocks/>
            <a:stCxn id="7" idx="3"/>
            <a:endCxn id="6" idx="1"/>
          </p:cNvCxnSpPr>
          <p:nvPr/>
        </p:nvCxnSpPr>
        <p:spPr>
          <a:xfrm>
            <a:off x="3211431" y="4505863"/>
            <a:ext cx="5428690" cy="0"/>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0" name="Rechte verbindingslijn 29">
            <a:extLst>
              <a:ext uri="{FF2B5EF4-FFF2-40B4-BE49-F238E27FC236}">
                <a16:creationId xmlns:a16="http://schemas.microsoft.com/office/drawing/2014/main" id="{E4E4D96C-D704-08FE-274A-159AA5359970}"/>
              </a:ext>
            </a:extLst>
          </p:cNvPr>
          <p:cNvCxnSpPr>
            <a:cxnSpLocks/>
          </p:cNvCxnSpPr>
          <p:nvPr/>
        </p:nvCxnSpPr>
        <p:spPr>
          <a:xfrm flipV="1">
            <a:off x="1590450" y="2335696"/>
            <a:ext cx="1452654" cy="1676330"/>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5" name="Rechte verbindingslijn 34">
            <a:extLst>
              <a:ext uri="{FF2B5EF4-FFF2-40B4-BE49-F238E27FC236}">
                <a16:creationId xmlns:a16="http://schemas.microsoft.com/office/drawing/2014/main" id="{B3FA1EF2-76CD-B1E1-4A0C-40FF75CDB67C}"/>
              </a:ext>
            </a:extLst>
          </p:cNvPr>
          <p:cNvCxnSpPr>
            <a:cxnSpLocks/>
          </p:cNvCxnSpPr>
          <p:nvPr/>
        </p:nvCxnSpPr>
        <p:spPr>
          <a:xfrm flipV="1">
            <a:off x="7425615" y="5039373"/>
            <a:ext cx="2321700" cy="1160549"/>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3" name="Rechte verbindingslijn 32">
            <a:extLst>
              <a:ext uri="{FF2B5EF4-FFF2-40B4-BE49-F238E27FC236}">
                <a16:creationId xmlns:a16="http://schemas.microsoft.com/office/drawing/2014/main" id="{65276AEB-9D9D-8BF2-288F-13D1240D2254}"/>
              </a:ext>
            </a:extLst>
          </p:cNvPr>
          <p:cNvCxnSpPr>
            <a:cxnSpLocks/>
            <a:stCxn id="6" idx="0"/>
          </p:cNvCxnSpPr>
          <p:nvPr/>
        </p:nvCxnSpPr>
        <p:spPr>
          <a:xfrm flipH="1" flipV="1">
            <a:off x="9026887" y="2591268"/>
            <a:ext cx="564061" cy="1420758"/>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cxnSp>
        <p:nvCxnSpPr>
          <p:cNvPr id="39" name="Rechte verbindingslijn 38">
            <a:extLst>
              <a:ext uri="{FF2B5EF4-FFF2-40B4-BE49-F238E27FC236}">
                <a16:creationId xmlns:a16="http://schemas.microsoft.com/office/drawing/2014/main" id="{419A81D6-D1CB-6C8F-C479-E15238F516AD}"/>
              </a:ext>
            </a:extLst>
          </p:cNvPr>
          <p:cNvCxnSpPr>
            <a:cxnSpLocks/>
            <a:stCxn id="7" idx="2"/>
            <a:endCxn id="5" idx="1"/>
          </p:cNvCxnSpPr>
          <p:nvPr/>
        </p:nvCxnSpPr>
        <p:spPr>
          <a:xfrm>
            <a:off x="2260605" y="4999700"/>
            <a:ext cx="2720886" cy="1160518"/>
          </a:xfrm>
          <a:prstGeom prst="line">
            <a:avLst/>
          </a:prstGeom>
          <a:ln w="57150">
            <a:solidFill>
              <a:srgbClr val="548235"/>
            </a:solidFill>
          </a:ln>
        </p:spPr>
        <p:style>
          <a:lnRef idx="2">
            <a:schemeClr val="accent1"/>
          </a:lnRef>
          <a:fillRef idx="0">
            <a:schemeClr val="accent1"/>
          </a:fillRef>
          <a:effectRef idx="1">
            <a:schemeClr val="accent1"/>
          </a:effectRef>
          <a:fontRef idx="minor">
            <a:schemeClr val="tx1"/>
          </a:fontRef>
        </p:style>
      </p:cxnSp>
      <p:sp>
        <p:nvSpPr>
          <p:cNvPr id="2" name="Tekstvak 1">
            <a:extLst>
              <a:ext uri="{FF2B5EF4-FFF2-40B4-BE49-F238E27FC236}">
                <a16:creationId xmlns:a16="http://schemas.microsoft.com/office/drawing/2014/main" id="{7CE52BB7-323A-B146-2BCC-94A9F3604D85}"/>
              </a:ext>
            </a:extLst>
          </p:cNvPr>
          <p:cNvSpPr txBox="1"/>
          <p:nvPr/>
        </p:nvSpPr>
        <p:spPr>
          <a:xfrm>
            <a:off x="2486528" y="1706635"/>
            <a:ext cx="195218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Arial"/>
                <a:sym typeface="Arial"/>
              </a:rPr>
              <a:t>EIP</a:t>
            </a:r>
            <a:r>
              <a:rPr kumimoji="0" lang="fr-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Arial"/>
                <a:sym typeface="Arial"/>
              </a:rPr>
              <a:t> </a:t>
            </a:r>
            <a:r>
              <a:rPr kumimoji="0" lang="fr-BE" sz="3200" b="0" i="0" u="none" strike="noStrike" kern="1200" cap="none" spc="0" normalizeH="0" baseline="0" noProof="0" dirty="0" err="1">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Arial"/>
                <a:sym typeface="Arial"/>
              </a:rPr>
              <a:t>OGs</a:t>
            </a:r>
            <a:endParaRPr kumimoji="0" lang="nl-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Arial"/>
              <a:sym typeface="Arial"/>
            </a:endParaRPr>
          </a:p>
        </p:txBody>
      </p:sp>
      <p:sp>
        <p:nvSpPr>
          <p:cNvPr id="3" name="Tekstvak 2">
            <a:extLst>
              <a:ext uri="{FF2B5EF4-FFF2-40B4-BE49-F238E27FC236}">
                <a16:creationId xmlns:a16="http://schemas.microsoft.com/office/drawing/2014/main" id="{8635A9C7-DBFC-3F37-F140-9FE2A94DB469}"/>
              </a:ext>
            </a:extLst>
          </p:cNvPr>
          <p:cNvSpPr txBox="1"/>
          <p:nvPr/>
        </p:nvSpPr>
        <p:spPr>
          <a:xfrm>
            <a:off x="1427906" y="4188681"/>
            <a:ext cx="165354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sz="32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ptos" panose="02110004020202020204"/>
                <a:ea typeface="+mn-ea"/>
                <a:cs typeface="Arial"/>
                <a:sym typeface="Arial"/>
              </a:rPr>
              <a:t>Advice</a:t>
            </a:r>
            <a:endParaRPr kumimoji="0" lang="nl-BE" sz="32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ptos" panose="02110004020202020204"/>
              <a:ea typeface="+mn-ea"/>
              <a:cs typeface="Arial"/>
              <a:sym typeface="Arial"/>
            </a:endParaRPr>
          </a:p>
        </p:txBody>
      </p:sp>
      <p:sp>
        <p:nvSpPr>
          <p:cNvPr id="13" name="Tekstvak 12">
            <a:extLst>
              <a:ext uri="{FF2B5EF4-FFF2-40B4-BE49-F238E27FC236}">
                <a16:creationId xmlns:a16="http://schemas.microsoft.com/office/drawing/2014/main" id="{01001216-D7F2-1E67-7FB2-0E3435813FBD}"/>
              </a:ext>
            </a:extLst>
          </p:cNvPr>
          <p:cNvSpPr txBox="1"/>
          <p:nvPr/>
        </p:nvSpPr>
        <p:spPr>
          <a:xfrm>
            <a:off x="8735223" y="3936424"/>
            <a:ext cx="1816107"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Arial"/>
                <a:sym typeface="Arial"/>
              </a:rPr>
              <a:t>On farm demo</a:t>
            </a:r>
            <a:endParaRPr kumimoji="0" lang="nl-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Arial"/>
              <a:sym typeface="Arial"/>
            </a:endParaRPr>
          </a:p>
        </p:txBody>
      </p:sp>
      <p:sp>
        <p:nvSpPr>
          <p:cNvPr id="16" name="Rechthoek 15">
            <a:extLst>
              <a:ext uri="{FF2B5EF4-FFF2-40B4-BE49-F238E27FC236}">
                <a16:creationId xmlns:a16="http://schemas.microsoft.com/office/drawing/2014/main" id="{4CBCA486-7DEC-3C0B-4984-371F0440D82C}"/>
              </a:ext>
            </a:extLst>
          </p:cNvPr>
          <p:cNvSpPr/>
          <p:nvPr/>
        </p:nvSpPr>
        <p:spPr>
          <a:xfrm>
            <a:off x="134472" y="106753"/>
            <a:ext cx="9015793" cy="646331"/>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36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Arial"/>
                <a:sym typeface="Arial"/>
              </a:rPr>
              <a:t>How to draft a </a:t>
            </a:r>
            <a:r>
              <a:rPr kumimoji="0" lang="fr-BE" sz="3600" b="1" i="0" u="none" strike="noStrike" kern="1200" cap="none" spc="0" normalizeH="0" baseline="0" noProof="0" dirty="0" err="1">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Arial"/>
                <a:sym typeface="Arial"/>
              </a:rPr>
              <a:t>coherent</a:t>
            </a:r>
            <a:r>
              <a:rPr kumimoji="0" lang="fr-BE" sz="36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Arial"/>
                <a:sym typeface="Arial"/>
              </a:rPr>
              <a:t> </a:t>
            </a:r>
            <a:r>
              <a:rPr kumimoji="0" lang="en-BE" sz="36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Arial"/>
                <a:sym typeface="Arial"/>
              </a:rPr>
              <a:t>AKIS</a:t>
            </a:r>
            <a:r>
              <a:rPr kumimoji="0" lang="fr-BE" sz="36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Arial"/>
                <a:sym typeface="Arial"/>
              </a:rPr>
              <a:t> </a:t>
            </a:r>
            <a:r>
              <a:rPr kumimoji="0" lang="fr-BE" sz="3600" b="1" i="0" u="none" strike="noStrike" kern="1200" cap="none" spc="0" normalizeH="0" baseline="0" noProof="0" dirty="0" err="1">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Arial"/>
                <a:sym typeface="Arial"/>
              </a:rPr>
              <a:t>strategy</a:t>
            </a:r>
            <a:r>
              <a:rPr kumimoji="0" lang="fr-BE" sz="36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Arial"/>
                <a:sym typeface="Arial"/>
              </a:rPr>
              <a:t>?</a:t>
            </a:r>
            <a:endParaRPr kumimoji="0" lang="nl-NL" sz="36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Arial"/>
              <a:sym typeface="Arial"/>
            </a:endParaRPr>
          </a:p>
        </p:txBody>
      </p:sp>
      <p:sp>
        <p:nvSpPr>
          <p:cNvPr id="11" name="Tekstvak 10">
            <a:extLst>
              <a:ext uri="{FF2B5EF4-FFF2-40B4-BE49-F238E27FC236}">
                <a16:creationId xmlns:a16="http://schemas.microsoft.com/office/drawing/2014/main" id="{BD3A2112-4691-EFE7-9A92-236526FA88AB}"/>
              </a:ext>
            </a:extLst>
          </p:cNvPr>
          <p:cNvSpPr txBox="1"/>
          <p:nvPr/>
        </p:nvSpPr>
        <p:spPr>
          <a:xfrm>
            <a:off x="7221730" y="1596880"/>
            <a:ext cx="2421547"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28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Arial"/>
                <a:sym typeface="Arial"/>
              </a:rPr>
              <a:t>Education &amp; Training</a:t>
            </a:r>
            <a:endParaRPr kumimoji="0" lang="nl-BE" sz="28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Arial"/>
              <a:sym typeface="Arial"/>
            </a:endParaRPr>
          </a:p>
        </p:txBody>
      </p:sp>
      <p:sp>
        <p:nvSpPr>
          <p:cNvPr id="15" name="Tekstvak 14">
            <a:extLst>
              <a:ext uri="{FF2B5EF4-FFF2-40B4-BE49-F238E27FC236}">
                <a16:creationId xmlns:a16="http://schemas.microsoft.com/office/drawing/2014/main" id="{95567625-E44D-B5B3-9A04-4DF5AB2B1078}"/>
              </a:ext>
            </a:extLst>
          </p:cNvPr>
          <p:cNvSpPr txBox="1"/>
          <p:nvPr/>
        </p:nvSpPr>
        <p:spPr>
          <a:xfrm>
            <a:off x="4921128" y="5640974"/>
            <a:ext cx="2630376"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Arial"/>
                <a:sym typeface="Arial"/>
              </a:rPr>
              <a:t>Knowledge exchange</a:t>
            </a:r>
            <a:endParaRPr kumimoji="0" lang="nl-BE" sz="3200" b="0" i="0" u="none" strike="noStrike" kern="1200" cap="none" spc="0" normalizeH="0" baseline="0" noProof="0" dirty="0">
              <a:ln>
                <a:noFill/>
              </a:ln>
              <a:solidFill>
                <a:srgbClr val="548235"/>
              </a:solidFill>
              <a:effectLst>
                <a:outerShdw blurRad="38100" dist="38100" dir="2700000" algn="tl">
                  <a:srgbClr val="000000">
                    <a:alpha val="43137"/>
                  </a:srgbClr>
                </a:outerShdw>
              </a:effectLst>
              <a:uLnTx/>
              <a:uFillTx/>
              <a:latin typeface="Aptos" panose="02110004020202020204"/>
              <a:ea typeface="+mn-ea"/>
              <a:cs typeface="Arial"/>
              <a:sym typeface="Arial"/>
            </a:endParaRPr>
          </a:p>
        </p:txBody>
      </p:sp>
      <p:sp>
        <p:nvSpPr>
          <p:cNvPr id="19" name="TextBox 18">
            <a:extLst>
              <a:ext uri="{FF2B5EF4-FFF2-40B4-BE49-F238E27FC236}">
                <a16:creationId xmlns:a16="http://schemas.microsoft.com/office/drawing/2014/main" id="{4A92EF13-3489-12E9-1DF0-CFA0EC7DB84C}"/>
              </a:ext>
            </a:extLst>
          </p:cNvPr>
          <p:cNvSpPr txBox="1"/>
          <p:nvPr/>
        </p:nvSpPr>
        <p:spPr>
          <a:xfrm>
            <a:off x="8342722" y="75371"/>
            <a:ext cx="3667026" cy="1384995"/>
          </a:xfrm>
          <a:prstGeom prst="rect">
            <a:avLst/>
          </a:prstGeom>
          <a:solidFill>
            <a:srgbClr val="FFFF0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28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Arial"/>
                <a:sym typeface="Arial"/>
              </a:rPr>
              <a:t>=&gt; </a:t>
            </a:r>
            <a:r>
              <a:rPr kumimoji="0" lang="fr-BE" sz="2800" b="1" i="0" u="none" strike="noStrike" kern="1200" cap="none" spc="0" normalizeH="0" baseline="0" noProof="0" dirty="0" err="1">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Arial"/>
                <a:sym typeface="Arial"/>
              </a:rPr>
              <a:t>strengthening</a:t>
            </a:r>
            <a:r>
              <a:rPr kumimoji="0" lang="fr-BE" sz="28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Arial"/>
                <a:sym typeface="Arial"/>
              </a:rPr>
              <a:t> synergies </a:t>
            </a:r>
            <a:r>
              <a:rPr kumimoji="0" lang="fr-BE" sz="2800" b="1" i="0" u="none" strike="noStrike" kern="1200" cap="none" spc="0" normalizeH="0" baseline="0" noProof="0" dirty="0" err="1">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Arial"/>
                <a:sym typeface="Arial"/>
              </a:rPr>
              <a:t>between</a:t>
            </a:r>
            <a:r>
              <a:rPr kumimoji="0" lang="fr-BE" sz="2800" b="1" i="0" u="none" strike="noStrike" kern="1200" cap="none" spc="0" normalizeH="0" baseline="0" noProof="0" dirty="0">
                <a:ln w="12700">
                  <a:solidFill>
                    <a:srgbClr val="196B24">
                      <a:lumMod val="50000"/>
                    </a:srgbClr>
                  </a:solidFill>
                  <a:prstDash val="solid"/>
                </a:ln>
                <a:solidFill>
                  <a:srgbClr val="C00000"/>
                </a:solidFill>
                <a:effectLst>
                  <a:innerShdw blurRad="177800">
                    <a:srgbClr val="196B24">
                      <a:lumMod val="50000"/>
                    </a:srgbClr>
                  </a:innerShdw>
                </a:effectLst>
                <a:uLnTx/>
                <a:uFillTx/>
                <a:latin typeface="Aptos" panose="02110004020202020204"/>
                <a:ea typeface="+mn-ea"/>
                <a:cs typeface="Arial"/>
                <a:sym typeface="Arial"/>
              </a:rPr>
              <a:t> interventions/actions </a:t>
            </a:r>
            <a:endParaRPr kumimoji="0" lang="en-IE" sz="2800" b="0" i="0" u="none" strike="noStrike" kern="1200" cap="none" spc="0" normalizeH="0" baseline="0" noProof="0" dirty="0">
              <a:ln>
                <a:noFill/>
              </a:ln>
              <a:solidFill>
                <a:prstClr val="black"/>
              </a:solidFill>
              <a:effectLst/>
              <a:uLnTx/>
              <a:uFillTx/>
              <a:latin typeface="Aptos" panose="02110004020202020204"/>
              <a:ea typeface="+mn-ea"/>
              <a:cs typeface="Arial"/>
              <a:sym typeface="Arial"/>
            </a:endParaRPr>
          </a:p>
        </p:txBody>
      </p:sp>
      <p:sp>
        <p:nvSpPr>
          <p:cNvPr id="21" name="TextBox 20">
            <a:extLst>
              <a:ext uri="{FF2B5EF4-FFF2-40B4-BE49-F238E27FC236}">
                <a16:creationId xmlns:a16="http://schemas.microsoft.com/office/drawing/2014/main" id="{2FA6EA11-D1AD-3D95-FC4C-3545BC9BE847}"/>
              </a:ext>
            </a:extLst>
          </p:cNvPr>
          <p:cNvSpPr txBox="1"/>
          <p:nvPr/>
        </p:nvSpPr>
        <p:spPr>
          <a:xfrm>
            <a:off x="121718" y="5555604"/>
            <a:ext cx="2444898" cy="1200329"/>
          </a:xfrm>
          <a:prstGeom prst="rect">
            <a:avLst/>
          </a:prstGeom>
          <a:solidFill>
            <a:srgbClr val="CCFF3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800" b="1" i="0" u="none" strike="noStrike" kern="1200" cap="none" spc="0" normalizeH="0" baseline="0" noProof="0" dirty="0">
                <a:ln>
                  <a:noFill/>
                </a:ln>
                <a:solidFill>
                  <a:srgbClr val="548235"/>
                </a:solidFill>
                <a:effectLst/>
                <a:uLnTx/>
                <a:uFillTx/>
                <a:latin typeface="Aptos" panose="02110004020202020204"/>
                <a:ea typeface="+mn-ea"/>
                <a:cs typeface="+mn-cs"/>
              </a:rPr>
              <a:t>Note: The </a:t>
            </a:r>
            <a:r>
              <a:rPr kumimoji="0" lang="fr-BE" sz="1800" b="1" i="0" u="none" strike="noStrike" kern="1200" cap="none" spc="0" normalizeH="0" baseline="0" noProof="0" dirty="0" err="1">
                <a:ln>
                  <a:noFill/>
                </a:ln>
                <a:solidFill>
                  <a:srgbClr val="548235"/>
                </a:solidFill>
                <a:effectLst/>
                <a:uLnTx/>
                <a:uFillTx/>
                <a:latin typeface="Aptos" panose="02110004020202020204"/>
                <a:ea typeface="+mn-ea"/>
                <a:cs typeface="+mn-cs"/>
              </a:rPr>
              <a:t>chosen</a:t>
            </a:r>
            <a:r>
              <a:rPr kumimoji="0" lang="fr-BE" sz="1800" b="1" i="0" u="none" strike="noStrike" kern="1200" cap="none" spc="0" normalizeH="0" baseline="0" noProof="0" dirty="0">
                <a:ln>
                  <a:noFill/>
                </a:ln>
                <a:solidFill>
                  <a:srgbClr val="548235"/>
                </a:solidFill>
                <a:effectLst/>
                <a:uLnTx/>
                <a:uFillTx/>
                <a:latin typeface="Aptos" panose="02110004020202020204"/>
                <a:ea typeface="+mn-ea"/>
                <a:cs typeface="+mn-cs"/>
              </a:rPr>
              <a:t> interventions are </a:t>
            </a:r>
            <a:r>
              <a:rPr kumimoji="0" lang="fr-BE" sz="1800" b="1" i="0" u="none" strike="noStrike" kern="1200" cap="none" spc="0" normalizeH="0" baseline="0" noProof="0" dirty="0" err="1">
                <a:ln>
                  <a:noFill/>
                </a:ln>
                <a:solidFill>
                  <a:srgbClr val="548235"/>
                </a:solidFill>
                <a:effectLst/>
                <a:uLnTx/>
                <a:uFillTx/>
                <a:latin typeface="Aptos" panose="02110004020202020204"/>
                <a:ea typeface="+mn-ea"/>
                <a:cs typeface="+mn-cs"/>
              </a:rPr>
              <a:t>just</a:t>
            </a:r>
            <a:r>
              <a:rPr kumimoji="0" lang="fr-BE" sz="1800" b="1" i="0" u="none" strike="noStrike" kern="1200" cap="none" spc="0" normalizeH="0" baseline="0" noProof="0" dirty="0">
                <a:ln>
                  <a:noFill/>
                </a:ln>
                <a:solidFill>
                  <a:srgbClr val="548235"/>
                </a:solidFill>
                <a:effectLst/>
                <a:uLnTx/>
                <a:uFillTx/>
                <a:latin typeface="Aptos" panose="02110004020202020204"/>
                <a:ea typeface="+mn-ea"/>
                <a:cs typeface="+mn-cs"/>
              </a:rPr>
              <a:t> an </a:t>
            </a:r>
            <a:r>
              <a:rPr kumimoji="0" lang="fr-BE" sz="1800" b="1" i="0" u="none" strike="noStrike" kern="1200" cap="none" spc="0" normalizeH="0" baseline="0" noProof="0" dirty="0" err="1">
                <a:ln>
                  <a:noFill/>
                </a:ln>
                <a:solidFill>
                  <a:srgbClr val="548235"/>
                </a:solidFill>
                <a:effectLst/>
                <a:uLnTx/>
                <a:uFillTx/>
                <a:latin typeface="Aptos" panose="02110004020202020204"/>
                <a:ea typeface="+mn-ea"/>
                <a:cs typeface="+mn-cs"/>
              </a:rPr>
              <a:t>example</a:t>
            </a:r>
            <a:r>
              <a:rPr kumimoji="0" lang="fr-BE" sz="1800" b="1" i="0" u="none" strike="noStrike" kern="1200" cap="none" spc="0" normalizeH="0" baseline="0" noProof="0" dirty="0">
                <a:ln>
                  <a:noFill/>
                </a:ln>
                <a:solidFill>
                  <a:srgbClr val="548235"/>
                </a:solidFill>
                <a:effectLst/>
                <a:uLnTx/>
                <a:uFillTx/>
                <a:latin typeface="Aptos" panose="02110004020202020204"/>
                <a:ea typeface="+mn-ea"/>
                <a:cs typeface="+mn-cs"/>
              </a:rPr>
              <a:t>, </a:t>
            </a:r>
            <a:r>
              <a:rPr kumimoji="0" lang="fr-BE" sz="1800" b="1" i="0" u="none" strike="noStrike" kern="1200" cap="none" spc="0" normalizeH="0" baseline="0" noProof="0" dirty="0" err="1">
                <a:ln>
                  <a:noFill/>
                </a:ln>
                <a:solidFill>
                  <a:srgbClr val="548235"/>
                </a:solidFill>
                <a:effectLst/>
                <a:uLnTx/>
                <a:uFillTx/>
                <a:latin typeface="Aptos" panose="02110004020202020204"/>
                <a:ea typeface="+mn-ea"/>
                <a:cs typeface="+mn-cs"/>
              </a:rPr>
              <a:t>many</a:t>
            </a:r>
            <a:r>
              <a:rPr kumimoji="0" lang="fr-BE" sz="1800" b="1" i="0" u="none" strike="noStrike" kern="1200" cap="none" spc="0" normalizeH="0" baseline="0" noProof="0" dirty="0">
                <a:ln>
                  <a:noFill/>
                </a:ln>
                <a:solidFill>
                  <a:srgbClr val="548235"/>
                </a:solidFill>
                <a:effectLst/>
                <a:uLnTx/>
                <a:uFillTx/>
                <a:latin typeface="Aptos" panose="02110004020202020204"/>
                <a:ea typeface="+mn-ea"/>
                <a:cs typeface="+mn-cs"/>
              </a:rPr>
              <a:t> </a:t>
            </a:r>
            <a:r>
              <a:rPr kumimoji="0" lang="fr-BE" sz="1800" b="1" i="0" u="none" strike="noStrike" kern="1200" cap="none" spc="0" normalizeH="0" baseline="0" noProof="0" dirty="0" err="1">
                <a:ln>
                  <a:noFill/>
                </a:ln>
                <a:solidFill>
                  <a:srgbClr val="548235"/>
                </a:solidFill>
                <a:effectLst/>
                <a:uLnTx/>
                <a:uFillTx/>
                <a:latin typeface="Aptos" panose="02110004020202020204"/>
                <a:ea typeface="+mn-ea"/>
                <a:cs typeface="+mn-cs"/>
              </a:rPr>
              <a:t>others</a:t>
            </a:r>
            <a:r>
              <a:rPr kumimoji="0" lang="fr-BE" sz="1800" b="1" i="0" u="none" strike="noStrike" kern="1200" cap="none" spc="0" normalizeH="0" baseline="0" noProof="0" dirty="0">
                <a:ln>
                  <a:noFill/>
                </a:ln>
                <a:solidFill>
                  <a:srgbClr val="548235"/>
                </a:solidFill>
                <a:effectLst/>
                <a:uLnTx/>
                <a:uFillTx/>
                <a:latin typeface="Aptos" panose="02110004020202020204"/>
                <a:ea typeface="+mn-ea"/>
                <a:cs typeface="+mn-cs"/>
              </a:rPr>
              <a:t> are </a:t>
            </a:r>
            <a:r>
              <a:rPr kumimoji="0" lang="fr-BE" sz="1800" b="1" i="0" u="none" strike="noStrike" kern="1200" cap="none" spc="0" normalizeH="0" baseline="0" noProof="0" dirty="0" err="1">
                <a:ln>
                  <a:noFill/>
                </a:ln>
                <a:solidFill>
                  <a:srgbClr val="548235"/>
                </a:solidFill>
                <a:effectLst/>
                <a:uLnTx/>
                <a:uFillTx/>
                <a:latin typeface="Aptos" panose="02110004020202020204"/>
                <a:ea typeface="+mn-ea"/>
                <a:cs typeface="+mn-cs"/>
              </a:rPr>
              <a:t>useful</a:t>
            </a:r>
            <a:endParaRPr kumimoji="0" lang="en-IE" sz="1800" b="1" i="0" u="none" strike="noStrike" kern="1200" cap="none" spc="0" normalizeH="0" baseline="0" noProof="0" dirty="0">
              <a:ln>
                <a:noFill/>
              </a:ln>
              <a:solidFill>
                <a:srgbClr val="548235"/>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4577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A8CEF-C1FA-BEDF-3E01-661375CB80FF}"/>
              </a:ext>
            </a:extLst>
          </p:cNvPr>
          <p:cNvSpPr>
            <a:spLocks noGrp="1"/>
          </p:cNvSpPr>
          <p:nvPr>
            <p:ph type="title"/>
          </p:nvPr>
        </p:nvSpPr>
        <p:spPr>
          <a:xfrm>
            <a:off x="260557" y="73740"/>
            <a:ext cx="11480339" cy="782357"/>
          </a:xfrm>
          <a:ln>
            <a:noFill/>
          </a:ln>
        </p:spPr>
        <p:txBody>
          <a:bodyPr/>
          <a:lstStyle/>
          <a:p>
            <a:r>
              <a:rPr lang="en-US" sz="2200" b="1" spc="-1" dirty="0">
                <a:solidFill>
                  <a:srgbClr val="BBB831"/>
                </a:solidFill>
                <a:uFill>
                  <a:solidFill>
                    <a:srgbClr val="FFFFFF"/>
                  </a:solidFill>
                </a:uFill>
                <a:latin typeface="Verdana"/>
                <a:ea typeface="Verdana"/>
              </a:rPr>
              <a:t>Main </a:t>
            </a:r>
            <a:r>
              <a:rPr lang="en-US" sz="2200" b="1" spc="-1" dirty="0">
                <a:solidFill>
                  <a:srgbClr val="C00000"/>
                </a:solidFill>
                <a:uFill>
                  <a:solidFill>
                    <a:srgbClr val="FFFFFF"/>
                  </a:solidFill>
                </a:uFill>
                <a:latin typeface="Verdana"/>
                <a:ea typeface="Verdana"/>
              </a:rPr>
              <a:t>AKIS interventions supporting advisors </a:t>
            </a:r>
            <a:r>
              <a:rPr lang="en-GB" sz="2200" b="1" spc="-1" dirty="0">
                <a:solidFill>
                  <a:srgbClr val="BBB831"/>
                </a:solidFill>
                <a:uFill>
                  <a:solidFill>
                    <a:srgbClr val="FFFFFF"/>
                  </a:solidFill>
                </a:uFill>
                <a:latin typeface="Verdana"/>
                <a:ea typeface="Verdana"/>
              </a:rPr>
              <a:t>within the CAP 2023-2027</a:t>
            </a:r>
            <a:endParaRPr lang="en-IE" sz="2200" b="1" spc="-1" dirty="0">
              <a:solidFill>
                <a:srgbClr val="BBB831"/>
              </a:solidFill>
              <a:uFill>
                <a:solidFill>
                  <a:srgbClr val="FFFFFF"/>
                </a:solidFill>
              </a:uFill>
              <a:latin typeface="Verdana"/>
              <a:ea typeface="Verdana"/>
            </a:endParaRPr>
          </a:p>
        </p:txBody>
      </p:sp>
      <p:sp>
        <p:nvSpPr>
          <p:cNvPr id="3" name="Content Placeholder 2">
            <a:extLst>
              <a:ext uri="{FF2B5EF4-FFF2-40B4-BE49-F238E27FC236}">
                <a16:creationId xmlns:a16="http://schemas.microsoft.com/office/drawing/2014/main" id="{3D83A096-2C12-6020-9BDD-623567AF25EB}"/>
              </a:ext>
            </a:extLst>
          </p:cNvPr>
          <p:cNvSpPr>
            <a:spLocks noGrp="1"/>
          </p:cNvSpPr>
          <p:nvPr>
            <p:ph idx="1"/>
          </p:nvPr>
        </p:nvSpPr>
        <p:spPr>
          <a:xfrm>
            <a:off x="1128830" y="503941"/>
            <a:ext cx="10802613" cy="2342507"/>
          </a:xfrm>
        </p:spPr>
        <p:txBody>
          <a:bodyPr/>
          <a:lstStyle/>
          <a:p>
            <a:pPr marL="265113" lvl="1" indent="-265113">
              <a:spcAft>
                <a:spcPts val="600"/>
              </a:spcAft>
            </a:pPr>
            <a:r>
              <a:rPr lang="en-US" b="1" dirty="0">
                <a:solidFill>
                  <a:srgbClr val="548235"/>
                </a:solidFill>
              </a:rPr>
              <a:t>F</a:t>
            </a:r>
            <a:r>
              <a:rPr lang="en-US" b="1" i="0" dirty="0">
                <a:solidFill>
                  <a:srgbClr val="548235"/>
                </a:solidFill>
                <a:effectLst/>
              </a:rPr>
              <a:t>arm advice </a:t>
            </a:r>
            <a:r>
              <a:rPr lang="en-US" b="0" i="0" dirty="0">
                <a:solidFill>
                  <a:srgbClr val="548235"/>
                </a:solidFill>
                <a:effectLst/>
              </a:rPr>
              <a:t>(financing for farmers/foresters) by farm </a:t>
            </a:r>
            <a:r>
              <a:rPr lang="en-US" b="1" i="0" dirty="0">
                <a:solidFill>
                  <a:srgbClr val="548235"/>
                </a:solidFill>
                <a:effectLst/>
              </a:rPr>
              <a:t>advisors</a:t>
            </a:r>
          </a:p>
          <a:p>
            <a:pPr marL="265113" lvl="1" indent="-265113">
              <a:spcAft>
                <a:spcPts val="600"/>
              </a:spcAft>
            </a:pPr>
            <a:r>
              <a:rPr lang="en-US" b="1" dirty="0">
                <a:solidFill>
                  <a:srgbClr val="548235"/>
                </a:solidFill>
              </a:rPr>
              <a:t>Training and lifelong learning</a:t>
            </a:r>
            <a:r>
              <a:rPr lang="en-US" dirty="0">
                <a:solidFill>
                  <a:srgbClr val="548235"/>
                </a:solidFill>
              </a:rPr>
              <a:t> </a:t>
            </a:r>
            <a:r>
              <a:rPr lang="en-US" b="0" i="0" dirty="0">
                <a:solidFill>
                  <a:srgbClr val="548235"/>
                </a:solidFill>
                <a:effectLst/>
              </a:rPr>
              <a:t>(financing for farmers/foresters, lead </a:t>
            </a:r>
            <a:r>
              <a:rPr lang="en-US" dirty="0">
                <a:solidFill>
                  <a:srgbClr val="548235"/>
                </a:solidFill>
              </a:rPr>
              <a:t>by </a:t>
            </a:r>
            <a:r>
              <a:rPr lang="en-US" b="1" dirty="0">
                <a:solidFill>
                  <a:srgbClr val="548235"/>
                </a:solidFill>
              </a:rPr>
              <a:t>advisors</a:t>
            </a:r>
            <a:r>
              <a:rPr lang="en-US" dirty="0">
                <a:solidFill>
                  <a:srgbClr val="548235"/>
                </a:solidFill>
              </a:rPr>
              <a:t> as well as training </a:t>
            </a:r>
            <a:r>
              <a:rPr lang="en-US" b="0" i="0" dirty="0">
                <a:solidFill>
                  <a:srgbClr val="548235"/>
                </a:solidFill>
                <a:effectLst/>
              </a:rPr>
              <a:t>for </a:t>
            </a:r>
            <a:r>
              <a:rPr lang="en-US" b="1" i="0" dirty="0">
                <a:solidFill>
                  <a:srgbClr val="548235"/>
                </a:solidFill>
                <a:effectLst/>
              </a:rPr>
              <a:t>advisors</a:t>
            </a:r>
            <a:r>
              <a:rPr lang="en-US" b="0" i="0" dirty="0">
                <a:solidFill>
                  <a:srgbClr val="548235"/>
                </a:solidFill>
                <a:effectLst/>
              </a:rPr>
              <a:t>)</a:t>
            </a:r>
          </a:p>
          <a:p>
            <a:pPr marL="265113" lvl="1" indent="-265113">
              <a:spcAft>
                <a:spcPts val="600"/>
              </a:spcAft>
            </a:pPr>
            <a:r>
              <a:rPr lang="en-US" b="1" i="0" dirty="0">
                <a:solidFill>
                  <a:srgbClr val="548235"/>
                </a:solidFill>
                <a:effectLst/>
              </a:rPr>
              <a:t>Knowledge exchange and information dissemination </a:t>
            </a:r>
            <a:r>
              <a:rPr lang="en-US" b="0" i="0" dirty="0">
                <a:solidFill>
                  <a:srgbClr val="548235"/>
                </a:solidFill>
                <a:effectLst/>
              </a:rPr>
              <a:t>(trainings, on-farm demonstration, discussion </a:t>
            </a:r>
            <a:r>
              <a:rPr lang="en-US" dirty="0">
                <a:solidFill>
                  <a:srgbClr val="548235"/>
                </a:solidFill>
              </a:rPr>
              <a:t>networks, </a:t>
            </a:r>
            <a:r>
              <a:rPr lang="en-US" b="0" i="0" dirty="0">
                <a:solidFill>
                  <a:srgbClr val="548235"/>
                </a:solidFill>
                <a:effectLst/>
              </a:rPr>
              <a:t>information activities, etc.) where </a:t>
            </a:r>
            <a:r>
              <a:rPr lang="en-US" b="1" i="0" dirty="0">
                <a:solidFill>
                  <a:srgbClr val="548235"/>
                </a:solidFill>
                <a:effectLst/>
              </a:rPr>
              <a:t>advisors</a:t>
            </a:r>
            <a:r>
              <a:rPr lang="en-US" b="0" i="0" dirty="0">
                <a:solidFill>
                  <a:srgbClr val="548235"/>
                </a:solidFill>
                <a:effectLst/>
              </a:rPr>
              <a:t> </a:t>
            </a:r>
            <a:r>
              <a:rPr lang="en-US" b="1" i="0" dirty="0">
                <a:solidFill>
                  <a:srgbClr val="548235"/>
                </a:solidFill>
                <a:effectLst/>
              </a:rPr>
              <a:t>play a key role</a:t>
            </a:r>
          </a:p>
          <a:p>
            <a:pPr marL="265113" lvl="1" indent="-265113">
              <a:spcAft>
                <a:spcPts val="600"/>
              </a:spcAft>
            </a:pPr>
            <a:r>
              <a:rPr lang="en-US" b="1" i="0" dirty="0">
                <a:solidFill>
                  <a:srgbClr val="548235"/>
                </a:solidFill>
                <a:effectLst/>
              </a:rPr>
              <a:t>EIP-AGRI operational </a:t>
            </a:r>
            <a:r>
              <a:rPr lang="en-US" b="1" dirty="0">
                <a:solidFill>
                  <a:srgbClr val="548235"/>
                </a:solidFill>
              </a:rPr>
              <a:t>g</a:t>
            </a:r>
            <a:r>
              <a:rPr lang="en-US" b="1" i="0" dirty="0">
                <a:solidFill>
                  <a:srgbClr val="548235"/>
                </a:solidFill>
                <a:effectLst/>
              </a:rPr>
              <a:t>roup projects </a:t>
            </a:r>
            <a:r>
              <a:rPr lang="en-US" b="0" i="0" dirty="0">
                <a:solidFill>
                  <a:srgbClr val="548235"/>
                </a:solidFill>
                <a:effectLst/>
              </a:rPr>
              <a:t>(bottom-up innovation projects including as much as possible </a:t>
            </a:r>
            <a:r>
              <a:rPr lang="en-US" b="1" i="0" dirty="0">
                <a:solidFill>
                  <a:srgbClr val="548235"/>
                </a:solidFill>
                <a:effectLst/>
              </a:rPr>
              <a:t>advisors as coordinator or as partner</a:t>
            </a:r>
            <a:r>
              <a:rPr lang="en-US" b="0" i="0" dirty="0">
                <a:solidFill>
                  <a:srgbClr val="548235"/>
                </a:solidFill>
                <a:effectLst/>
              </a:rPr>
              <a:t>)</a:t>
            </a:r>
            <a:endParaRPr kumimoji="0" lang="fr-BE" b="0" i="0" u="none" strike="noStrike" kern="0" cap="none" spc="0" normalizeH="0" baseline="0" noProof="0" dirty="0">
              <a:ln>
                <a:noFill/>
              </a:ln>
              <a:solidFill>
                <a:srgbClr val="548235"/>
              </a:solidFill>
              <a:effectLst/>
              <a:uLnTx/>
              <a:uFillTx/>
              <a:ea typeface="+mn-ea"/>
              <a:cs typeface="+mn-cs"/>
            </a:endParaRPr>
          </a:p>
        </p:txBody>
      </p:sp>
      <p:sp>
        <p:nvSpPr>
          <p:cNvPr id="6" name="Content Placeholder 2">
            <a:extLst>
              <a:ext uri="{FF2B5EF4-FFF2-40B4-BE49-F238E27FC236}">
                <a16:creationId xmlns:a16="http://schemas.microsoft.com/office/drawing/2014/main" id="{5A4926B6-3522-9DA7-79A1-C7245FA67BB2}"/>
              </a:ext>
            </a:extLst>
          </p:cNvPr>
          <p:cNvSpPr txBox="1">
            <a:spLocks/>
          </p:cNvSpPr>
          <p:nvPr/>
        </p:nvSpPr>
        <p:spPr>
          <a:xfrm>
            <a:off x="1249151" y="4104744"/>
            <a:ext cx="10802613" cy="2559196"/>
          </a:xfrm>
          <a:prstGeom prst="rect">
            <a:avLst/>
          </a:prstGeom>
          <a:solidFill>
            <a:schemeClr val="bg1"/>
          </a:solidFill>
          <a:ln>
            <a:noFill/>
          </a:ln>
        </p:spPr>
        <p:txBody>
          <a:bodyPr vert="horz" lIns="91440" tIns="45720" rIns="91440" bIns="45720">
            <a:normAutofit/>
          </a:bodyPr>
          <a:lstStyle>
            <a:lvl1pPr marL="342900" indent="-342900" algn="l" rtl="0" eaLnBrk="1" fontAlgn="base" hangingPunct="1">
              <a:spcBef>
                <a:spcPct val="20000"/>
              </a:spcBef>
              <a:spcAft>
                <a:spcPct val="0"/>
              </a:spcAft>
              <a:buClr>
                <a:schemeClr val="bg1"/>
              </a:buClr>
              <a:buChar char="•"/>
              <a:defRPr sz="2400" i="1">
                <a:solidFill>
                  <a:schemeClr val="accent2">
                    <a:lumMod val="50000"/>
                  </a:schemeClr>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chemeClr val="accent2">
                    <a:lumMod val="50000"/>
                  </a:schemeClr>
                </a:solidFill>
                <a:latin typeface="+mn-lt"/>
              </a:defRPr>
            </a:lvl2pPr>
            <a:lvl3pPr marL="1143000" indent="-228600" algn="l" rtl="0" eaLnBrk="1" fontAlgn="base" hangingPunct="1">
              <a:spcBef>
                <a:spcPct val="20000"/>
              </a:spcBef>
              <a:spcAft>
                <a:spcPct val="0"/>
              </a:spcAft>
              <a:defRPr sz="1400">
                <a:solidFill>
                  <a:schemeClr val="accent2">
                    <a:lumMod val="50000"/>
                  </a:schemeClr>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a:lstStyle>
          <a:p>
            <a:pPr marL="342900" marR="0" lvl="1" indent="-342900" algn="l" defTabSz="914400" rtl="0" eaLnBrk="1" fontAlgn="base" latinLnBrk="0" hangingPunct="1">
              <a:lnSpc>
                <a:spcPct val="100000"/>
              </a:lnSpc>
              <a:spcBef>
                <a:spcPts val="500"/>
              </a:spcBef>
              <a:spcAft>
                <a:spcPts val="600"/>
              </a:spcAft>
              <a:buClr>
                <a:srgbClr val="034EA2"/>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48235"/>
                </a:solidFill>
                <a:effectLst/>
                <a:uLnTx/>
                <a:uFillTx/>
                <a:latin typeface="Arial"/>
                <a:ea typeface="+mn-ea"/>
                <a:cs typeface="Arial"/>
                <a:sym typeface="Arial"/>
              </a:rPr>
              <a:t>Advisors to be </a:t>
            </a:r>
            <a:r>
              <a:rPr kumimoji="0" lang="en-US" sz="2000" b="1" i="0" u="none" strike="noStrike" kern="1200" cap="none" spc="0" normalizeH="0" baseline="0" noProof="0" dirty="0">
                <a:ln>
                  <a:noFill/>
                </a:ln>
                <a:solidFill>
                  <a:srgbClr val="548235"/>
                </a:solidFill>
                <a:effectLst/>
                <a:uLnTx/>
                <a:uFillTx/>
                <a:latin typeface="Arial"/>
                <a:ea typeface="+mn-ea"/>
                <a:cs typeface="Arial"/>
                <a:sym typeface="Arial"/>
              </a:rPr>
              <a:t>integrated in the AKIS </a:t>
            </a:r>
            <a:r>
              <a:rPr kumimoji="0" lang="en-US" sz="2000" b="0" i="0" u="none" strike="noStrike" kern="1200" cap="none" spc="0" normalizeH="0" baseline="0" noProof="0" dirty="0">
                <a:ln>
                  <a:noFill/>
                </a:ln>
                <a:solidFill>
                  <a:srgbClr val="548235"/>
                </a:solidFill>
                <a:effectLst/>
                <a:uLnTx/>
                <a:uFillTx/>
                <a:latin typeface="Arial"/>
                <a:ea typeface="+mn-ea"/>
                <a:cs typeface="Arial"/>
                <a:sym typeface="Arial"/>
              </a:rPr>
              <a:t>to cover </a:t>
            </a:r>
            <a:r>
              <a:rPr kumimoji="0" lang="en-US" sz="2000" b="0" i="0" u="sng" strike="noStrike" kern="1200" cap="none" spc="0" normalizeH="0" baseline="0" noProof="0" dirty="0">
                <a:ln>
                  <a:noFill/>
                </a:ln>
                <a:solidFill>
                  <a:srgbClr val="548235"/>
                </a:solidFill>
                <a:effectLst/>
                <a:uLnTx/>
                <a:uFillTx/>
                <a:latin typeface="Arial"/>
                <a:ea typeface="+mn-ea"/>
                <a:cs typeface="Arial"/>
                <a:sym typeface="Arial"/>
              </a:rPr>
              <a:t>economic, environmental and social </a:t>
            </a:r>
            <a:r>
              <a:rPr kumimoji="0" lang="en-US" sz="2000" b="0" i="0" u="none" strike="noStrike" kern="1200" cap="none" spc="0" normalizeH="0" baseline="0" noProof="0" dirty="0">
                <a:ln>
                  <a:noFill/>
                </a:ln>
                <a:solidFill>
                  <a:srgbClr val="548235"/>
                </a:solidFill>
                <a:effectLst/>
                <a:uLnTx/>
                <a:uFillTx/>
                <a:latin typeface="Arial"/>
                <a:ea typeface="+mn-ea"/>
                <a:cs typeface="Arial"/>
                <a:sym typeface="Arial"/>
              </a:rPr>
              <a:t>dimensions and to deliver </a:t>
            </a:r>
            <a:r>
              <a:rPr kumimoji="0" lang="en-US" sz="2000" b="0" i="0" u="sng" strike="noStrike" kern="1200" cap="none" spc="0" normalizeH="0" baseline="0" noProof="0" dirty="0">
                <a:ln>
                  <a:noFill/>
                </a:ln>
                <a:solidFill>
                  <a:srgbClr val="548235"/>
                </a:solidFill>
                <a:effectLst/>
                <a:uLnTx/>
                <a:uFillTx/>
                <a:latin typeface="Arial"/>
                <a:ea typeface="+mn-ea"/>
                <a:cs typeface="Arial"/>
                <a:sym typeface="Arial"/>
              </a:rPr>
              <a:t>up-to-date</a:t>
            </a:r>
            <a:r>
              <a:rPr kumimoji="0" lang="en-US" sz="2000" b="0" i="0" u="none" strike="noStrike" kern="1200" cap="none" spc="0" normalizeH="0" baseline="0" noProof="0" dirty="0">
                <a:ln>
                  <a:noFill/>
                </a:ln>
                <a:solidFill>
                  <a:srgbClr val="548235"/>
                </a:solidFill>
                <a:effectLst/>
                <a:uLnTx/>
                <a:uFillTx/>
                <a:latin typeface="Arial"/>
                <a:ea typeface="+mn-ea"/>
                <a:cs typeface="Arial"/>
                <a:sym typeface="Arial"/>
              </a:rPr>
              <a:t> technological and scientific </a:t>
            </a:r>
            <a:r>
              <a:rPr kumimoji="0" lang="en-US" sz="2000" b="1" i="0" u="none" strike="noStrike" kern="1200" cap="none" spc="0" normalizeH="0" baseline="0" noProof="0" dirty="0">
                <a:ln>
                  <a:noFill/>
                </a:ln>
                <a:solidFill>
                  <a:srgbClr val="548235"/>
                </a:solidFill>
                <a:effectLst/>
                <a:uLnTx/>
                <a:uFillTx/>
                <a:latin typeface="Arial"/>
                <a:ea typeface="+mn-ea"/>
                <a:cs typeface="Arial"/>
                <a:sym typeface="Arial"/>
              </a:rPr>
              <a:t>information developed by R&amp;I . Support needed for advisors to do so </a:t>
            </a:r>
          </a:p>
          <a:p>
            <a:pPr marL="342900" marR="0" lvl="1" indent="-342900" algn="l" defTabSz="914400" rtl="0" eaLnBrk="1" fontAlgn="base" latinLnBrk="0" hangingPunct="1">
              <a:lnSpc>
                <a:spcPct val="100000"/>
              </a:lnSpc>
              <a:spcBef>
                <a:spcPts val="500"/>
              </a:spcBef>
              <a:spcAft>
                <a:spcPts val="600"/>
              </a:spcAft>
              <a:buClr>
                <a:srgbClr val="034EA2"/>
              </a:buClr>
              <a:buSzTx/>
              <a:buFont typeface="Arial" panose="020B0604020202020204" pitchFamily="34" charset="0"/>
              <a:buChar char="•"/>
              <a:tabLst/>
              <a:defRPr/>
            </a:pPr>
            <a:r>
              <a:rPr kumimoji="0" lang="en-US" sz="2000" b="1" i="0" u="sng" strike="noStrike" kern="1200" cap="none" spc="0" normalizeH="0" baseline="0" noProof="0" dirty="0">
                <a:ln>
                  <a:noFill/>
                </a:ln>
                <a:solidFill>
                  <a:srgbClr val="548235"/>
                </a:solidFill>
                <a:effectLst/>
                <a:uLnTx/>
                <a:uFillTx/>
                <a:latin typeface="Arial"/>
                <a:ea typeface="+mn-ea"/>
                <a:cs typeface="Arial"/>
                <a:sym typeface="Arial"/>
              </a:rPr>
              <a:t>Impartial</a:t>
            </a:r>
            <a:r>
              <a:rPr kumimoji="0" lang="en-US" sz="2000" b="1" i="0" u="none" strike="noStrike" kern="1200" cap="none" spc="0" normalizeH="0" baseline="0" noProof="0" dirty="0">
                <a:ln>
                  <a:noFill/>
                </a:ln>
                <a:solidFill>
                  <a:srgbClr val="548235"/>
                </a:solidFill>
                <a:effectLst/>
                <a:uLnTx/>
                <a:uFillTx/>
                <a:latin typeface="Arial"/>
                <a:ea typeface="+mn-ea"/>
                <a:cs typeface="Arial"/>
                <a:sym typeface="Arial"/>
              </a:rPr>
              <a:t> advice </a:t>
            </a:r>
            <a:r>
              <a:rPr kumimoji="0" lang="en-US" sz="2000" b="0" i="0" u="none" strike="noStrike" kern="1200" cap="none" spc="0" normalizeH="0" baseline="0" noProof="0" dirty="0">
                <a:ln>
                  <a:noFill/>
                </a:ln>
                <a:solidFill>
                  <a:srgbClr val="548235"/>
                </a:solidFill>
                <a:effectLst/>
                <a:uLnTx/>
                <a:uFillTx/>
                <a:latin typeface="Arial"/>
                <a:ea typeface="+mn-ea"/>
                <a:cs typeface="Arial"/>
                <a:sym typeface="Arial"/>
              </a:rPr>
              <a:t>and provision of </a:t>
            </a:r>
            <a:r>
              <a:rPr kumimoji="0" lang="en-US" sz="2000" b="1" i="0" u="none" strike="noStrike" kern="1200" cap="none" spc="0" normalizeH="0" baseline="0" noProof="0" dirty="0">
                <a:ln>
                  <a:noFill/>
                </a:ln>
                <a:solidFill>
                  <a:srgbClr val="548235"/>
                </a:solidFill>
                <a:effectLst/>
                <a:uLnTx/>
                <a:uFillTx/>
                <a:latin typeface="Arial"/>
                <a:ea typeface="+mn-ea"/>
                <a:cs typeface="Arial"/>
                <a:sym typeface="Arial"/>
              </a:rPr>
              <a:t>innovation support</a:t>
            </a:r>
            <a:r>
              <a:rPr kumimoji="0" lang="en-US" sz="2000" b="0" i="0" u="none" strike="noStrike" kern="1200" cap="none" spc="0" normalizeH="0" baseline="0" noProof="0" dirty="0">
                <a:ln>
                  <a:noFill/>
                </a:ln>
                <a:solidFill>
                  <a:srgbClr val="548235"/>
                </a:solidFill>
                <a:effectLst/>
                <a:uLnTx/>
                <a:uFillTx/>
                <a:latin typeface="Arial"/>
                <a:ea typeface="+mn-ea"/>
                <a:cs typeface="Arial"/>
                <a:sym typeface="Arial"/>
              </a:rPr>
              <a:t> to capture bottom-up grassroots ideas, e.g. for preparing and implementing EIP OG Operational Group projects</a:t>
            </a:r>
          </a:p>
          <a:p>
            <a:pPr marL="342900" marR="0" lvl="1" indent="-342900" algn="l" defTabSz="914400" rtl="0" eaLnBrk="1" fontAlgn="base" latinLnBrk="0" hangingPunct="1">
              <a:lnSpc>
                <a:spcPct val="100000"/>
              </a:lnSpc>
              <a:spcBef>
                <a:spcPts val="500"/>
              </a:spcBef>
              <a:spcAft>
                <a:spcPts val="600"/>
              </a:spcAft>
              <a:buClr>
                <a:srgbClr val="034EA2"/>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48235"/>
                </a:solidFill>
                <a:effectLst/>
                <a:uLnTx/>
                <a:uFillTx/>
                <a:latin typeface="Arial"/>
                <a:ea typeface="+mn-ea"/>
                <a:cs typeface="Arial"/>
                <a:sym typeface="Arial"/>
              </a:rPr>
              <a:t>Fostering farm advisors’ </a:t>
            </a:r>
            <a:r>
              <a:rPr kumimoji="0" lang="en-US" sz="2000" b="1" i="0" u="none" strike="noStrike" kern="1200" cap="none" spc="0" normalizeH="0" baseline="0" noProof="0" dirty="0">
                <a:ln>
                  <a:noFill/>
                </a:ln>
                <a:solidFill>
                  <a:srgbClr val="548235"/>
                </a:solidFill>
                <a:effectLst/>
                <a:uLnTx/>
                <a:uFillTx/>
                <a:latin typeface="Arial"/>
                <a:ea typeface="+mn-ea"/>
                <a:cs typeface="Arial"/>
                <a:sym typeface="Arial"/>
              </a:rPr>
              <a:t>competences</a:t>
            </a:r>
            <a:r>
              <a:rPr kumimoji="0" lang="en-US" sz="2000" b="0" i="0" u="none" strike="noStrike" kern="1200" cap="none" spc="0" normalizeH="0" baseline="0" noProof="0" dirty="0">
                <a:ln>
                  <a:noFill/>
                </a:ln>
                <a:solidFill>
                  <a:srgbClr val="548235"/>
                </a:solidFill>
                <a:effectLst/>
                <a:uLnTx/>
                <a:uFillTx/>
                <a:latin typeface="Arial"/>
                <a:ea typeface="+mn-ea"/>
                <a:cs typeface="Arial"/>
                <a:sym typeface="Arial"/>
              </a:rPr>
              <a:t> and knowledge: obligatory </a:t>
            </a:r>
            <a:r>
              <a:rPr kumimoji="0" lang="en-US" sz="2000" b="1" i="0" u="none" strike="noStrike" kern="1200" cap="none" spc="0" normalizeH="0" baseline="0" noProof="0" dirty="0">
                <a:ln>
                  <a:noFill/>
                </a:ln>
                <a:solidFill>
                  <a:srgbClr val="548235"/>
                </a:solidFill>
                <a:effectLst/>
                <a:uLnTx/>
                <a:uFillTx/>
                <a:latin typeface="Arial"/>
                <a:ea typeface="+mn-ea"/>
                <a:cs typeface="Arial"/>
                <a:sym typeface="Arial"/>
              </a:rPr>
              <a:t>regular </a:t>
            </a:r>
            <a:r>
              <a:rPr kumimoji="0" lang="en-US" sz="2000" b="1" i="0" u="sng" strike="noStrike" kern="1200" cap="none" spc="0" normalizeH="0" baseline="0" noProof="0" dirty="0">
                <a:ln>
                  <a:noFill/>
                </a:ln>
                <a:solidFill>
                  <a:srgbClr val="548235"/>
                </a:solidFill>
                <a:effectLst/>
                <a:uLnTx/>
                <a:uFillTx/>
                <a:latin typeface="Arial"/>
                <a:ea typeface="+mn-ea"/>
                <a:cs typeface="Arial"/>
                <a:sym typeface="Arial"/>
              </a:rPr>
              <a:t>training</a:t>
            </a:r>
            <a:r>
              <a:rPr kumimoji="0" lang="en-US" sz="2000" b="1" i="0" u="none" strike="noStrike" kern="1200" cap="none" spc="0" normalizeH="0" baseline="0" noProof="0" dirty="0">
                <a:ln>
                  <a:noFill/>
                </a:ln>
                <a:solidFill>
                  <a:srgbClr val="548235"/>
                </a:solidFill>
                <a:effectLst/>
                <a:uLnTx/>
                <a:uFillTx/>
                <a:latin typeface="Arial"/>
                <a:ea typeface="+mn-ea"/>
                <a:cs typeface="Arial"/>
                <a:sym typeface="Arial"/>
              </a:rPr>
              <a:t> for advisors, </a:t>
            </a:r>
            <a:r>
              <a:rPr kumimoji="0" lang="en-US" sz="2000" b="0" i="0" u="none" strike="noStrike" kern="1200" cap="none" spc="0" normalizeH="0" baseline="0" noProof="0" dirty="0">
                <a:ln>
                  <a:noFill/>
                </a:ln>
                <a:solidFill>
                  <a:srgbClr val="548235"/>
                </a:solidFill>
                <a:effectLst/>
                <a:uLnTx/>
                <a:uFillTx/>
                <a:latin typeface="Arial"/>
                <a:ea typeface="+mn-ea"/>
                <a:cs typeface="Arial"/>
                <a:sym typeface="Arial"/>
              </a:rPr>
              <a:t>connecting to (thematic) knowledge reservoirs</a:t>
            </a:r>
            <a:endParaRPr kumimoji="0" lang="en-US" sz="2000" b="0" i="1" u="none" strike="noStrike" kern="0" cap="none" spc="0" normalizeH="0" baseline="0" noProof="0" dirty="0">
              <a:ln>
                <a:noFill/>
              </a:ln>
              <a:solidFill>
                <a:srgbClr val="548235"/>
              </a:solidFill>
              <a:effectLst/>
              <a:uLnTx/>
              <a:uFillTx/>
              <a:latin typeface="Arial" panose="020B0604020202020204" pitchFamily="34" charset="0"/>
              <a:ea typeface="+mn-ea"/>
              <a:cs typeface="Arial" panose="020B0604020202020204" pitchFamily="34" charset="0"/>
              <a:sym typeface="Arial"/>
            </a:endParaRPr>
          </a:p>
        </p:txBody>
      </p:sp>
      <p:sp>
        <p:nvSpPr>
          <p:cNvPr id="8" name="TextBox 7">
            <a:extLst>
              <a:ext uri="{FF2B5EF4-FFF2-40B4-BE49-F238E27FC236}">
                <a16:creationId xmlns:a16="http://schemas.microsoft.com/office/drawing/2014/main" id="{D4E1553D-B7AF-ABC0-27D3-3C0965FBB26B}"/>
              </a:ext>
            </a:extLst>
          </p:cNvPr>
          <p:cNvSpPr txBox="1"/>
          <p:nvPr/>
        </p:nvSpPr>
        <p:spPr>
          <a:xfrm>
            <a:off x="502148" y="3321566"/>
            <a:ext cx="11689852" cy="701731"/>
          </a:xfrm>
          <a:prstGeom prst="rect">
            <a:avLst/>
          </a:prstGeom>
          <a:noFill/>
        </p:spPr>
        <p:txBody>
          <a:bodyPr wrap="square">
            <a:spAutoFit/>
          </a:bodyPr>
          <a:lstStyle/>
          <a:p>
            <a:pPr marL="358775" marR="0" lvl="0" indent="-358775" algn="l" defTabSz="685800" rtl="0" eaLnBrk="1" fontAlgn="base" latinLnBrk="0" hangingPunct="1">
              <a:lnSpc>
                <a:spcPct val="90000"/>
              </a:lnSpc>
              <a:spcBef>
                <a:spcPts val="0"/>
              </a:spcBef>
              <a:spcAft>
                <a:spcPts val="0"/>
              </a:spcAft>
              <a:buClrTx/>
              <a:buSzTx/>
              <a:buFont typeface="Arial"/>
              <a:buNone/>
              <a:tabLst/>
              <a:defRPr/>
            </a:pPr>
            <a:r>
              <a:rPr kumimoji="0" lang="en-US" sz="2200" b="1" i="0" u="none" strike="noStrike" kern="1200" cap="none" spc="-1" normalizeH="0" baseline="0" noProof="0" dirty="0">
                <a:ln>
                  <a:noFill/>
                </a:ln>
                <a:solidFill>
                  <a:srgbClr val="BBB831"/>
                </a:solidFill>
                <a:effectLst/>
                <a:uLnTx/>
                <a:uFill>
                  <a:solidFill>
                    <a:srgbClr val="FFFFFF"/>
                  </a:solidFill>
                </a:uFill>
                <a:latin typeface="Verdana"/>
                <a:ea typeface="Verdana"/>
                <a:cs typeface="+mn-cs"/>
                <a:sym typeface="Arial"/>
              </a:rPr>
              <a:t>Farm advisors’ integration in the AKIS: how and why? </a:t>
            </a:r>
          </a:p>
          <a:p>
            <a:pPr marL="358775" marR="0" lvl="0" indent="-358775" algn="l" defTabSz="685800" rtl="0" eaLnBrk="1" fontAlgn="base" latinLnBrk="0" hangingPunct="1">
              <a:lnSpc>
                <a:spcPct val="90000"/>
              </a:lnSpc>
              <a:spcBef>
                <a:spcPts val="0"/>
              </a:spcBef>
              <a:spcAft>
                <a:spcPts val="0"/>
              </a:spcAft>
              <a:buClrTx/>
              <a:buSzTx/>
              <a:buFont typeface="Arial"/>
              <a:buNone/>
              <a:tabLst/>
              <a:defRPr/>
            </a:pPr>
            <a:r>
              <a:rPr kumimoji="0" lang="en-US" sz="2200" b="1" i="0" u="none" strike="noStrike" kern="1200" cap="none" spc="-1" normalizeH="0" baseline="0" noProof="0" dirty="0">
                <a:ln>
                  <a:noFill/>
                </a:ln>
                <a:solidFill>
                  <a:srgbClr val="C00000"/>
                </a:solidFill>
                <a:effectLst/>
                <a:uLnTx/>
                <a:uFill>
                  <a:solidFill>
                    <a:srgbClr val="FFFFFF"/>
                  </a:solidFill>
                </a:uFill>
                <a:latin typeface="Verdana"/>
                <a:ea typeface="Verdana"/>
                <a:cs typeface="+mn-cs"/>
                <a:sym typeface="Arial"/>
              </a:rPr>
              <a:t>Sustainable</a:t>
            </a:r>
            <a:r>
              <a:rPr kumimoji="0" lang="en-US" sz="2200" b="1" i="0" u="none" strike="noStrike" kern="1200" cap="none" spc="-1" normalizeH="0" baseline="0" noProof="0" dirty="0">
                <a:ln>
                  <a:noFill/>
                </a:ln>
                <a:solidFill>
                  <a:srgbClr val="BBB831"/>
                </a:solidFill>
                <a:effectLst/>
                <a:uLnTx/>
                <a:uFill>
                  <a:solidFill>
                    <a:srgbClr val="FFFFFF"/>
                  </a:solidFill>
                </a:uFill>
                <a:latin typeface="Verdana"/>
                <a:ea typeface="Verdana"/>
                <a:cs typeface="+mn-cs"/>
                <a:sym typeface="Arial"/>
              </a:rPr>
              <a:t> CAP and state </a:t>
            </a:r>
            <a:r>
              <a:rPr kumimoji="0" lang="en-US" sz="2200" b="1" i="0" u="none" strike="noStrike" kern="1200" cap="none" spc="-1" normalizeH="0" baseline="0" noProof="0" dirty="0">
                <a:ln>
                  <a:noFill/>
                </a:ln>
                <a:solidFill>
                  <a:srgbClr val="C00000"/>
                </a:solidFill>
                <a:effectLst/>
                <a:uLnTx/>
                <a:uFill>
                  <a:solidFill>
                    <a:srgbClr val="FFFFFF"/>
                  </a:solidFill>
                </a:uFill>
                <a:latin typeface="Verdana"/>
                <a:ea typeface="Verdana"/>
                <a:cs typeface="+mn-cs"/>
                <a:sym typeface="Arial"/>
              </a:rPr>
              <a:t>financing to be secured </a:t>
            </a:r>
            <a:r>
              <a:rPr kumimoji="0" lang="en-US" sz="2200" b="1" i="0" u="none" strike="noStrike" kern="1200" cap="none" spc="-1" normalizeH="0" baseline="0" noProof="0" dirty="0">
                <a:ln>
                  <a:noFill/>
                </a:ln>
                <a:solidFill>
                  <a:srgbClr val="BBB831"/>
                </a:solidFill>
                <a:effectLst/>
                <a:uLnTx/>
                <a:uFill>
                  <a:solidFill>
                    <a:srgbClr val="FFFFFF"/>
                  </a:solidFill>
                </a:uFill>
                <a:latin typeface="Verdana"/>
                <a:ea typeface="Verdana"/>
                <a:cs typeface="+mn-cs"/>
                <a:sym typeface="Arial"/>
              </a:rPr>
              <a:t>(Art 78, 127)</a:t>
            </a:r>
          </a:p>
        </p:txBody>
      </p:sp>
    </p:spTree>
    <p:extLst>
      <p:ext uri="{BB962C8B-B14F-4D97-AF65-F5344CB8AC3E}">
        <p14:creationId xmlns:p14="http://schemas.microsoft.com/office/powerpoint/2010/main" val="2130550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83A096-2C12-6020-9BDD-623567AF25EB}"/>
              </a:ext>
            </a:extLst>
          </p:cNvPr>
          <p:cNvSpPr>
            <a:spLocks noGrp="1"/>
          </p:cNvSpPr>
          <p:nvPr>
            <p:ph idx="1"/>
          </p:nvPr>
        </p:nvSpPr>
        <p:spPr>
          <a:xfrm>
            <a:off x="53787" y="-89494"/>
            <a:ext cx="11972309" cy="6947493"/>
          </a:xfrm>
          <a:solidFill>
            <a:schemeClr val="bg1"/>
          </a:solidFill>
        </p:spPr>
        <p:txBody>
          <a:bodyPr/>
          <a:lstStyle/>
          <a:p>
            <a:pPr marL="0" lvl="1" indent="0">
              <a:spcAft>
                <a:spcPts val="600"/>
              </a:spcAft>
              <a:buNone/>
            </a:pPr>
            <a:r>
              <a:rPr lang="en-US" sz="2800" b="1" spc="-1" dirty="0">
                <a:solidFill>
                  <a:srgbClr val="548235"/>
                </a:solidFill>
                <a:uFill>
                  <a:solidFill>
                    <a:srgbClr val="FFFFFF"/>
                  </a:solidFill>
                </a:uFill>
                <a:latin typeface="Verdana" panose="020B0604030504040204" pitchFamily="34" charset="0"/>
                <a:ea typeface="Verdana" panose="020B0604030504040204" pitchFamily="34" charset="0"/>
                <a:cs typeface="+mj-cs"/>
              </a:rPr>
              <a:t>After the radical reshaping of CAP Advice support in 2023: </a:t>
            </a:r>
            <a:r>
              <a:rPr lang="en-US" sz="2800" b="1" spc="-1" dirty="0">
                <a:solidFill>
                  <a:srgbClr val="C00000"/>
                </a:solidFill>
                <a:uFill>
                  <a:solidFill>
                    <a:srgbClr val="FFFFFF"/>
                  </a:solidFill>
                </a:uFill>
                <a:latin typeface="Verdana" panose="020B0604030504040204" pitchFamily="34" charset="0"/>
                <a:ea typeface="Verdana" panose="020B0604030504040204" pitchFamily="34" charset="0"/>
                <a:cs typeface="+mj-cs"/>
              </a:rPr>
              <a:t>Where do advisors fit in, to help AKIS knowledge flows?</a:t>
            </a:r>
          </a:p>
          <a:p>
            <a:pPr marL="0" lvl="1" indent="0">
              <a:spcAft>
                <a:spcPts val="600"/>
              </a:spcAft>
              <a:buNone/>
            </a:pPr>
            <a:r>
              <a:rPr lang="en-US" sz="2800" b="1" kern="0" dirty="0">
                <a:solidFill>
                  <a:srgbClr val="548235"/>
                </a:solidFill>
                <a:latin typeface="Calibri" pitchFamily="34" charset="0"/>
                <a:ea typeface="Verdana" pitchFamily="34" charset="0"/>
                <a:cs typeface="Verdana" pitchFamily="34" charset="0"/>
              </a:rPr>
              <a:t>Member States should work with advisors to strengthen the AKIS. </a:t>
            </a:r>
            <a:r>
              <a:rPr lang="en-US" sz="2800" b="1" kern="0" dirty="0">
                <a:solidFill>
                  <a:srgbClr val="C00000"/>
                </a:solidFill>
                <a:latin typeface="Calibri" pitchFamily="34" charset="0"/>
                <a:ea typeface="Verdana" pitchFamily="34" charset="0"/>
                <a:cs typeface="Verdana" pitchFamily="34" charset="0"/>
              </a:rPr>
              <a:t>Advisors can be now be rewarded beyond </a:t>
            </a:r>
            <a:r>
              <a:rPr lang="en-US" sz="2800" b="1" kern="0" dirty="0">
                <a:solidFill>
                  <a:srgbClr val="C00000"/>
                </a:solidFill>
                <a:latin typeface="Calibri" pitchFamily="34" charset="0"/>
                <a:ea typeface="Verdana" pitchFamily="34" charset="0"/>
              </a:rPr>
              <a:t>payment for advice (“new business models”):</a:t>
            </a:r>
          </a:p>
          <a:p>
            <a:pPr marL="265113" lvl="1" indent="-265113">
              <a:spcBef>
                <a:spcPts val="300"/>
              </a:spcBef>
              <a:spcAft>
                <a:spcPts val="300"/>
              </a:spcAft>
              <a:buClr>
                <a:srgbClr val="548235"/>
              </a:buClr>
            </a:pPr>
            <a:r>
              <a:rPr lang="en-US" b="1" dirty="0">
                <a:solidFill>
                  <a:srgbClr val="C00000"/>
                </a:solidFill>
              </a:rPr>
              <a:t>F</a:t>
            </a:r>
            <a:r>
              <a:rPr lang="en-US" b="1" i="0" dirty="0">
                <a:solidFill>
                  <a:srgbClr val="C00000"/>
                </a:solidFill>
                <a:effectLst/>
              </a:rPr>
              <a:t>arm advice </a:t>
            </a:r>
            <a:r>
              <a:rPr lang="en-US" b="0" i="0" dirty="0">
                <a:solidFill>
                  <a:srgbClr val="548235"/>
                </a:solidFill>
                <a:effectLst/>
              </a:rPr>
              <a:t>financing for farmers/</a:t>
            </a:r>
            <a:r>
              <a:rPr lang="en-US" dirty="0">
                <a:solidFill>
                  <a:srgbClr val="548235"/>
                </a:solidFill>
              </a:rPr>
              <a:t>foresters by advisors</a:t>
            </a:r>
          </a:p>
          <a:p>
            <a:pPr marL="265113" lvl="1" indent="-265113">
              <a:spcBef>
                <a:spcPts val="300"/>
              </a:spcBef>
              <a:spcAft>
                <a:spcPts val="300"/>
              </a:spcAft>
              <a:buClr>
                <a:srgbClr val="548235"/>
              </a:buClr>
            </a:pPr>
            <a:r>
              <a:rPr lang="en-US" b="1" dirty="0">
                <a:solidFill>
                  <a:srgbClr val="C00000"/>
                </a:solidFill>
              </a:rPr>
              <a:t>Training and lifelong learning lead by advisors </a:t>
            </a:r>
            <a:r>
              <a:rPr lang="en-US" dirty="0">
                <a:solidFill>
                  <a:srgbClr val="548235"/>
                </a:solidFill>
              </a:rPr>
              <a:t>as well as training </a:t>
            </a:r>
            <a:r>
              <a:rPr lang="en-US" b="1" i="0" dirty="0">
                <a:solidFill>
                  <a:srgbClr val="C00000"/>
                </a:solidFill>
                <a:effectLst/>
              </a:rPr>
              <a:t>for</a:t>
            </a:r>
            <a:r>
              <a:rPr lang="en-US" b="0" i="0" dirty="0">
                <a:solidFill>
                  <a:srgbClr val="548235"/>
                </a:solidFill>
                <a:effectLst/>
              </a:rPr>
              <a:t> </a:t>
            </a:r>
            <a:r>
              <a:rPr lang="en-US" b="1" i="0" dirty="0">
                <a:solidFill>
                  <a:srgbClr val="548235"/>
                </a:solidFill>
                <a:effectLst/>
              </a:rPr>
              <a:t>advisors</a:t>
            </a:r>
            <a:endParaRPr lang="en-US" b="0" i="0" dirty="0">
              <a:solidFill>
                <a:srgbClr val="548235"/>
              </a:solidFill>
              <a:effectLst/>
            </a:endParaRPr>
          </a:p>
          <a:p>
            <a:pPr marL="265113" lvl="1" indent="-265113">
              <a:spcBef>
                <a:spcPts val="300"/>
              </a:spcBef>
              <a:spcAft>
                <a:spcPts val="300"/>
              </a:spcAft>
              <a:buClr>
                <a:srgbClr val="548235"/>
              </a:buClr>
            </a:pPr>
            <a:r>
              <a:rPr lang="en-US" b="1" dirty="0">
                <a:solidFill>
                  <a:srgbClr val="C00000"/>
                </a:solidFill>
              </a:rPr>
              <a:t>Knowledge exchange and information dissemination </a:t>
            </a:r>
            <a:r>
              <a:rPr lang="en-US" b="0" i="0" dirty="0">
                <a:solidFill>
                  <a:srgbClr val="548235"/>
                </a:solidFill>
                <a:effectLst/>
              </a:rPr>
              <a:t>(trainings, discussion </a:t>
            </a:r>
            <a:r>
              <a:rPr lang="en-US" dirty="0">
                <a:solidFill>
                  <a:srgbClr val="548235"/>
                </a:solidFill>
              </a:rPr>
              <a:t>networks, </a:t>
            </a:r>
            <a:r>
              <a:rPr lang="en-US" b="0" i="0" dirty="0">
                <a:solidFill>
                  <a:srgbClr val="548235"/>
                </a:solidFill>
                <a:effectLst/>
              </a:rPr>
              <a:t>information activities, thematic knowledge hubs etc.) where </a:t>
            </a:r>
            <a:r>
              <a:rPr lang="en-US" b="1" dirty="0">
                <a:solidFill>
                  <a:srgbClr val="C00000"/>
                </a:solidFill>
              </a:rPr>
              <a:t>advisors facilitate</a:t>
            </a:r>
            <a:r>
              <a:rPr lang="en-US" b="1" i="0" dirty="0">
                <a:solidFill>
                  <a:srgbClr val="548235"/>
                </a:solidFill>
                <a:effectLst/>
              </a:rPr>
              <a:t>. Advisors are perfect intermediaries!</a:t>
            </a:r>
          </a:p>
          <a:p>
            <a:pPr marL="265113" lvl="1" indent="-265113">
              <a:spcBef>
                <a:spcPts val="300"/>
              </a:spcBef>
              <a:spcAft>
                <a:spcPts val="300"/>
              </a:spcAft>
              <a:buClr>
                <a:srgbClr val="548235"/>
              </a:buClr>
            </a:pPr>
            <a:r>
              <a:rPr lang="en-US" kern="1200" dirty="0">
                <a:solidFill>
                  <a:srgbClr val="C00000"/>
                </a:solidFill>
                <a:ea typeface="+mn-ea"/>
                <a:cs typeface="Arial"/>
                <a:sym typeface="Arial"/>
              </a:rPr>
              <a:t>Advisors providing innovation support to capture </a:t>
            </a:r>
            <a:r>
              <a:rPr lang="en-US" dirty="0">
                <a:solidFill>
                  <a:srgbClr val="C00000"/>
                </a:solidFill>
                <a:cs typeface="Arial"/>
                <a:sym typeface="Arial"/>
              </a:rPr>
              <a:t>grassroots</a:t>
            </a:r>
            <a:r>
              <a:rPr lang="en-US" kern="1200" dirty="0">
                <a:solidFill>
                  <a:srgbClr val="C00000"/>
                </a:solidFill>
                <a:ea typeface="+mn-ea"/>
                <a:cs typeface="Arial"/>
                <a:sym typeface="Arial"/>
              </a:rPr>
              <a:t> innovative idea</a:t>
            </a:r>
            <a:r>
              <a:rPr lang="en-US" b="0" kern="1200" dirty="0">
                <a:solidFill>
                  <a:srgbClr val="C00000"/>
                </a:solidFill>
                <a:ea typeface="+mn-ea"/>
                <a:cs typeface="Arial"/>
                <a:sym typeface="Arial"/>
              </a:rPr>
              <a:t>s,</a:t>
            </a:r>
            <a:r>
              <a:rPr lang="en-US" b="0" kern="1200" dirty="0">
                <a:solidFill>
                  <a:srgbClr val="548235"/>
                </a:solidFill>
                <a:ea typeface="+mn-ea"/>
                <a:cs typeface="Arial"/>
                <a:sym typeface="Arial"/>
              </a:rPr>
              <a:t> e.g. for preparing and implementing EIP OG Operational Group projects (“innovation support services” ISS)</a:t>
            </a:r>
          </a:p>
          <a:p>
            <a:pPr marL="265113" lvl="1" indent="-265113">
              <a:spcBef>
                <a:spcPts val="300"/>
              </a:spcBef>
              <a:spcAft>
                <a:spcPts val="300"/>
              </a:spcAft>
              <a:buClr>
                <a:srgbClr val="548235"/>
              </a:buClr>
            </a:pPr>
            <a:r>
              <a:rPr lang="en-US" b="1" dirty="0">
                <a:solidFill>
                  <a:srgbClr val="C00000"/>
                </a:solidFill>
              </a:rPr>
              <a:t>EIP-AGRI Operational group innovation projects </a:t>
            </a:r>
            <a:r>
              <a:rPr lang="en-US" b="0" i="0" dirty="0">
                <a:solidFill>
                  <a:srgbClr val="548235"/>
                </a:solidFill>
                <a:effectLst/>
              </a:rPr>
              <a:t>including as much as possible </a:t>
            </a:r>
            <a:r>
              <a:rPr lang="en-US" b="1" i="0" dirty="0">
                <a:solidFill>
                  <a:srgbClr val="C00000"/>
                </a:solidFill>
                <a:effectLst/>
              </a:rPr>
              <a:t>a</a:t>
            </a:r>
            <a:r>
              <a:rPr lang="en-US" b="1" dirty="0">
                <a:solidFill>
                  <a:srgbClr val="C00000"/>
                </a:solidFill>
              </a:rPr>
              <a:t>dvisors as coordinator </a:t>
            </a:r>
            <a:r>
              <a:rPr lang="en-US" b="1" i="0" dirty="0">
                <a:solidFill>
                  <a:srgbClr val="548235"/>
                </a:solidFill>
                <a:effectLst/>
              </a:rPr>
              <a:t>or as partner</a:t>
            </a:r>
          </a:p>
          <a:p>
            <a:pPr marL="265113" lvl="1" indent="-265113">
              <a:spcBef>
                <a:spcPts val="300"/>
              </a:spcBef>
              <a:spcAft>
                <a:spcPts val="300"/>
              </a:spcAft>
              <a:buClr>
                <a:srgbClr val="548235"/>
              </a:buClr>
            </a:pPr>
            <a:r>
              <a:rPr kumimoji="0" lang="en-US" b="0" i="0" u="none" strike="noStrike" kern="1200" cap="none" spc="0" normalizeH="0" baseline="0" noProof="0" dirty="0">
                <a:ln>
                  <a:noFill/>
                </a:ln>
                <a:solidFill>
                  <a:srgbClr val="548235"/>
                </a:solidFill>
                <a:effectLst/>
                <a:uLnTx/>
                <a:uFillTx/>
                <a:latin typeface="Arial"/>
                <a:ea typeface="+mn-ea"/>
                <a:cs typeface="Arial"/>
                <a:sym typeface="Arial"/>
              </a:rPr>
              <a:t>Advisors to be </a:t>
            </a:r>
            <a:r>
              <a:rPr kumimoji="0" lang="en-US" b="1" i="0" u="none" strike="noStrike" kern="1200" cap="none" spc="0" normalizeH="0" baseline="0" noProof="0" dirty="0">
                <a:ln>
                  <a:noFill/>
                </a:ln>
                <a:solidFill>
                  <a:srgbClr val="548235"/>
                </a:solidFill>
                <a:effectLst/>
                <a:uLnTx/>
                <a:uFillTx/>
                <a:latin typeface="Arial"/>
                <a:ea typeface="+mn-ea"/>
                <a:cs typeface="Arial"/>
                <a:sym typeface="Arial"/>
              </a:rPr>
              <a:t>integrated in the AKIS </a:t>
            </a:r>
            <a:r>
              <a:rPr kumimoji="0" lang="en-US" b="0" i="0" u="none" strike="noStrike" kern="1200" cap="none" spc="0" normalizeH="0" baseline="0" noProof="0" dirty="0">
                <a:ln>
                  <a:noFill/>
                </a:ln>
                <a:solidFill>
                  <a:srgbClr val="548235"/>
                </a:solidFill>
                <a:effectLst/>
                <a:uLnTx/>
                <a:uFillTx/>
                <a:latin typeface="Arial"/>
                <a:ea typeface="+mn-ea"/>
                <a:cs typeface="Arial"/>
                <a:sym typeface="Arial"/>
              </a:rPr>
              <a:t>to cover economic, environmental and social dimensions and to deliver up-to-date technological and scientific </a:t>
            </a:r>
            <a:r>
              <a:rPr kumimoji="0" lang="en-US" b="1" i="0" u="none" strike="noStrike" kern="1200" cap="none" spc="0" normalizeH="0" baseline="0" noProof="0" dirty="0">
                <a:ln>
                  <a:noFill/>
                </a:ln>
                <a:solidFill>
                  <a:srgbClr val="C00000"/>
                </a:solidFill>
                <a:effectLst/>
                <a:uLnTx/>
                <a:uFillTx/>
                <a:latin typeface="Arial"/>
                <a:ea typeface="+mn-ea"/>
                <a:cs typeface="Arial"/>
                <a:sym typeface="Arial"/>
              </a:rPr>
              <a:t>information developed by R&amp;I . Support needed for advisors to do so </a:t>
            </a:r>
            <a:r>
              <a:rPr lang="en-US" dirty="0">
                <a:solidFill>
                  <a:srgbClr val="548235"/>
                </a:solidFill>
                <a:latin typeface="Arial"/>
                <a:cs typeface="Arial"/>
                <a:sym typeface="Arial"/>
              </a:rPr>
              <a:t>(e.g. in advisory back-offices, or in thematic knowledge hubs)</a:t>
            </a:r>
          </a:p>
          <a:p>
            <a:pPr marL="265113" lvl="1" indent="-265113">
              <a:spcBef>
                <a:spcPts val="300"/>
              </a:spcBef>
              <a:spcAft>
                <a:spcPts val="300"/>
              </a:spcAft>
              <a:buClr>
                <a:srgbClr val="548235"/>
              </a:buClr>
            </a:pPr>
            <a:r>
              <a:rPr kumimoji="0" lang="en-US" b="0" i="0" u="none" strike="noStrike" kern="1200" cap="none" spc="0" normalizeH="0" baseline="0" noProof="0" dirty="0">
                <a:ln>
                  <a:noFill/>
                </a:ln>
                <a:solidFill>
                  <a:srgbClr val="548235"/>
                </a:solidFill>
                <a:effectLst/>
                <a:uLnTx/>
                <a:uFillTx/>
                <a:latin typeface="Arial"/>
                <a:ea typeface="+mn-ea"/>
                <a:cs typeface="Arial"/>
                <a:sym typeface="Arial"/>
              </a:rPr>
              <a:t>Fostering farm advisors’ </a:t>
            </a:r>
            <a:r>
              <a:rPr kumimoji="0" lang="en-US" b="1" i="0" u="none" strike="noStrike" kern="1200" cap="none" spc="0" normalizeH="0" baseline="0" noProof="0" dirty="0">
                <a:ln>
                  <a:noFill/>
                </a:ln>
                <a:solidFill>
                  <a:srgbClr val="C00000"/>
                </a:solidFill>
                <a:effectLst/>
                <a:uLnTx/>
                <a:uFillTx/>
                <a:latin typeface="Arial"/>
                <a:ea typeface="+mn-ea"/>
                <a:cs typeface="Arial"/>
                <a:sym typeface="Arial"/>
              </a:rPr>
              <a:t>competences</a:t>
            </a:r>
            <a:r>
              <a:rPr kumimoji="0" lang="en-US" b="0" i="0" u="none" strike="noStrike" kern="1200" cap="none" spc="0" normalizeH="0" baseline="0" noProof="0" dirty="0">
                <a:ln>
                  <a:noFill/>
                </a:ln>
                <a:solidFill>
                  <a:srgbClr val="548235"/>
                </a:solidFill>
                <a:effectLst/>
                <a:uLnTx/>
                <a:uFillTx/>
                <a:latin typeface="Arial"/>
                <a:ea typeface="+mn-ea"/>
                <a:cs typeface="Arial"/>
                <a:sym typeface="Arial"/>
              </a:rPr>
              <a:t> and knowledge: obligatory </a:t>
            </a:r>
            <a:r>
              <a:rPr kumimoji="0" lang="en-US" b="1" i="0" u="none" strike="noStrike" kern="1200" cap="none" spc="0" normalizeH="0" baseline="0" noProof="0" dirty="0">
                <a:ln>
                  <a:noFill/>
                </a:ln>
                <a:solidFill>
                  <a:srgbClr val="C00000"/>
                </a:solidFill>
                <a:effectLst/>
                <a:uLnTx/>
                <a:uFillTx/>
                <a:latin typeface="Arial"/>
                <a:ea typeface="+mn-ea"/>
                <a:cs typeface="Arial"/>
                <a:sym typeface="Arial"/>
              </a:rPr>
              <a:t>regular </a:t>
            </a:r>
            <a:r>
              <a:rPr kumimoji="0" lang="en-US" b="1" i="0" strike="noStrike" kern="1200" cap="none" spc="0" normalizeH="0" baseline="0" noProof="0" dirty="0">
                <a:ln>
                  <a:noFill/>
                </a:ln>
                <a:solidFill>
                  <a:srgbClr val="C00000"/>
                </a:solidFill>
                <a:effectLst/>
                <a:uLnTx/>
                <a:uFillTx/>
                <a:latin typeface="Arial"/>
                <a:ea typeface="+mn-ea"/>
                <a:cs typeface="Arial"/>
                <a:sym typeface="Arial"/>
              </a:rPr>
              <a:t>training</a:t>
            </a:r>
            <a:r>
              <a:rPr kumimoji="0" lang="en-US" b="1" i="0" u="none" strike="noStrike" kern="1200" cap="none" spc="0" normalizeH="0" baseline="0" noProof="0" dirty="0">
                <a:ln>
                  <a:noFill/>
                </a:ln>
                <a:solidFill>
                  <a:srgbClr val="C00000"/>
                </a:solidFill>
                <a:effectLst/>
                <a:uLnTx/>
                <a:uFillTx/>
                <a:latin typeface="Arial"/>
                <a:ea typeface="+mn-ea"/>
                <a:cs typeface="Arial"/>
                <a:sym typeface="Arial"/>
              </a:rPr>
              <a:t> for advisors</a:t>
            </a:r>
            <a:r>
              <a:rPr kumimoji="0" lang="en-US" b="1" i="0" u="none" strike="noStrike" kern="1200" cap="none" spc="0" normalizeH="0" baseline="0" noProof="0" dirty="0">
                <a:ln>
                  <a:noFill/>
                </a:ln>
                <a:solidFill>
                  <a:srgbClr val="548235"/>
                </a:solidFill>
                <a:effectLst/>
                <a:uLnTx/>
                <a:uFillTx/>
                <a:latin typeface="Arial"/>
                <a:ea typeface="+mn-ea"/>
                <a:cs typeface="Arial"/>
                <a:sym typeface="Arial"/>
              </a:rPr>
              <a:t>, </a:t>
            </a:r>
            <a:r>
              <a:rPr kumimoji="0" lang="en-US" b="0" i="0" u="none" strike="noStrike" kern="1200" cap="none" spc="0" normalizeH="0" baseline="0" noProof="0" dirty="0">
                <a:ln>
                  <a:noFill/>
                </a:ln>
                <a:solidFill>
                  <a:srgbClr val="548235"/>
                </a:solidFill>
                <a:effectLst/>
                <a:uLnTx/>
                <a:uFillTx/>
                <a:latin typeface="Arial"/>
                <a:ea typeface="+mn-ea"/>
                <a:cs typeface="Arial"/>
                <a:sym typeface="Arial"/>
              </a:rPr>
              <a:t>connecting to (thematic) knowledge reservoirs</a:t>
            </a:r>
          </a:p>
        </p:txBody>
      </p:sp>
    </p:spTree>
    <p:extLst>
      <p:ext uri="{BB962C8B-B14F-4D97-AF65-F5344CB8AC3E}">
        <p14:creationId xmlns:p14="http://schemas.microsoft.com/office/powerpoint/2010/main" val="5795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83A096-2C12-6020-9BDD-623567AF25EB}"/>
              </a:ext>
            </a:extLst>
          </p:cNvPr>
          <p:cNvSpPr>
            <a:spLocks noGrp="1"/>
          </p:cNvSpPr>
          <p:nvPr>
            <p:ph idx="1"/>
          </p:nvPr>
        </p:nvSpPr>
        <p:spPr>
          <a:xfrm>
            <a:off x="-115747" y="19849"/>
            <a:ext cx="12307747" cy="6765153"/>
          </a:xfrm>
          <a:solidFill>
            <a:schemeClr val="bg1"/>
          </a:solidFill>
        </p:spPr>
        <p:txBody>
          <a:bodyPr/>
          <a:lstStyle/>
          <a:p>
            <a:pPr marL="358775" lvl="3" defTabSz="470297">
              <a:spcAft>
                <a:spcPts val="600"/>
              </a:spcAft>
              <a:buClr>
                <a:srgbClr val="548235"/>
              </a:buClr>
              <a:defRPr/>
            </a:pPr>
            <a:r>
              <a:rPr lang="en-US" sz="2000" dirty="0">
                <a:solidFill>
                  <a:srgbClr val="548235"/>
                </a:solidFill>
                <a:latin typeface="Arial"/>
              </a:rPr>
              <a:t>Promote the use of the national </a:t>
            </a:r>
            <a:r>
              <a:rPr lang="en-US" sz="2000" b="1" dirty="0">
                <a:solidFill>
                  <a:srgbClr val="C00000"/>
                </a:solidFill>
                <a:latin typeface="Arial"/>
              </a:rPr>
              <a:t>advisory database</a:t>
            </a:r>
            <a:r>
              <a:rPr lang="en-US" sz="2000" dirty="0">
                <a:solidFill>
                  <a:srgbClr val="548235"/>
                </a:solidFill>
                <a:latin typeface="Arial"/>
              </a:rPr>
              <a:t>, to help farmers to find the most competent advisors for a specific subject and spend CAP budget in an impactful way</a:t>
            </a:r>
          </a:p>
          <a:p>
            <a:pPr marL="358775" lvl="3" defTabSz="470297">
              <a:spcAft>
                <a:spcPts val="600"/>
              </a:spcAft>
              <a:buClr>
                <a:srgbClr val="548235"/>
              </a:buClr>
              <a:defRPr/>
            </a:pPr>
            <a:r>
              <a:rPr lang="en-US" sz="2000" dirty="0">
                <a:solidFill>
                  <a:srgbClr val="548235"/>
                </a:solidFill>
                <a:latin typeface="Arial"/>
              </a:rPr>
              <a:t>Create </a:t>
            </a:r>
            <a:r>
              <a:rPr lang="en-US" sz="2000" b="1" dirty="0">
                <a:solidFill>
                  <a:srgbClr val="C00000"/>
                </a:solidFill>
                <a:latin typeface="Arial"/>
              </a:rPr>
              <a:t>advisory networks</a:t>
            </a:r>
            <a:r>
              <a:rPr lang="en-US" sz="2000" dirty="0">
                <a:solidFill>
                  <a:srgbClr val="548235"/>
                </a:solidFill>
                <a:latin typeface="Arial"/>
              </a:rPr>
              <a:t>, where advisors can share experience &amp; can learn from each other</a:t>
            </a:r>
          </a:p>
          <a:p>
            <a:pPr marL="358775" lvl="3" defTabSz="470297">
              <a:spcAft>
                <a:spcPts val="600"/>
              </a:spcAft>
              <a:buClr>
                <a:srgbClr val="548235"/>
              </a:buClr>
              <a:defRPr/>
            </a:pPr>
            <a:r>
              <a:rPr lang="en-US" sz="2000" dirty="0">
                <a:solidFill>
                  <a:srgbClr val="548235"/>
                </a:solidFill>
                <a:latin typeface="Arial"/>
              </a:rPr>
              <a:t>Providing a </a:t>
            </a:r>
            <a:r>
              <a:rPr lang="en-US" sz="2000" b="1" dirty="0">
                <a:solidFill>
                  <a:srgbClr val="C00000"/>
                </a:solidFill>
                <a:latin typeface="Arial"/>
              </a:rPr>
              <a:t>mobility budget for advisors </a:t>
            </a:r>
            <a:r>
              <a:rPr lang="en-US" sz="2000" dirty="0">
                <a:solidFill>
                  <a:srgbClr val="548235"/>
                </a:solidFill>
                <a:latin typeface="Arial"/>
              </a:rPr>
              <a:t>to go on cross-visits abroad and share the novel information when coming home</a:t>
            </a:r>
            <a:endParaRPr lang="fr-BE" sz="2000" dirty="0">
              <a:solidFill>
                <a:srgbClr val="BBB831"/>
              </a:solidFill>
              <a:latin typeface="Arial"/>
            </a:endParaRPr>
          </a:p>
          <a:p>
            <a:pPr marL="358775" lvl="3" defTabSz="470297">
              <a:spcAft>
                <a:spcPts val="600"/>
              </a:spcAft>
              <a:buClr>
                <a:srgbClr val="548235"/>
              </a:buClr>
              <a:defRPr/>
            </a:pPr>
            <a:r>
              <a:rPr lang="en-US" sz="2000" b="1" dirty="0">
                <a:solidFill>
                  <a:srgbClr val="C00000"/>
                </a:solidFill>
                <a:latin typeface="Arial"/>
              </a:rPr>
              <a:t>Face-to-face thematic events</a:t>
            </a:r>
            <a:r>
              <a:rPr lang="en-US" sz="2000" dirty="0">
                <a:solidFill>
                  <a:srgbClr val="C00000"/>
                </a:solidFill>
                <a:latin typeface="Arial"/>
              </a:rPr>
              <a:t>, </a:t>
            </a:r>
            <a:r>
              <a:rPr lang="en-US" sz="2000" dirty="0">
                <a:solidFill>
                  <a:srgbClr val="548235"/>
                </a:solidFill>
                <a:latin typeface="Arial"/>
              </a:rPr>
              <a:t>where all AKIS actors meet and share information. Demonstration events are perfect, as well as winter meetings;</a:t>
            </a:r>
          </a:p>
          <a:p>
            <a:pPr marL="358775" lvl="3" defTabSz="470297">
              <a:spcAft>
                <a:spcPts val="600"/>
              </a:spcAft>
              <a:buClr>
                <a:srgbClr val="548235"/>
              </a:buClr>
              <a:defRPr/>
            </a:pPr>
            <a:r>
              <a:rPr lang="en-US" sz="2000" b="1" dirty="0">
                <a:solidFill>
                  <a:srgbClr val="C00000"/>
                </a:solidFill>
                <a:latin typeface="Arial"/>
              </a:rPr>
              <a:t>On-farm demonstrations/trainings led by advisors</a:t>
            </a:r>
            <a:r>
              <a:rPr lang="en-US" sz="2000" dirty="0">
                <a:solidFill>
                  <a:srgbClr val="548235"/>
                </a:solidFill>
                <a:latin typeface="Arial"/>
              </a:rPr>
              <a:t>, so that they </a:t>
            </a:r>
            <a:r>
              <a:rPr lang="en-US" sz="2000" dirty="0" err="1">
                <a:solidFill>
                  <a:srgbClr val="548235"/>
                </a:solidFill>
                <a:latin typeface="Arial"/>
              </a:rPr>
              <a:t>incentivise</a:t>
            </a:r>
            <a:r>
              <a:rPr lang="en-US" sz="2000" dirty="0">
                <a:solidFill>
                  <a:srgbClr val="548235"/>
                </a:solidFill>
                <a:latin typeface="Arial"/>
              </a:rPr>
              <a:t> their clients to join and ensure that the demonstration/training is sufficiently applicable and attractive for farmers</a:t>
            </a:r>
          </a:p>
          <a:p>
            <a:pPr marL="358775" lvl="3" defTabSz="470297">
              <a:spcAft>
                <a:spcPts val="600"/>
              </a:spcAft>
              <a:buClr>
                <a:srgbClr val="548235"/>
              </a:buClr>
              <a:defRPr/>
            </a:pPr>
            <a:r>
              <a:rPr lang="en-US" sz="2000" b="1" dirty="0">
                <a:solidFill>
                  <a:srgbClr val="C00000"/>
                </a:solidFill>
                <a:latin typeface="Arial"/>
              </a:rPr>
              <a:t>E-learning, podcasts, </a:t>
            </a:r>
            <a:r>
              <a:rPr lang="en-US" sz="2000" b="1" dirty="0" err="1">
                <a:solidFill>
                  <a:srgbClr val="548235"/>
                </a:solidFill>
                <a:latin typeface="Arial"/>
              </a:rPr>
              <a:t>etc</a:t>
            </a:r>
            <a:r>
              <a:rPr lang="en-US" sz="2000" b="1" dirty="0">
                <a:solidFill>
                  <a:srgbClr val="548235"/>
                </a:solidFill>
                <a:latin typeface="Arial"/>
              </a:rPr>
              <a:t> </a:t>
            </a:r>
            <a:r>
              <a:rPr lang="en-US" sz="2000" dirty="0">
                <a:solidFill>
                  <a:srgbClr val="548235"/>
                </a:solidFill>
                <a:latin typeface="Arial"/>
              </a:rPr>
              <a:t>for advisors tools help advisors in their work with clients to showcase certain topics, examples or share information/training elements</a:t>
            </a:r>
          </a:p>
          <a:p>
            <a:pPr marL="358775" lvl="3" defTabSz="470297">
              <a:spcAft>
                <a:spcPts val="600"/>
              </a:spcAft>
              <a:buClr>
                <a:srgbClr val="548235"/>
              </a:buClr>
              <a:defRPr/>
            </a:pPr>
            <a:r>
              <a:rPr lang="en-US" sz="2000" b="1" dirty="0">
                <a:solidFill>
                  <a:srgbClr val="C00000"/>
                </a:solidFill>
                <a:latin typeface="Arial"/>
              </a:rPr>
              <a:t>Train advisors on OG </a:t>
            </a:r>
            <a:r>
              <a:rPr lang="en-US" sz="2000" dirty="0">
                <a:solidFill>
                  <a:srgbClr val="C00000"/>
                </a:solidFill>
                <a:latin typeface="Arial"/>
              </a:rPr>
              <a:t>outcomes: </a:t>
            </a:r>
            <a:r>
              <a:rPr lang="en-US" sz="2000" dirty="0">
                <a:solidFill>
                  <a:srgbClr val="548235"/>
                </a:solidFill>
                <a:latin typeface="Arial"/>
              </a:rPr>
              <a:t>training can specifically take in OG outcomes and </a:t>
            </a:r>
            <a:r>
              <a:rPr lang="en-US" sz="2000" b="1" dirty="0">
                <a:solidFill>
                  <a:srgbClr val="C00000"/>
                </a:solidFill>
                <a:latin typeface="Arial"/>
              </a:rPr>
              <a:t>invite OG partners to training events</a:t>
            </a:r>
          </a:p>
          <a:p>
            <a:pPr marL="358775" lvl="3" defTabSz="470297">
              <a:spcAft>
                <a:spcPts val="600"/>
              </a:spcAft>
              <a:buClr>
                <a:srgbClr val="548235"/>
              </a:buClr>
              <a:defRPr/>
            </a:pPr>
            <a:r>
              <a:rPr lang="en-US" sz="2000" b="1" dirty="0">
                <a:solidFill>
                  <a:srgbClr val="C00000"/>
                </a:solidFill>
                <a:latin typeface="Arial"/>
              </a:rPr>
              <a:t>Make advisors/trainers </a:t>
            </a:r>
            <a:r>
              <a:rPr lang="en-US" sz="2000" dirty="0">
                <a:solidFill>
                  <a:srgbClr val="548235"/>
                </a:solidFill>
                <a:latin typeface="Arial"/>
              </a:rPr>
              <a:t>provide services for OG projects, let them </a:t>
            </a:r>
            <a:r>
              <a:rPr lang="en-US" sz="2000" b="1" dirty="0">
                <a:solidFill>
                  <a:srgbClr val="C00000"/>
                </a:solidFill>
                <a:latin typeface="Arial"/>
              </a:rPr>
              <a:t>support the events </a:t>
            </a:r>
            <a:r>
              <a:rPr lang="en-US" sz="2000" dirty="0">
                <a:solidFill>
                  <a:srgbClr val="548235"/>
                </a:solidFill>
                <a:latin typeface="Arial"/>
              </a:rPr>
              <a:t>and on-farm demonstrations: if they are convinced, so will be their clients!</a:t>
            </a:r>
          </a:p>
          <a:p>
            <a:pPr marL="358775" lvl="3" defTabSz="470297">
              <a:spcAft>
                <a:spcPts val="600"/>
              </a:spcAft>
              <a:buClr>
                <a:srgbClr val="548235"/>
              </a:buClr>
              <a:defRPr/>
            </a:pPr>
            <a:r>
              <a:rPr lang="en-US" sz="2000" b="1" dirty="0">
                <a:solidFill>
                  <a:srgbClr val="C00000"/>
                </a:solidFill>
                <a:latin typeface="Arial"/>
              </a:rPr>
              <a:t>Mediator in regulatory issues </a:t>
            </a:r>
            <a:r>
              <a:rPr lang="en-US" sz="2000" dirty="0">
                <a:solidFill>
                  <a:srgbClr val="548235"/>
                </a:solidFill>
                <a:latin typeface="Arial"/>
              </a:rPr>
              <a:t>(new role): share knowledge and experience on implementing farmer rules in practice (Blix Germundsson 2026), policy interface – see IE OG projects</a:t>
            </a:r>
          </a:p>
          <a:p>
            <a:pPr marL="358775" lvl="3" defTabSz="470297">
              <a:spcAft>
                <a:spcPts val="600"/>
              </a:spcAft>
              <a:defRPr/>
            </a:pPr>
            <a:endParaRPr lang="en-US" sz="2000" dirty="0">
              <a:solidFill>
                <a:srgbClr val="548235"/>
              </a:solidFill>
              <a:latin typeface="Arial"/>
            </a:endParaRPr>
          </a:p>
        </p:txBody>
      </p:sp>
    </p:spTree>
    <p:extLst>
      <p:ext uri="{BB962C8B-B14F-4D97-AF65-F5344CB8AC3E}">
        <p14:creationId xmlns:p14="http://schemas.microsoft.com/office/powerpoint/2010/main" val="187244929"/>
      </p:ext>
    </p:extLst>
  </p:cSld>
  <p:clrMapOvr>
    <a:masterClrMapping/>
  </p:clrMapOvr>
</p:sld>
</file>

<file path=ppt/theme/theme1.xml><?xml version="1.0" encoding="utf-8"?>
<a:theme xmlns:a="http://schemas.openxmlformats.org/drawingml/2006/main" name="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10.xml><?xml version="1.0" encoding="utf-8"?>
<a:theme xmlns:a="http://schemas.openxmlformats.org/drawingml/2006/main" name="5_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11.xml><?xml version="1.0" encoding="utf-8"?>
<a:theme xmlns:a="http://schemas.openxmlformats.org/drawingml/2006/main" name="colour palette new PPT">
  <a:themeElements>
    <a:clrScheme name="EC Colour Palette 2024">
      <a:dk1>
        <a:sysClr val="windowText" lastClr="000000"/>
      </a:dk1>
      <a:lt1>
        <a:sysClr val="window" lastClr="FFFFFF"/>
      </a:lt1>
      <a:dk2>
        <a:srgbClr val="003399"/>
      </a:dk2>
      <a:lt2>
        <a:srgbClr val="C6E5DF"/>
      </a:lt2>
      <a:accent1>
        <a:srgbClr val="44BA7E"/>
      </a:accent1>
      <a:accent2>
        <a:srgbClr val="000083"/>
      </a:accent2>
      <a:accent3>
        <a:srgbClr val="48038C"/>
      </a:accent3>
      <a:accent4>
        <a:srgbClr val="FF712C"/>
      </a:accent4>
      <a:accent5>
        <a:srgbClr val="FFD34E"/>
      </a:accent5>
      <a:accent6>
        <a:srgbClr val="DD0C86"/>
      </a:accent6>
      <a:hlink>
        <a:srgbClr val="003399"/>
      </a:hlink>
      <a:folHlink>
        <a:srgbClr val="003399"/>
      </a:folHlink>
    </a:clrScheme>
    <a:fontScheme name="EC revam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lour palette new PPT" id="{E6BB5664-7BDD-4A65-BCFB-018F3705D2C3}" vid="{6B9E8826-94D2-4F42-A051-4126D816BAA4}"/>
    </a:ext>
  </a:extLst>
</a:theme>
</file>

<file path=ppt/theme/theme12.xml><?xml version="1.0" encoding="utf-8"?>
<a:theme xmlns:a="http://schemas.openxmlformats.org/drawingml/2006/main" name="4_Blank">
  <a:themeElements>
    <a:clrScheme name="MFF Colour Scheme - Sector 5">
      <a:dk1>
        <a:srgbClr val="BBB831"/>
      </a:dk1>
      <a:lt1>
        <a:srgbClr val="FFFFFF"/>
      </a:lt1>
      <a:dk2>
        <a:srgbClr val="0E4194"/>
      </a:dk2>
      <a:lt2>
        <a:srgbClr val="333333"/>
      </a:lt2>
      <a:accent1>
        <a:srgbClr val="F5AB26"/>
      </a:accent1>
      <a:accent2>
        <a:srgbClr val="66B142"/>
      </a:accent2>
      <a:accent3>
        <a:srgbClr val="D0D962"/>
      </a:accent3>
      <a:accent4>
        <a:srgbClr val="4E4956"/>
      </a:accent4>
      <a:accent5>
        <a:srgbClr val="73625D"/>
      </a:accent5>
      <a:accent6>
        <a:srgbClr val="BAA60B"/>
      </a:accent6>
      <a:hlink>
        <a:srgbClr val="0E4194"/>
      </a:hlink>
      <a:folHlink>
        <a:srgbClr val="BBB831"/>
      </a:folHlink>
    </a:clrScheme>
    <a:fontScheme name="Custom 1">
      <a:majorFont>
        <a:latin typeface="Arial"/>
        <a:ea typeface=""/>
        <a:cs typeface=""/>
      </a:majorFont>
      <a:minorFont>
        <a:latin typeface="Arial"/>
        <a:ea typeface=""/>
        <a:cs typeface=""/>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_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Blank">
  <a:themeElements>
    <a:clrScheme name="MFF Colour Scheme - Sector 5">
      <a:dk1>
        <a:srgbClr val="BBB831"/>
      </a:dk1>
      <a:lt1>
        <a:srgbClr val="FFFFFF"/>
      </a:lt1>
      <a:dk2>
        <a:srgbClr val="0E4194"/>
      </a:dk2>
      <a:lt2>
        <a:srgbClr val="333333"/>
      </a:lt2>
      <a:accent1>
        <a:srgbClr val="F5AB26"/>
      </a:accent1>
      <a:accent2>
        <a:srgbClr val="66B142"/>
      </a:accent2>
      <a:accent3>
        <a:srgbClr val="D0D962"/>
      </a:accent3>
      <a:accent4>
        <a:srgbClr val="4E4956"/>
      </a:accent4>
      <a:accent5>
        <a:srgbClr val="73625D"/>
      </a:accent5>
      <a:accent6>
        <a:srgbClr val="BAA60B"/>
      </a:accent6>
      <a:hlink>
        <a:srgbClr val="0E4194"/>
      </a:hlink>
      <a:folHlink>
        <a:srgbClr val="BBB831"/>
      </a:folHlink>
    </a:clrScheme>
    <a:fontScheme name="Custom 1">
      <a:majorFont>
        <a:latin typeface="Arial"/>
        <a:ea typeface=""/>
        <a:cs typeface=""/>
      </a:majorFont>
      <a:minorFont>
        <a:latin typeface="Arial"/>
        <a:ea typeface=""/>
        <a:cs typeface=""/>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EU CAP Network 2">
  <a:themeElements>
    <a:clrScheme name="EUCAP">
      <a:dk1>
        <a:srgbClr val="000000"/>
      </a:dk1>
      <a:lt1>
        <a:srgbClr val="FFFFFF"/>
      </a:lt1>
      <a:dk2>
        <a:srgbClr val="44546A"/>
      </a:dk2>
      <a:lt2>
        <a:srgbClr val="E7E6E6"/>
      </a:lt2>
      <a:accent1>
        <a:srgbClr val="8FB928"/>
      </a:accent1>
      <a:accent2>
        <a:srgbClr val="ED7D31"/>
      </a:accent2>
      <a:accent3>
        <a:srgbClr val="F5C300"/>
      </a:accent3>
      <a:accent4>
        <a:srgbClr val="8FB928"/>
      </a:accent4>
      <a:accent5>
        <a:srgbClr val="ED7D30"/>
      </a:accent5>
      <a:accent6>
        <a:srgbClr val="28468D"/>
      </a:accent6>
      <a:hlink>
        <a:srgbClr val="0563C1"/>
      </a:hlink>
      <a:folHlink>
        <a:srgbClr val="954F72"/>
      </a:folHlink>
    </a:clrScheme>
    <a:fontScheme name="Test">
      <a:majorFont>
        <a:latin typeface="Comfortaa"/>
        <a:ea typeface=""/>
        <a:cs typeface=""/>
      </a:majorFont>
      <a:minorFont>
        <a:latin typeface="Comforta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166E6CB-9EE1-884F-B4F7-09EE5C163339}" vid="{0467ECFA-92DB-FD4E-978A-C79C31759A43}"/>
    </a:ext>
  </a:extLst>
</a:theme>
</file>

<file path=ppt/theme/theme5.xml><?xml version="1.0" encoding="utf-8"?>
<a:theme xmlns:a="http://schemas.openxmlformats.org/drawingml/2006/main" name="1_Custom Design">
  <a:themeElements>
    <a:clrScheme name="Custom 1">
      <a:dk1>
        <a:sysClr val="windowText" lastClr="000000"/>
      </a:dk1>
      <a:lt1>
        <a:sysClr val="window" lastClr="FFFFFF"/>
      </a:lt1>
      <a:dk2>
        <a:srgbClr val="44546A"/>
      </a:dk2>
      <a:lt2>
        <a:srgbClr val="E7E6E6"/>
      </a:lt2>
      <a:accent1>
        <a:srgbClr val="88BD23"/>
      </a:accent1>
      <a:accent2>
        <a:srgbClr val="FAC900"/>
      </a:accent2>
      <a:accent3>
        <a:srgbClr val="F28B2D"/>
      </a:accent3>
      <a:accent4>
        <a:srgbClr val="00B0F0"/>
      </a:accent4>
      <a:accent5>
        <a:srgbClr val="88BD23"/>
      </a:accent5>
      <a:accent6>
        <a:srgbClr val="88BD23"/>
      </a:accent6>
      <a:hlink>
        <a:srgbClr val="F28B2D"/>
      </a:hlink>
      <a:folHlink>
        <a:srgbClr val="00B0F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EU CAP Network 2">
  <a:themeElements>
    <a:clrScheme name="EUCAP">
      <a:dk1>
        <a:srgbClr val="000000"/>
      </a:dk1>
      <a:lt1>
        <a:srgbClr val="FFFFFF"/>
      </a:lt1>
      <a:dk2>
        <a:srgbClr val="44546A"/>
      </a:dk2>
      <a:lt2>
        <a:srgbClr val="E7E6E6"/>
      </a:lt2>
      <a:accent1>
        <a:srgbClr val="8FB928"/>
      </a:accent1>
      <a:accent2>
        <a:srgbClr val="ED7D31"/>
      </a:accent2>
      <a:accent3>
        <a:srgbClr val="F5C300"/>
      </a:accent3>
      <a:accent4>
        <a:srgbClr val="8FB928"/>
      </a:accent4>
      <a:accent5>
        <a:srgbClr val="ED7D30"/>
      </a:accent5>
      <a:accent6>
        <a:srgbClr val="28468D"/>
      </a:accent6>
      <a:hlink>
        <a:srgbClr val="0563C1"/>
      </a:hlink>
      <a:folHlink>
        <a:srgbClr val="954F72"/>
      </a:folHlink>
    </a:clrScheme>
    <a:fontScheme name="Test">
      <a:majorFont>
        <a:latin typeface="Comfortaa"/>
        <a:ea typeface=""/>
        <a:cs typeface=""/>
      </a:majorFont>
      <a:minorFont>
        <a:latin typeface="Comforta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3" id="{9479CE12-A904-544B-B162-27141DB53194}" vid="{C7BCD793-B138-FE42-8125-4A9FEFACABBA}"/>
    </a:ext>
  </a:extLst>
</a:theme>
</file>

<file path=ppt/theme/theme7.xml><?xml version="1.0" encoding="utf-8"?>
<a:theme xmlns:a="http://schemas.openxmlformats.org/drawingml/2006/main" name="Innovation">
  <a:themeElements>
    <a:clrScheme name="EU CAP Network">
      <a:dk1>
        <a:srgbClr val="000000"/>
      </a:dk1>
      <a:lt1>
        <a:srgbClr val="FFFFFF"/>
      </a:lt1>
      <a:dk2>
        <a:srgbClr val="44546A"/>
      </a:dk2>
      <a:lt2>
        <a:srgbClr val="E7E6E6"/>
      </a:lt2>
      <a:accent1>
        <a:srgbClr val="8FB928"/>
      </a:accent1>
      <a:accent2>
        <a:srgbClr val="F5C300"/>
      </a:accent2>
      <a:accent3>
        <a:srgbClr val="FF8B1F"/>
      </a:accent3>
      <a:accent4>
        <a:srgbClr val="8FD1DF"/>
      </a:accent4>
      <a:accent5>
        <a:srgbClr val="BD2C5D"/>
      </a:accent5>
      <a:accent6>
        <a:srgbClr val="A15F91"/>
      </a:accent6>
      <a:hlink>
        <a:srgbClr val="49A69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UCAPNetwork_PPT_template" id="{F79DDF65-421C-2849-946B-E851FEAFCF0F}" vid="{A7335291-7241-6F49-B3CD-1E2C83463191}"/>
    </a:ext>
  </a:extLst>
</a:theme>
</file>

<file path=ppt/theme/theme8.xml><?xml version="1.0" encoding="utf-8"?>
<a:theme xmlns:a="http://schemas.openxmlformats.org/drawingml/2006/main" name="Blank">
  <a:themeElements>
    <a:clrScheme name="MFF Colour Scheme - Sector 5">
      <a:dk1>
        <a:srgbClr val="BBB831"/>
      </a:dk1>
      <a:lt1>
        <a:srgbClr val="FFFFFF"/>
      </a:lt1>
      <a:dk2>
        <a:srgbClr val="0E4194"/>
      </a:dk2>
      <a:lt2>
        <a:srgbClr val="333333"/>
      </a:lt2>
      <a:accent1>
        <a:srgbClr val="F5AB26"/>
      </a:accent1>
      <a:accent2>
        <a:srgbClr val="66B142"/>
      </a:accent2>
      <a:accent3>
        <a:srgbClr val="D0D962"/>
      </a:accent3>
      <a:accent4>
        <a:srgbClr val="4E4956"/>
      </a:accent4>
      <a:accent5>
        <a:srgbClr val="73625D"/>
      </a:accent5>
      <a:accent6>
        <a:srgbClr val="BAA60B"/>
      </a:accent6>
      <a:hlink>
        <a:srgbClr val="0E4194"/>
      </a:hlink>
      <a:folHlink>
        <a:srgbClr val="BBB831"/>
      </a:folHlink>
    </a:clrScheme>
    <a:fontScheme name="Custom 1">
      <a:majorFont>
        <a:latin typeface="Arial"/>
        <a:ea typeface=""/>
        <a:cs typeface=""/>
      </a:majorFont>
      <a:minorFont>
        <a:latin typeface="Arial"/>
        <a:ea typeface=""/>
        <a:cs typeface=""/>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5781</Words>
  <Application>Microsoft Office PowerPoint</Application>
  <PresentationFormat>Ευρεία οθόνη</PresentationFormat>
  <Paragraphs>351</Paragraphs>
  <Slides>47</Slides>
  <Notes>30</Notes>
  <HiddenSlides>0</HiddenSlides>
  <MMClips>0</MMClips>
  <ScaleCrop>false</ScaleCrop>
  <HeadingPairs>
    <vt:vector size="6" baseType="variant">
      <vt:variant>
        <vt:lpstr>Γραμματοσειρές που χρησιμοποιούνται</vt:lpstr>
      </vt:variant>
      <vt:variant>
        <vt:i4>19</vt:i4>
      </vt:variant>
      <vt:variant>
        <vt:lpstr>Θέμα</vt:lpstr>
      </vt:variant>
      <vt:variant>
        <vt:i4>13</vt:i4>
      </vt:variant>
      <vt:variant>
        <vt:lpstr>Τίτλοι διαφανειών</vt:lpstr>
      </vt:variant>
      <vt:variant>
        <vt:i4>47</vt:i4>
      </vt:variant>
    </vt:vector>
  </HeadingPairs>
  <TitlesOfParts>
    <vt:vector size="79" baseType="lpstr">
      <vt:lpstr>Abadi MT Condensed Light</vt:lpstr>
      <vt:lpstr>Aptos</vt:lpstr>
      <vt:lpstr>Arial</vt:lpstr>
      <vt:lpstr>Arial Black</vt:lpstr>
      <vt:lpstr>Arial Body</vt:lpstr>
      <vt:lpstr>Arial Light</vt:lpstr>
      <vt:lpstr>Avenir Next Condensed</vt:lpstr>
      <vt:lpstr>Calibri</vt:lpstr>
      <vt:lpstr>Calibri Light</vt:lpstr>
      <vt:lpstr>CIDFont+F1</vt:lpstr>
      <vt:lpstr>CIDFont+F3</vt:lpstr>
      <vt:lpstr>Comfortaa</vt:lpstr>
      <vt:lpstr>Cy Grotesk Key Bold</vt:lpstr>
      <vt:lpstr>EC Square Sans Cond Pro</vt:lpstr>
      <vt:lpstr>EC Square Sans Pro Light</vt:lpstr>
      <vt:lpstr>Neue Machina</vt:lpstr>
      <vt:lpstr>Symbol</vt:lpstr>
      <vt:lpstr>Verdana</vt:lpstr>
      <vt:lpstr>Wingdings</vt:lpstr>
      <vt:lpstr>Office Theme</vt:lpstr>
      <vt:lpstr>Custom Design</vt:lpstr>
      <vt:lpstr>2_Blank</vt:lpstr>
      <vt:lpstr>EU CAP Network 2</vt:lpstr>
      <vt:lpstr>1_Custom Design</vt:lpstr>
      <vt:lpstr>1_EU CAP Network 2</vt:lpstr>
      <vt:lpstr>Innovation</vt:lpstr>
      <vt:lpstr>Blank</vt:lpstr>
      <vt:lpstr>2_Custom Design</vt:lpstr>
      <vt:lpstr>5_Office Theme</vt:lpstr>
      <vt:lpstr>colour palette new PPT</vt:lpstr>
      <vt:lpstr>4_Blank</vt:lpstr>
      <vt:lpstr>1_Office Theme</vt:lpstr>
      <vt:lpstr>COMMON AGRICULTURAL POLICY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Main AKIS interventions supporting advisors within the CAP 2023-2027</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Partners</vt:lpstr>
      <vt:lpstr>Παρουσίαση του PowerPoint</vt:lpstr>
      <vt:lpstr>Παρουσίαση του PowerPoint</vt:lpstr>
      <vt:lpstr>How do advisors see the value of their integration into AKIS?  An EU wide survey by the ModernAKIS project Advisors feel the following elements to be (very) important :</vt:lpstr>
      <vt:lpstr>Παρουσίαση του PowerPoint</vt:lpstr>
      <vt:lpstr>Παρουσίαση του PowerPoint</vt:lpstr>
      <vt:lpstr>Advisors can play a key role for developing policy measures:</vt:lpstr>
      <vt:lpstr>Use of modern IT tools as well as paper based advisory scorecards: advisors’ influence and trust from the farmer are key for the results</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AKIS in CAP post-2027: small evolution, not revolution</vt:lpstr>
      <vt:lpstr>AKIS in CAP post-2027: Impact to be expected</vt:lpstr>
      <vt:lpstr>AKIS in CAP post-2027: Impact to be expected</vt:lpstr>
      <vt:lpstr>AKIS in CAP post-2027: Impact to be expected</vt:lpstr>
      <vt:lpstr>Παρουσίαση του PowerPoint</vt:lpstr>
      <vt:lpstr>CAP proposal COM(2025) 560 as now in discussion:  2a. Ringfenced CAP “income support” interventions:</vt:lpstr>
      <vt:lpstr>National and Regional Partnership Plan reg. proposal COM(2025) 565 final:  2b. Not under CAP ringfenced budget:</vt:lpstr>
      <vt:lpstr>Παρουσίαση του PowerPoint</vt:lpstr>
      <vt:lpstr>Παρουσίαση του PowerPoint</vt:lpstr>
      <vt:lpstr>Παρουσίαση του PowerPoint</vt:lpstr>
      <vt:lpstr>Παρουσίαση του PowerPoint</vt:lpstr>
      <vt:lpstr>CAP post-2027 – Article 19 CAP COM(2025) 560 final:  </vt:lpstr>
      <vt:lpstr>CAP post-2027 – Article 19 CAP clarifications  </vt:lpstr>
      <vt:lpstr>CAP post-2027 – Article 20 “Agricultural knowledge and innovation systems and farm advisory service“</vt:lpstr>
      <vt:lpstr>CAP post-2027 – Article 20: Advice  elements</vt:lpstr>
      <vt:lpstr>CAP post-2027 – Article 20 “Agricultural knowledge and innovation systems and farm advisory service“</vt:lpstr>
      <vt:lpstr>CAP post-2027 – Article 20 - AKIS strategies (= organization)</vt:lpstr>
      <vt:lpstr>CAP post-2027 – Synergies between EIP-AGRI and FP10</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Issues paper</dc:title>
  <dc:creator>SCHUBERT Thomas (RTD)</dc:creator>
  <cp:lastModifiedBy>Christos Karatzas</cp:lastModifiedBy>
  <cp:revision>664</cp:revision>
  <cp:lastPrinted>2026-06-24T23:01:00Z</cp:lastPrinted>
  <dcterms:created xsi:type="dcterms:W3CDTF">2020-06-19T12:54:27Z</dcterms:created>
  <dcterms:modified xsi:type="dcterms:W3CDTF">2026-06-29T14:42:03Z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2024-10-02T19:59:14Z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1519c6c1-2e27-4df5-ad7c-2da218b0f494</vt:lpwstr>
  </property>
  <property fmtid="{D5CDD505-2E9C-101B-9397-08002B2CF9AE}" pid="8" name="MSIP_Label_6bd9ddd1-4d20-43f6-abfa-fc3c07406f94_ContentBits">
    <vt:lpwstr>0</vt:lpwstr>
  </property>
  <property fmtid="{D5CDD505-2E9C-101B-9397-08002B2CF9AE}" pid="9" name="MSIP_Label_f0eba32c-0974-4663-a3a1-3cd8c30938e9_Enabled">
    <vt:lpwstr>true</vt:lpwstr>
  </property>
  <property fmtid="{D5CDD505-2E9C-101B-9397-08002B2CF9AE}" pid="10" name="MSIP_Label_f0eba32c-0974-4663-a3a1-3cd8c30938e9_SetDate">
    <vt:lpwstr>2026-03-08T19:25:14Z</vt:lpwstr>
  </property>
  <property fmtid="{D5CDD505-2E9C-101B-9397-08002B2CF9AE}" pid="11" name="MSIP_Label_f0eba32c-0974-4663-a3a1-3cd8c30938e9_Method">
    <vt:lpwstr>Privileged</vt:lpwstr>
  </property>
  <property fmtid="{D5CDD505-2E9C-101B-9397-08002B2CF9AE}" pid="12" name="MSIP_Label_f0eba32c-0974-4663-a3a1-3cd8c30938e9_Name">
    <vt:lpwstr>Public - General - Unmarked</vt:lpwstr>
  </property>
  <property fmtid="{D5CDD505-2E9C-101B-9397-08002B2CF9AE}" pid="13" name="MSIP_Label_f0eba32c-0974-4663-a3a1-3cd8c30938e9_SiteId">
    <vt:lpwstr>a72d5a72-25ee-40f0-9bd1-067cb5b770d4</vt:lpwstr>
  </property>
  <property fmtid="{D5CDD505-2E9C-101B-9397-08002B2CF9AE}" pid="14" name="MSIP_Label_f0eba32c-0974-4663-a3a1-3cd8c30938e9_ActionId">
    <vt:lpwstr>ec570a39-93be-4695-920a-05ca146dc441</vt:lpwstr>
  </property>
  <property fmtid="{D5CDD505-2E9C-101B-9397-08002B2CF9AE}" pid="15" name="MSIP_Label_f0eba32c-0974-4663-a3a1-3cd8c30938e9_ContentBits">
    <vt:lpwstr>0</vt:lpwstr>
  </property>
  <property fmtid="{D5CDD505-2E9C-101B-9397-08002B2CF9AE}" pid="16" name="MSIP_Label_f0eba32c-0974-4663-a3a1-3cd8c30938e9_Tag">
    <vt:lpwstr>10, 0, 1, 1</vt:lpwstr>
  </property>
</Properties>
</file>