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Default Extension="wdp" ContentType="image/vnd.ms-photo"/>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charts/chart6.xml" ContentType="application/vnd.openxmlformats-officedocument.drawingml.chart+xml"/>
  <Override PartName="/ppt/charts/style6.xml" ContentType="application/vnd.ms-office.chartstyle+xml"/>
  <Override PartName="/ppt/charts/colors6.xml" ContentType="application/vnd.ms-office.chartcolorstyle+xml"/>
  <Override PartName="/ppt/charts/chart7.xml" ContentType="application/vnd.openxmlformats-officedocument.drawingml.chart+xml"/>
  <Override PartName="/ppt/charts/style7.xml" ContentType="application/vnd.ms-office.chartstyle+xml"/>
  <Override PartName="/ppt/charts/colors7.xml" ContentType="application/vnd.ms-office.chartcolorstyle+xml"/>
  <Override PartName="/ppt/charts/chart8.xml" ContentType="application/vnd.openxmlformats-officedocument.drawingml.chart+xml"/>
  <Override PartName="/ppt/charts/style8.xml" ContentType="application/vnd.ms-office.chartstyle+xml"/>
  <Override PartName="/ppt/charts/colors8.xml" ContentType="application/vnd.ms-office.chartcolorstyle+xml"/>
  <Override PartName="/ppt/charts/chart9.xml" ContentType="application/vnd.openxmlformats-officedocument.drawingml.chart+xml"/>
  <Override PartName="/ppt/charts/style9.xml" ContentType="application/vnd.ms-office.chartstyle+xml"/>
  <Override PartName="/ppt/charts/colors9.xml" ContentType="application/vnd.ms-office.chartcolorstyl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27"/>
  </p:notesMasterIdLst>
  <p:handoutMasterIdLst>
    <p:handoutMasterId r:id="rId28"/>
  </p:handoutMasterIdLst>
  <p:sldIdLst>
    <p:sldId id="268" r:id="rId5"/>
    <p:sldId id="270" r:id="rId6"/>
    <p:sldId id="271" r:id="rId7"/>
    <p:sldId id="272" r:id="rId8"/>
    <p:sldId id="273" r:id="rId9"/>
    <p:sldId id="274" r:id="rId10"/>
    <p:sldId id="275" r:id="rId11"/>
    <p:sldId id="276" r:id="rId12"/>
    <p:sldId id="277" r:id="rId13"/>
    <p:sldId id="278" r:id="rId14"/>
    <p:sldId id="279" r:id="rId15"/>
    <p:sldId id="339" r:id="rId16"/>
    <p:sldId id="308" r:id="rId17"/>
    <p:sldId id="309" r:id="rId18"/>
    <p:sldId id="310" r:id="rId19"/>
    <p:sldId id="316" r:id="rId20"/>
    <p:sldId id="330" r:id="rId21"/>
    <p:sldId id="334" r:id="rId22"/>
    <p:sldId id="332" r:id="rId23"/>
    <p:sldId id="312" r:id="rId24"/>
    <p:sldId id="314" r:id="rId25"/>
    <p:sldId id="338" r:id="rId26"/>
  </p:sldIdLst>
  <p:sldSz cx="12192000" cy="6858000"/>
  <p:notesSz cx="6858000" cy="9144000"/>
  <p:defaultTextStyle>
    <a:defPPr>
      <a:defRPr lang="en-P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Standardabschnitt" id="{520B00D2-F0A6-4165-B96B-B2CACB0D7514}">
          <p14:sldIdLst>
            <p14:sldId id="268"/>
            <p14:sldId id="270"/>
            <p14:sldId id="271"/>
            <p14:sldId id="272"/>
            <p14:sldId id="273"/>
            <p14:sldId id="274"/>
            <p14:sldId id="275"/>
            <p14:sldId id="276"/>
            <p14:sldId id="277"/>
            <p14:sldId id="278"/>
            <p14:sldId id="279"/>
            <p14:sldId id="339"/>
          </p14:sldIdLst>
        </p14:section>
        <p14:section name="TAJ" id="{572AB866-524B-45C2-A21A-17C68CA47412}">
          <p14:sldIdLst>
            <p14:sldId id="308"/>
            <p14:sldId id="309"/>
            <p14:sldId id="310"/>
            <p14:sldId id="316"/>
            <p14:sldId id="330"/>
            <p14:sldId id="334"/>
            <p14:sldId id="332"/>
            <p14:sldId id="312"/>
            <p14:sldId id="314"/>
            <p14:sldId id="338"/>
          </p14:sldIdLst>
        </p14:section>
      </p14:sectionLst>
    </p:ex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4729"/>
    <a:srgbClr val="4DBED3"/>
    <a:srgbClr val="003A8D"/>
    <a:srgbClr val="63AE24"/>
    <a:srgbClr val="6EC3C2"/>
    <a:srgbClr val="951F82"/>
    <a:srgbClr val="BBB831"/>
    <a:srgbClr val="41BAD5"/>
    <a:srgbClr val="F2924D"/>
    <a:srgbClr val="ECE633"/>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1295" autoAdjust="0"/>
    <p:restoredTop sz="93499"/>
  </p:normalViewPr>
  <p:slideViewPr>
    <p:cSldViewPr snapToGrid="0" showGuides="1">
      <p:cViewPr varScale="1">
        <p:scale>
          <a:sx n="106" d="100"/>
          <a:sy n="106" d="100"/>
        </p:scale>
        <p:origin x="924" y="78"/>
      </p:cViewPr>
      <p:guideLst/>
    </p:cSldViewPr>
  </p:slideViewPr>
  <p:notesTextViewPr>
    <p:cViewPr>
      <p:scale>
        <a:sx n="55" d="100"/>
        <a:sy n="55" d="100"/>
      </p:scale>
      <p:origin x="0" y="0"/>
    </p:cViewPr>
  </p:notesTextViewPr>
  <p:notesViewPr>
    <p:cSldViewPr snapToGrid="0">
      <p:cViewPr varScale="1">
        <p:scale>
          <a:sx n="84" d="100"/>
          <a:sy n="84" d="100"/>
        </p:scale>
        <p:origin x="3912" y="96"/>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handoutMaster" Target="handoutMasters/handoutMaster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notesMaster" Target="notesMasters/notesMaster1.xml"/><Relationship Id="rId30" Type="http://schemas.openxmlformats.org/officeDocument/2006/relationships/viewProps" Target="viewProps.xml"/></Relationships>
</file>

<file path=ppt/charts/_rels/chart1.xml.rels><?xml version="1.0" encoding="UTF-8" standalone="yes"?>
<Relationships xmlns="http://schemas.openxmlformats.org/package/2006/relationships"><Relationship Id="rId3" Type="http://schemas.openxmlformats.org/officeDocument/2006/relationships/oleObject" Target="file:///\\noe.at\LKO-daten\4%20L&#228;ndliche%20Entwicklung\30%20Beratung\Beratung\IALB%20Ausschuss\Survey%20Beratung%202025\Auswertung\Daten\International\iB_Auswertung_international.xlsx" TargetMode="External"/><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oleObject" Target="file:///\\noe.at\LKO-daten\4%20L&#228;ndliche%20Entwicklung\30%20Beratung\Beratung\IALB%20Ausschuss\Survey%20Beratung%202025\Auswertung\Daten\International\iB_Auswertung_international.xlsx" TargetMode="External"/><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oleObject" Target="file:///\\noe.at\LKO-daten\4%20L&#228;ndliche%20Entwicklung\30%20Beratung\Beratung\IALB%20Ausschuss\Survey%20Beratung%202025\Auswertung\Daten\International\iB_Auswertung_international.xlsx" TargetMode="External"/><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oleObject" Target="file:///\\noe.at\LKO-daten\4%20L&#228;ndliche%20Entwicklung\30%20Beratung\Beratung\IALB%20Ausschuss\Survey%20Beratung%202025\Auswertung\Daten\International\iB_Auswertung_international.xlsx" TargetMode="External"/><Relationship Id="rId2" Type="http://schemas.microsoft.com/office/2011/relationships/chartColorStyle" Target="colors4.xml"/><Relationship Id="rId1" Type="http://schemas.microsoft.com/office/2011/relationships/chartStyle" Target="style4.xml"/></Relationships>
</file>

<file path=ppt/charts/_rels/chart5.xml.rels><?xml version="1.0" encoding="UTF-8" standalone="yes"?>
<Relationships xmlns="http://schemas.openxmlformats.org/package/2006/relationships"><Relationship Id="rId3" Type="http://schemas.openxmlformats.org/officeDocument/2006/relationships/oleObject" Target="file:///\\noe.at\LKO-daten\4%20L&#228;ndliche%20Entwicklung\30%20Beratung\Beratung\IALB%20Ausschuss\Survey%20Beratung%202025\Auswertung\Daten\International\iB_Auswertung_international.xlsx" TargetMode="External"/><Relationship Id="rId2" Type="http://schemas.microsoft.com/office/2011/relationships/chartColorStyle" Target="colors5.xml"/><Relationship Id="rId1" Type="http://schemas.microsoft.com/office/2011/relationships/chartStyle" Target="style5.xml"/></Relationships>
</file>

<file path=ppt/charts/_rels/chart6.xml.rels><?xml version="1.0" encoding="UTF-8" standalone="yes"?>
<Relationships xmlns="http://schemas.openxmlformats.org/package/2006/relationships"><Relationship Id="rId3" Type="http://schemas.openxmlformats.org/officeDocument/2006/relationships/oleObject" Target="file:///\\noe.at\LKO-daten\4%20L&#228;ndliche%20Entwicklung\30%20Beratung\Beratung\IALB%20Ausschuss\Survey%20Beratung%202025\Auswertung\Daten\International\iB_Auswertung_international.xlsx" TargetMode="External"/><Relationship Id="rId2" Type="http://schemas.microsoft.com/office/2011/relationships/chartColorStyle" Target="colors6.xml"/><Relationship Id="rId1" Type="http://schemas.microsoft.com/office/2011/relationships/chartStyle" Target="style6.xml"/></Relationships>
</file>

<file path=ppt/charts/_rels/chart7.xml.rels><?xml version="1.0" encoding="UTF-8" standalone="yes"?>
<Relationships xmlns="http://schemas.openxmlformats.org/package/2006/relationships"><Relationship Id="rId3" Type="http://schemas.openxmlformats.org/officeDocument/2006/relationships/oleObject" Target="file:///\\noe.at\LKO-daten\4%20L&#228;ndliche%20Entwicklung\30%20Beratung\Beratung\IALB%20Ausschuss\Survey%20Beratung%202025\Auswertung\Daten\International\iB_Auswertung_international.xlsx" TargetMode="External"/><Relationship Id="rId2" Type="http://schemas.microsoft.com/office/2011/relationships/chartColorStyle" Target="colors7.xml"/><Relationship Id="rId1" Type="http://schemas.microsoft.com/office/2011/relationships/chartStyle" Target="style7.xml"/></Relationships>
</file>

<file path=ppt/charts/_rels/chart8.xml.rels><?xml version="1.0" encoding="UTF-8" standalone="yes"?>
<Relationships xmlns="http://schemas.openxmlformats.org/package/2006/relationships"><Relationship Id="rId3" Type="http://schemas.openxmlformats.org/officeDocument/2006/relationships/oleObject" Target="file:///\\noe.at\LKO-daten\4%20L&#228;ndliche%20Entwicklung\30%20Beratung\Beratung\IALB%20Ausschuss\Survey%20Beratung%202025\Auswertung\Daten\International\iB_Auswertung_international.xlsx" TargetMode="External"/><Relationship Id="rId2" Type="http://schemas.microsoft.com/office/2011/relationships/chartColorStyle" Target="colors8.xml"/><Relationship Id="rId1" Type="http://schemas.microsoft.com/office/2011/relationships/chartStyle" Target="style8.xml"/></Relationships>
</file>

<file path=ppt/charts/_rels/chart9.xml.rels><?xml version="1.0" encoding="UTF-8" standalone="yes"?>
<Relationships xmlns="http://schemas.openxmlformats.org/package/2006/relationships"><Relationship Id="rId3" Type="http://schemas.openxmlformats.org/officeDocument/2006/relationships/oleObject" Target="file:///\\noe.at\LKO-daten\4%20L&#228;ndliche%20Entwicklung\30%20Beratung\Beratung\IALB%20Ausschuss\Survey%20Beratung%202025\Auswertung\Daten\International\iB_Auswertung_international.xlsx" TargetMode="External"/><Relationship Id="rId2" Type="http://schemas.microsoft.com/office/2011/relationships/chartColorStyle" Target="colors9.xml"/><Relationship Id="rId1" Type="http://schemas.microsoft.com/office/2011/relationships/chartStyle" Target="style9.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de-DE"/>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solidFill>
                <a:latin typeface="+mn-lt"/>
                <a:ea typeface="+mn-ea"/>
                <a:cs typeface="+mn-cs"/>
              </a:defRPr>
            </a:pPr>
            <a:r>
              <a:rPr lang="de-DE" dirty="0"/>
              <a:t>Training </a:t>
            </a:r>
            <a:r>
              <a:rPr lang="de-DE" dirty="0" err="1"/>
              <a:t>opportunities</a:t>
            </a:r>
            <a:r>
              <a:rPr lang="de-DE" dirty="0"/>
              <a:t> in AKIS (n=794)</a:t>
            </a:r>
            <a:endParaRPr lang="ro-RO" dirty="0"/>
          </a:p>
        </c:rich>
      </c:tx>
      <c:layout/>
      <c:overlay val="0"/>
      <c:spPr>
        <a:noFill/>
        <a:ln>
          <a:noFill/>
        </a:ln>
        <a:effectLst/>
      </c:spPr>
      <c:txPr>
        <a:bodyPr rot="0" spcFirstLastPara="1" vertOverflow="ellipsis" vert="horz" wrap="square" anchor="ctr" anchorCtr="1"/>
        <a:lstStyle/>
        <a:p>
          <a:pPr>
            <a:defRPr sz="1400" b="0" i="0" u="none" strike="noStrike" kern="1200" spc="0" baseline="0">
              <a:solidFill>
                <a:schemeClr val="tx1"/>
              </a:solidFill>
              <a:latin typeface="+mn-lt"/>
              <a:ea typeface="+mn-ea"/>
              <a:cs typeface="+mn-cs"/>
            </a:defRPr>
          </a:pPr>
          <a:endParaRPr lang="ro-RO"/>
        </a:p>
      </c:txPr>
    </c:title>
    <c:autoTitleDeleted val="0"/>
    <c:plotArea>
      <c:layout/>
      <c:barChart>
        <c:barDir val="col"/>
        <c:grouping val="clustered"/>
        <c:varyColors val="0"/>
        <c:ser>
          <c:idx val="0"/>
          <c:order val="0"/>
          <c:tx>
            <c:strRef>
              <c:f>AKIS_TrainingOpportunities!$B$1</c:f>
              <c:strCache>
                <c:ptCount val="1"/>
                <c:pt idx="0">
                  <c:v>n</c:v>
                </c:pt>
              </c:strCache>
            </c:strRef>
          </c:tx>
          <c:spPr>
            <a:solidFill>
              <a:schemeClr val="accent1"/>
            </a:solidFill>
            <a:ln>
              <a:noFill/>
            </a:ln>
            <a:effectLst/>
          </c:spPr>
          <c:invertIfNegative val="0"/>
          <c:cat>
            <c:strRef>
              <c:f>AKIS_TrainingOpportunities!$A$2:$A$5</c:f>
              <c:strCache>
                <c:ptCount val="4"/>
                <c:pt idx="0">
                  <c:v>very important</c:v>
                </c:pt>
                <c:pt idx="1">
                  <c:v>important</c:v>
                </c:pt>
                <c:pt idx="2">
                  <c:v>less important</c:v>
                </c:pt>
                <c:pt idx="3">
                  <c:v>not important</c:v>
                </c:pt>
              </c:strCache>
            </c:strRef>
          </c:cat>
          <c:val>
            <c:numRef>
              <c:f>AKIS_TrainingOpportunities!$B$2:$B$5</c:f>
              <c:numCache>
                <c:formatCode>General</c:formatCode>
                <c:ptCount val="4"/>
                <c:pt idx="0">
                  <c:v>226</c:v>
                </c:pt>
                <c:pt idx="1">
                  <c:v>384</c:v>
                </c:pt>
                <c:pt idx="2">
                  <c:v>150</c:v>
                </c:pt>
                <c:pt idx="3">
                  <c:v>34</c:v>
                </c:pt>
              </c:numCache>
            </c:numRef>
          </c:val>
          <c:extLst>
            <c:ext xmlns:c16="http://schemas.microsoft.com/office/drawing/2014/chart" uri="{C3380CC4-5D6E-409C-BE32-E72D297353CC}">
              <c16:uniqueId val="{00000000-4E73-46C6-9E30-B879563D771C}"/>
            </c:ext>
          </c:extLst>
        </c:ser>
        <c:dLbls>
          <c:showLegendKey val="0"/>
          <c:showVal val="0"/>
          <c:showCatName val="0"/>
          <c:showSerName val="0"/>
          <c:showPercent val="0"/>
          <c:showBubbleSize val="0"/>
        </c:dLbls>
        <c:gapWidth val="219"/>
        <c:overlap val="-27"/>
        <c:axId val="597731368"/>
        <c:axId val="597731696"/>
      </c:barChart>
      <c:catAx>
        <c:axId val="59773136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ro-RO"/>
          </a:p>
        </c:txPr>
        <c:crossAx val="597731696"/>
        <c:crosses val="autoZero"/>
        <c:auto val="1"/>
        <c:lblAlgn val="ctr"/>
        <c:lblOffset val="100"/>
        <c:noMultiLvlLbl val="0"/>
      </c:catAx>
      <c:valAx>
        <c:axId val="597731696"/>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ro-RO"/>
          </a:p>
        </c:txPr>
        <c:crossAx val="597731368"/>
        <c:crosses val="autoZero"/>
        <c:crossBetween val="between"/>
      </c:valAx>
      <c:spPr>
        <a:noFill/>
        <a:ln>
          <a:noFill/>
        </a:ln>
        <a:effectLst/>
      </c:spPr>
    </c:plotArea>
    <c:plotVisOnly val="1"/>
    <c:dispBlanksAs val="gap"/>
    <c:showDLblsOverMax val="0"/>
  </c:chart>
  <c:spPr>
    <a:noFill/>
    <a:ln>
      <a:noFill/>
    </a:ln>
    <a:effectLst/>
  </c:spPr>
  <c:txPr>
    <a:bodyPr/>
    <a:lstStyle/>
    <a:p>
      <a:pPr>
        <a:defRPr>
          <a:solidFill>
            <a:schemeClr val="tx1"/>
          </a:solidFill>
        </a:defRPr>
      </a:pPr>
      <a:endParaRPr lang="ro-RO"/>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de-DE"/>
  <c:roundedCorners val="0"/>
  <mc:AlternateContent xmlns:mc="http://schemas.openxmlformats.org/markup-compatibility/2006">
    <mc:Choice xmlns:c14="http://schemas.microsoft.com/office/drawing/2007/8/2/chart" Requires="c14">
      <c14:style val="104"/>
    </mc:Choice>
    <mc:Fallback>
      <c:style val="4"/>
    </mc:Fallback>
  </mc:AlternateContent>
  <c:chart>
    <c:title>
      <c:tx>
        <c:rich>
          <a:bodyPr rot="0" spcFirstLastPara="1" vertOverflow="ellipsis" vert="horz" wrap="square" anchor="ctr" anchorCtr="1"/>
          <a:lstStyle/>
          <a:p>
            <a:pPr>
              <a:defRPr sz="1400" b="0" i="0" u="none" strike="noStrike" kern="1200" spc="0" baseline="0">
                <a:solidFill>
                  <a:schemeClr val="tx1"/>
                </a:solidFill>
                <a:latin typeface="+mn-lt"/>
                <a:ea typeface="+mn-ea"/>
                <a:cs typeface="+mn-cs"/>
              </a:defRPr>
            </a:pPr>
            <a:r>
              <a:rPr lang="en-US" dirty="0"/>
              <a:t>Cooperation in AKIS </a:t>
            </a:r>
          </a:p>
          <a:p>
            <a:pPr>
              <a:defRPr/>
            </a:pPr>
            <a:r>
              <a:rPr lang="en-US" dirty="0"/>
              <a:t>(n=809)</a:t>
            </a:r>
          </a:p>
        </c:rich>
      </c:tx>
      <c:layout/>
      <c:overlay val="0"/>
      <c:spPr>
        <a:noFill/>
        <a:ln>
          <a:noFill/>
        </a:ln>
        <a:effectLst/>
      </c:spPr>
      <c:txPr>
        <a:bodyPr rot="0" spcFirstLastPara="1" vertOverflow="ellipsis" vert="horz" wrap="square" anchor="ctr" anchorCtr="1"/>
        <a:lstStyle/>
        <a:p>
          <a:pPr>
            <a:defRPr sz="1400" b="0" i="0" u="none" strike="noStrike" kern="1200" spc="0" baseline="0">
              <a:solidFill>
                <a:schemeClr val="tx1"/>
              </a:solidFill>
              <a:latin typeface="+mn-lt"/>
              <a:ea typeface="+mn-ea"/>
              <a:cs typeface="+mn-cs"/>
            </a:defRPr>
          </a:pPr>
          <a:endParaRPr lang="ro-RO"/>
        </a:p>
      </c:txPr>
    </c:title>
    <c:autoTitleDeleted val="0"/>
    <c:plotArea>
      <c:layout/>
      <c:barChart>
        <c:barDir val="col"/>
        <c:grouping val="clustered"/>
        <c:varyColors val="0"/>
        <c:ser>
          <c:idx val="0"/>
          <c:order val="0"/>
          <c:tx>
            <c:strRef>
              <c:f>AKIS_Cooperation!$B$1</c:f>
              <c:strCache>
                <c:ptCount val="1"/>
                <c:pt idx="0">
                  <c:v>n</c:v>
                </c:pt>
              </c:strCache>
            </c:strRef>
          </c:tx>
          <c:spPr>
            <a:solidFill>
              <a:srgbClr val="4DBED3"/>
            </a:solidFill>
            <a:ln>
              <a:noFill/>
            </a:ln>
            <a:effectLst/>
          </c:spPr>
          <c:invertIfNegative val="0"/>
          <c:cat>
            <c:strRef>
              <c:f>AKIS_Cooperation!$A$2:$A$5</c:f>
              <c:strCache>
                <c:ptCount val="4"/>
                <c:pt idx="0">
                  <c:v>very important</c:v>
                </c:pt>
                <c:pt idx="1">
                  <c:v>important</c:v>
                </c:pt>
                <c:pt idx="2">
                  <c:v>less important</c:v>
                </c:pt>
                <c:pt idx="3">
                  <c:v>not important</c:v>
                </c:pt>
              </c:strCache>
            </c:strRef>
          </c:cat>
          <c:val>
            <c:numRef>
              <c:f>AKIS_Cooperation!$B$2:$B$5</c:f>
              <c:numCache>
                <c:formatCode>General</c:formatCode>
                <c:ptCount val="4"/>
                <c:pt idx="0">
                  <c:v>306</c:v>
                </c:pt>
                <c:pt idx="1">
                  <c:v>406</c:v>
                </c:pt>
                <c:pt idx="2">
                  <c:v>74</c:v>
                </c:pt>
                <c:pt idx="3">
                  <c:v>23</c:v>
                </c:pt>
              </c:numCache>
            </c:numRef>
          </c:val>
          <c:extLst>
            <c:ext xmlns:c16="http://schemas.microsoft.com/office/drawing/2014/chart" uri="{C3380CC4-5D6E-409C-BE32-E72D297353CC}">
              <c16:uniqueId val="{00000000-ACC5-45C4-B123-1EEF61E8484F}"/>
            </c:ext>
          </c:extLst>
        </c:ser>
        <c:dLbls>
          <c:showLegendKey val="0"/>
          <c:showVal val="0"/>
          <c:showCatName val="0"/>
          <c:showSerName val="0"/>
          <c:showPercent val="0"/>
          <c:showBubbleSize val="0"/>
        </c:dLbls>
        <c:gapWidth val="219"/>
        <c:overlap val="-27"/>
        <c:axId val="528099776"/>
        <c:axId val="281281896"/>
      </c:barChart>
      <c:catAx>
        <c:axId val="52809977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ro-RO"/>
          </a:p>
        </c:txPr>
        <c:crossAx val="281281896"/>
        <c:crosses val="autoZero"/>
        <c:auto val="1"/>
        <c:lblAlgn val="ctr"/>
        <c:lblOffset val="100"/>
        <c:noMultiLvlLbl val="0"/>
      </c:catAx>
      <c:valAx>
        <c:axId val="281281896"/>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ro-RO"/>
          </a:p>
        </c:txPr>
        <c:crossAx val="528099776"/>
        <c:crosses val="autoZero"/>
        <c:crossBetween val="between"/>
        <c:majorUnit val="100"/>
      </c:valAx>
      <c:spPr>
        <a:noFill/>
        <a:ln>
          <a:noFill/>
        </a:ln>
        <a:effectLst/>
      </c:spPr>
    </c:plotArea>
    <c:plotVisOnly val="1"/>
    <c:dispBlanksAs val="gap"/>
    <c:showDLblsOverMax val="0"/>
  </c:chart>
  <c:spPr>
    <a:noFill/>
    <a:ln>
      <a:noFill/>
    </a:ln>
    <a:effectLst/>
  </c:spPr>
  <c:txPr>
    <a:bodyPr/>
    <a:lstStyle/>
    <a:p>
      <a:pPr>
        <a:defRPr>
          <a:solidFill>
            <a:schemeClr val="tx1"/>
          </a:solidFill>
        </a:defRPr>
      </a:pPr>
      <a:endParaRPr lang="ro-RO"/>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de-DE"/>
  <c:roundedCorners val="0"/>
  <mc:AlternateContent xmlns:mc="http://schemas.openxmlformats.org/markup-compatibility/2006">
    <mc:Choice xmlns:c14="http://schemas.microsoft.com/office/drawing/2007/8/2/chart" Requires="c14">
      <c14:style val="106"/>
    </mc:Choice>
    <mc:Fallback>
      <c:style val="6"/>
    </mc:Fallback>
  </mc:AlternateContent>
  <c:chart>
    <c:title>
      <c:tx>
        <c:rich>
          <a:bodyPr rot="0" spcFirstLastPara="1" vertOverflow="ellipsis" vert="horz" wrap="square" anchor="ctr" anchorCtr="1"/>
          <a:lstStyle/>
          <a:p>
            <a:pPr>
              <a:defRPr sz="1400" b="0" i="0" u="none" strike="noStrike" kern="1200" spc="0" baseline="0">
                <a:solidFill>
                  <a:schemeClr val="tx1"/>
                </a:solidFill>
                <a:latin typeface="+mn-lt"/>
                <a:ea typeface="+mn-ea"/>
                <a:cs typeface="+mn-cs"/>
              </a:defRPr>
            </a:pPr>
            <a:r>
              <a:rPr lang="de-DE"/>
              <a:t>Access to research results within AKIS (n=934)</a:t>
            </a:r>
            <a:endParaRPr lang="ro-RO"/>
          </a:p>
        </c:rich>
      </c:tx>
      <c:layout/>
      <c:overlay val="0"/>
      <c:spPr>
        <a:noFill/>
        <a:ln>
          <a:noFill/>
        </a:ln>
        <a:effectLst/>
      </c:spPr>
      <c:txPr>
        <a:bodyPr rot="0" spcFirstLastPara="1" vertOverflow="ellipsis" vert="horz" wrap="square" anchor="ctr" anchorCtr="1"/>
        <a:lstStyle/>
        <a:p>
          <a:pPr>
            <a:defRPr sz="1400" b="0" i="0" u="none" strike="noStrike" kern="1200" spc="0" baseline="0">
              <a:solidFill>
                <a:schemeClr val="tx1"/>
              </a:solidFill>
              <a:latin typeface="+mn-lt"/>
              <a:ea typeface="+mn-ea"/>
              <a:cs typeface="+mn-cs"/>
            </a:defRPr>
          </a:pPr>
          <a:endParaRPr lang="ro-RO"/>
        </a:p>
      </c:txPr>
    </c:title>
    <c:autoTitleDeleted val="0"/>
    <c:plotArea>
      <c:layout/>
      <c:barChart>
        <c:barDir val="col"/>
        <c:grouping val="clustered"/>
        <c:varyColors val="0"/>
        <c:ser>
          <c:idx val="0"/>
          <c:order val="0"/>
          <c:tx>
            <c:strRef>
              <c:f>AKIS_ResearchResults!$B$1</c:f>
              <c:strCache>
                <c:ptCount val="1"/>
                <c:pt idx="0">
                  <c:v>n</c:v>
                </c:pt>
              </c:strCache>
            </c:strRef>
          </c:tx>
          <c:spPr>
            <a:solidFill>
              <a:srgbClr val="951F82"/>
            </a:solidFill>
            <a:ln>
              <a:noFill/>
            </a:ln>
            <a:effectLst/>
          </c:spPr>
          <c:invertIfNegative val="0"/>
          <c:cat>
            <c:strRef>
              <c:f>AKIS_ResearchResults!$A$2:$A$5</c:f>
              <c:strCache>
                <c:ptCount val="4"/>
                <c:pt idx="0">
                  <c:v>very important</c:v>
                </c:pt>
                <c:pt idx="1">
                  <c:v>important</c:v>
                </c:pt>
                <c:pt idx="2">
                  <c:v>less important</c:v>
                </c:pt>
                <c:pt idx="3">
                  <c:v>not important</c:v>
                </c:pt>
              </c:strCache>
            </c:strRef>
          </c:cat>
          <c:val>
            <c:numRef>
              <c:f>AKIS_ResearchResults!$B$2:$B$5</c:f>
              <c:numCache>
                <c:formatCode>General</c:formatCode>
                <c:ptCount val="4"/>
                <c:pt idx="0">
                  <c:v>385</c:v>
                </c:pt>
                <c:pt idx="1">
                  <c:v>419</c:v>
                </c:pt>
                <c:pt idx="2">
                  <c:v>98</c:v>
                </c:pt>
                <c:pt idx="3">
                  <c:v>32</c:v>
                </c:pt>
              </c:numCache>
            </c:numRef>
          </c:val>
          <c:extLst>
            <c:ext xmlns:c16="http://schemas.microsoft.com/office/drawing/2014/chart" uri="{C3380CC4-5D6E-409C-BE32-E72D297353CC}">
              <c16:uniqueId val="{00000000-BC6F-4448-82C3-DF5B7A35BA39}"/>
            </c:ext>
          </c:extLst>
        </c:ser>
        <c:dLbls>
          <c:showLegendKey val="0"/>
          <c:showVal val="0"/>
          <c:showCatName val="0"/>
          <c:showSerName val="0"/>
          <c:showPercent val="0"/>
          <c:showBubbleSize val="0"/>
        </c:dLbls>
        <c:gapWidth val="219"/>
        <c:overlap val="-27"/>
        <c:axId val="609551624"/>
        <c:axId val="609548672"/>
      </c:barChart>
      <c:catAx>
        <c:axId val="60955162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ro-RO"/>
          </a:p>
        </c:txPr>
        <c:crossAx val="609548672"/>
        <c:crosses val="autoZero"/>
        <c:auto val="1"/>
        <c:lblAlgn val="ctr"/>
        <c:lblOffset val="100"/>
        <c:noMultiLvlLbl val="0"/>
      </c:catAx>
      <c:valAx>
        <c:axId val="609548672"/>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ro-RO"/>
          </a:p>
        </c:txPr>
        <c:crossAx val="609551624"/>
        <c:crosses val="autoZero"/>
        <c:crossBetween val="between"/>
      </c:valAx>
      <c:spPr>
        <a:noFill/>
        <a:ln>
          <a:noFill/>
        </a:ln>
        <a:effectLst/>
      </c:spPr>
    </c:plotArea>
    <c:plotVisOnly val="1"/>
    <c:dispBlanksAs val="gap"/>
    <c:showDLblsOverMax val="0"/>
  </c:chart>
  <c:spPr>
    <a:noFill/>
    <a:ln>
      <a:noFill/>
    </a:ln>
    <a:effectLst/>
  </c:spPr>
  <c:txPr>
    <a:bodyPr/>
    <a:lstStyle/>
    <a:p>
      <a:pPr>
        <a:defRPr>
          <a:solidFill>
            <a:schemeClr val="tx1"/>
          </a:solidFill>
        </a:defRPr>
      </a:pPr>
      <a:endParaRPr lang="ro-RO"/>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de-DE"/>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080" b="0" i="0" u="none" strike="noStrike" kern="1200" spc="0" baseline="0">
                <a:solidFill>
                  <a:schemeClr val="tx1"/>
                </a:solidFill>
                <a:latin typeface="Helvetica" panose="020B0604020202020204" pitchFamily="34" charset="0"/>
                <a:ea typeface="+mn-ea"/>
                <a:cs typeface="Helvetica" panose="020B0604020202020204" pitchFamily="34" charset="0"/>
              </a:defRPr>
            </a:pPr>
            <a:r>
              <a:rPr lang="de-DE"/>
              <a:t>Networking to support invovlement in AKIS (n=934)</a:t>
            </a:r>
            <a:endParaRPr lang="ro-RO"/>
          </a:p>
        </c:rich>
      </c:tx>
      <c:layout/>
      <c:overlay val="0"/>
      <c:spPr>
        <a:noFill/>
        <a:ln>
          <a:noFill/>
        </a:ln>
        <a:effectLst/>
      </c:spPr>
      <c:txPr>
        <a:bodyPr rot="0" spcFirstLastPara="1" vertOverflow="ellipsis" vert="horz" wrap="square" anchor="ctr" anchorCtr="1"/>
        <a:lstStyle/>
        <a:p>
          <a:pPr>
            <a:defRPr sz="1080" b="0" i="0" u="none" strike="noStrike" kern="1200" spc="0" baseline="0">
              <a:solidFill>
                <a:schemeClr val="tx1"/>
              </a:solidFill>
              <a:latin typeface="Helvetica" panose="020B0604020202020204" pitchFamily="34" charset="0"/>
              <a:ea typeface="+mn-ea"/>
              <a:cs typeface="Helvetica" panose="020B0604020202020204" pitchFamily="34" charset="0"/>
            </a:defRPr>
          </a:pPr>
          <a:endParaRPr lang="ro-RO"/>
        </a:p>
      </c:txPr>
    </c:title>
    <c:autoTitleDeleted val="0"/>
    <c:plotArea>
      <c:layout/>
      <c:barChart>
        <c:barDir val="col"/>
        <c:grouping val="clustered"/>
        <c:varyColors val="0"/>
        <c:ser>
          <c:idx val="0"/>
          <c:order val="0"/>
          <c:tx>
            <c:strRef>
              <c:f>AKIS_Networking!$B$1:$B$2</c:f>
              <c:strCache>
                <c:ptCount val="2"/>
                <c:pt idx="0">
                  <c:v>How important are the following activities to support your involvement in the AKIS?</c:v>
                </c:pt>
                <c:pt idx="1">
                  <c:v>n</c:v>
                </c:pt>
              </c:strCache>
            </c:strRef>
          </c:tx>
          <c:spPr>
            <a:solidFill>
              <a:schemeClr val="accent1"/>
            </a:solidFill>
            <a:ln>
              <a:noFill/>
            </a:ln>
            <a:effectLst/>
          </c:spPr>
          <c:invertIfNegative val="0"/>
          <c:dLbls>
            <c:spPr>
              <a:noFill/>
              <a:ln>
                <a:noFill/>
              </a:ln>
              <a:effectLst/>
            </c:spPr>
            <c:txPr>
              <a:bodyPr rot="0" spcFirstLastPara="1" vertOverflow="ellipsis" vert="horz" wrap="square" anchor="ctr" anchorCtr="1"/>
              <a:lstStyle/>
              <a:p>
                <a:pPr>
                  <a:defRPr sz="900" b="0" i="0" u="none" strike="noStrike" kern="1200" baseline="0">
                    <a:solidFill>
                      <a:schemeClr val="tx1"/>
                    </a:solidFill>
                    <a:latin typeface="Helvetica" panose="020B0604020202020204" pitchFamily="34" charset="0"/>
                    <a:ea typeface="+mn-ea"/>
                    <a:cs typeface="Helvetica" panose="020B0604020202020204" pitchFamily="34" charset="0"/>
                  </a:defRPr>
                </a:pPr>
                <a:endParaRPr lang="ro-RO"/>
              </a:p>
            </c:txPr>
            <c:dLblPos val="outEnd"/>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AKIS_Networking!$A$3:$A$6</c:f>
              <c:strCache>
                <c:ptCount val="4"/>
                <c:pt idx="0">
                  <c:v>very important</c:v>
                </c:pt>
                <c:pt idx="1">
                  <c:v>important</c:v>
                </c:pt>
                <c:pt idx="2">
                  <c:v>less important</c:v>
                </c:pt>
                <c:pt idx="3">
                  <c:v>not important</c:v>
                </c:pt>
              </c:strCache>
            </c:strRef>
          </c:cat>
          <c:val>
            <c:numRef>
              <c:f>AKIS_Networking!$B$3:$B$6</c:f>
              <c:numCache>
                <c:formatCode>General</c:formatCode>
                <c:ptCount val="4"/>
                <c:pt idx="0">
                  <c:v>460</c:v>
                </c:pt>
                <c:pt idx="1">
                  <c:v>360</c:v>
                </c:pt>
                <c:pt idx="2">
                  <c:v>80</c:v>
                </c:pt>
                <c:pt idx="3">
                  <c:v>34</c:v>
                </c:pt>
              </c:numCache>
            </c:numRef>
          </c:val>
          <c:extLst>
            <c:ext xmlns:c16="http://schemas.microsoft.com/office/drawing/2014/chart" uri="{C3380CC4-5D6E-409C-BE32-E72D297353CC}">
              <c16:uniqueId val="{00000000-6D6D-444F-B55E-9C4D3F8BC9A5}"/>
            </c:ext>
          </c:extLst>
        </c:ser>
        <c:dLbls>
          <c:showLegendKey val="0"/>
          <c:showVal val="0"/>
          <c:showCatName val="0"/>
          <c:showSerName val="0"/>
          <c:showPercent val="0"/>
          <c:showBubbleSize val="0"/>
        </c:dLbls>
        <c:gapWidth val="219"/>
        <c:overlap val="-27"/>
        <c:axId val="528362624"/>
        <c:axId val="528363280"/>
      </c:barChart>
      <c:catAx>
        <c:axId val="52836262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solidFill>
                <a:latin typeface="Helvetica" panose="020B0604020202020204" pitchFamily="34" charset="0"/>
                <a:ea typeface="+mn-ea"/>
                <a:cs typeface="Helvetica" panose="020B0604020202020204" pitchFamily="34" charset="0"/>
              </a:defRPr>
            </a:pPr>
            <a:endParaRPr lang="ro-RO"/>
          </a:p>
        </c:txPr>
        <c:crossAx val="528363280"/>
        <c:crosses val="autoZero"/>
        <c:auto val="1"/>
        <c:lblAlgn val="ctr"/>
        <c:lblOffset val="100"/>
        <c:noMultiLvlLbl val="0"/>
      </c:catAx>
      <c:valAx>
        <c:axId val="528363280"/>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solidFill>
                <a:latin typeface="Helvetica" panose="020B0604020202020204" pitchFamily="34" charset="0"/>
                <a:ea typeface="+mn-ea"/>
                <a:cs typeface="Helvetica" panose="020B0604020202020204" pitchFamily="34" charset="0"/>
              </a:defRPr>
            </a:pPr>
            <a:endParaRPr lang="ro-RO"/>
          </a:p>
        </c:txPr>
        <c:crossAx val="528362624"/>
        <c:crosses val="autoZero"/>
        <c:crossBetween val="between"/>
        <c:majorUnit val="100"/>
      </c:valAx>
      <c:spPr>
        <a:noFill/>
        <a:ln>
          <a:noFill/>
        </a:ln>
        <a:effectLst/>
      </c:spPr>
    </c:plotArea>
    <c:plotVisOnly val="1"/>
    <c:dispBlanksAs val="gap"/>
    <c:showDLblsOverMax val="0"/>
  </c:chart>
  <c:spPr>
    <a:noFill/>
    <a:ln>
      <a:noFill/>
    </a:ln>
    <a:effectLst/>
  </c:spPr>
  <c:txPr>
    <a:bodyPr/>
    <a:lstStyle/>
    <a:p>
      <a:pPr>
        <a:defRPr sz="900">
          <a:solidFill>
            <a:schemeClr val="tx1"/>
          </a:solidFill>
          <a:latin typeface="Helvetica" panose="020B0604020202020204" pitchFamily="34" charset="0"/>
          <a:cs typeface="Helvetica" panose="020B0604020202020204" pitchFamily="34" charset="0"/>
        </a:defRPr>
      </a:pPr>
      <a:endParaRPr lang="ro-RO"/>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de-DE"/>
  <c:roundedCorners val="0"/>
  <mc:AlternateContent xmlns:mc="http://schemas.openxmlformats.org/markup-compatibility/2006">
    <mc:Choice xmlns:c14="http://schemas.microsoft.com/office/drawing/2007/8/2/chart" Requires="c14">
      <c14:style val="104"/>
    </mc:Choice>
    <mc:Fallback>
      <c:style val="4"/>
    </mc:Fallback>
  </mc:AlternateContent>
  <c:chart>
    <c:title>
      <c:tx>
        <c:rich>
          <a:bodyPr rot="0" spcFirstLastPara="1" vertOverflow="ellipsis" vert="horz" wrap="square" anchor="ctr" anchorCtr="1"/>
          <a:lstStyle/>
          <a:p>
            <a:pPr>
              <a:defRPr sz="1080" b="0" i="0" u="none" strike="noStrike" kern="1200" spc="0" baseline="0">
                <a:solidFill>
                  <a:schemeClr val="tx1"/>
                </a:solidFill>
                <a:latin typeface="Helvetica" panose="020B0604020202020204" pitchFamily="34" charset="0"/>
                <a:ea typeface="+mn-ea"/>
                <a:cs typeface="Helvetica" panose="020B0604020202020204" pitchFamily="34" charset="0"/>
              </a:defRPr>
            </a:pPr>
            <a:r>
              <a:rPr lang="de-DE"/>
              <a:t>Networking at conference &amp; workshops (n=932)</a:t>
            </a:r>
            <a:endParaRPr lang="ro-RO"/>
          </a:p>
        </c:rich>
      </c:tx>
      <c:layout/>
      <c:overlay val="0"/>
      <c:spPr>
        <a:noFill/>
        <a:ln>
          <a:noFill/>
        </a:ln>
        <a:effectLst/>
      </c:spPr>
      <c:txPr>
        <a:bodyPr rot="0" spcFirstLastPara="1" vertOverflow="ellipsis" vert="horz" wrap="square" anchor="ctr" anchorCtr="1"/>
        <a:lstStyle/>
        <a:p>
          <a:pPr>
            <a:defRPr sz="1080" b="0" i="0" u="none" strike="noStrike" kern="1200" spc="0" baseline="0">
              <a:solidFill>
                <a:schemeClr val="tx1"/>
              </a:solidFill>
              <a:latin typeface="Helvetica" panose="020B0604020202020204" pitchFamily="34" charset="0"/>
              <a:ea typeface="+mn-ea"/>
              <a:cs typeface="Helvetica" panose="020B0604020202020204" pitchFamily="34" charset="0"/>
            </a:defRPr>
          </a:pPr>
          <a:endParaRPr lang="ro-RO"/>
        </a:p>
      </c:txPr>
    </c:title>
    <c:autoTitleDeleted val="0"/>
    <c:plotArea>
      <c:layout/>
      <c:barChart>
        <c:barDir val="col"/>
        <c:grouping val="clustered"/>
        <c:varyColors val="0"/>
        <c:ser>
          <c:idx val="0"/>
          <c:order val="0"/>
          <c:tx>
            <c:strRef>
              <c:f>Networking_conferences_workshop!$B$2</c:f>
              <c:strCache>
                <c:ptCount val="1"/>
                <c:pt idx="0">
                  <c:v>n</c:v>
                </c:pt>
              </c:strCache>
            </c:strRef>
          </c:tx>
          <c:spPr>
            <a:solidFill>
              <a:srgbClr val="41BAD5"/>
            </a:solidFill>
            <a:ln>
              <a:noFill/>
            </a:ln>
            <a:effectLst/>
          </c:spPr>
          <c:invertIfNegative val="0"/>
          <c:dLbls>
            <c:spPr>
              <a:noFill/>
              <a:ln>
                <a:noFill/>
              </a:ln>
              <a:effectLst/>
            </c:spPr>
            <c:txPr>
              <a:bodyPr rot="0" spcFirstLastPara="1" vertOverflow="ellipsis" vert="horz" wrap="square" anchor="ctr" anchorCtr="1"/>
              <a:lstStyle/>
              <a:p>
                <a:pPr>
                  <a:defRPr sz="900" b="0" i="0" u="none" strike="noStrike" kern="1200" baseline="0">
                    <a:solidFill>
                      <a:schemeClr val="tx1"/>
                    </a:solidFill>
                    <a:latin typeface="Helvetica" panose="020B0604020202020204" pitchFamily="34" charset="0"/>
                    <a:ea typeface="+mn-ea"/>
                    <a:cs typeface="Helvetica" panose="020B0604020202020204" pitchFamily="34" charset="0"/>
                  </a:defRPr>
                </a:pPr>
                <a:endParaRPr lang="ro-RO"/>
              </a:p>
            </c:txPr>
            <c:dLblPos val="outEnd"/>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Networking_conferences_workshop!$A$3:$A$6</c:f>
              <c:strCache>
                <c:ptCount val="4"/>
                <c:pt idx="0">
                  <c:v>very important</c:v>
                </c:pt>
                <c:pt idx="1">
                  <c:v>important</c:v>
                </c:pt>
                <c:pt idx="2">
                  <c:v>less important</c:v>
                </c:pt>
                <c:pt idx="3">
                  <c:v>not important</c:v>
                </c:pt>
              </c:strCache>
            </c:strRef>
          </c:cat>
          <c:val>
            <c:numRef>
              <c:f>Networking_conferences_workshop!$B$3:$B$6</c:f>
              <c:numCache>
                <c:formatCode>General</c:formatCode>
                <c:ptCount val="4"/>
                <c:pt idx="0">
                  <c:v>429</c:v>
                </c:pt>
                <c:pt idx="1">
                  <c:v>406</c:v>
                </c:pt>
                <c:pt idx="2">
                  <c:v>83</c:v>
                </c:pt>
                <c:pt idx="3">
                  <c:v>14</c:v>
                </c:pt>
              </c:numCache>
            </c:numRef>
          </c:val>
          <c:extLst>
            <c:ext xmlns:c16="http://schemas.microsoft.com/office/drawing/2014/chart" uri="{C3380CC4-5D6E-409C-BE32-E72D297353CC}">
              <c16:uniqueId val="{00000000-472B-4A9B-930F-3E3978D2FF06}"/>
            </c:ext>
          </c:extLst>
        </c:ser>
        <c:dLbls>
          <c:showLegendKey val="0"/>
          <c:showVal val="0"/>
          <c:showCatName val="0"/>
          <c:showSerName val="0"/>
          <c:showPercent val="0"/>
          <c:showBubbleSize val="0"/>
        </c:dLbls>
        <c:gapWidth val="219"/>
        <c:overlap val="-27"/>
        <c:axId val="531275632"/>
        <c:axId val="531275960"/>
      </c:barChart>
      <c:catAx>
        <c:axId val="53127563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solidFill>
                <a:latin typeface="Helvetica" panose="020B0604020202020204" pitchFamily="34" charset="0"/>
                <a:ea typeface="+mn-ea"/>
                <a:cs typeface="Helvetica" panose="020B0604020202020204" pitchFamily="34" charset="0"/>
              </a:defRPr>
            </a:pPr>
            <a:endParaRPr lang="ro-RO"/>
          </a:p>
        </c:txPr>
        <c:crossAx val="531275960"/>
        <c:crosses val="autoZero"/>
        <c:auto val="1"/>
        <c:lblAlgn val="ctr"/>
        <c:lblOffset val="100"/>
        <c:noMultiLvlLbl val="0"/>
      </c:catAx>
      <c:valAx>
        <c:axId val="531275960"/>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solidFill>
                <a:latin typeface="Helvetica" panose="020B0604020202020204" pitchFamily="34" charset="0"/>
                <a:ea typeface="+mn-ea"/>
                <a:cs typeface="Helvetica" panose="020B0604020202020204" pitchFamily="34" charset="0"/>
              </a:defRPr>
            </a:pPr>
            <a:endParaRPr lang="ro-RO"/>
          </a:p>
        </c:txPr>
        <c:crossAx val="531275632"/>
        <c:crosses val="autoZero"/>
        <c:crossBetween val="between"/>
      </c:valAx>
      <c:spPr>
        <a:noFill/>
        <a:ln>
          <a:noFill/>
        </a:ln>
        <a:effectLst/>
      </c:spPr>
    </c:plotArea>
    <c:plotVisOnly val="1"/>
    <c:dispBlanksAs val="gap"/>
    <c:showDLblsOverMax val="0"/>
  </c:chart>
  <c:spPr>
    <a:noFill/>
    <a:ln>
      <a:noFill/>
    </a:ln>
    <a:effectLst/>
  </c:spPr>
  <c:txPr>
    <a:bodyPr/>
    <a:lstStyle/>
    <a:p>
      <a:pPr>
        <a:defRPr sz="900">
          <a:solidFill>
            <a:schemeClr val="tx1"/>
          </a:solidFill>
          <a:latin typeface="Helvetica" panose="020B0604020202020204" pitchFamily="34" charset="0"/>
          <a:cs typeface="Helvetica" panose="020B0604020202020204" pitchFamily="34" charset="0"/>
        </a:defRPr>
      </a:pPr>
      <a:endParaRPr lang="ro-RO"/>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de-DE"/>
  <c:roundedCorners val="0"/>
  <mc:AlternateContent xmlns:mc="http://schemas.openxmlformats.org/markup-compatibility/2006">
    <mc:Choice xmlns:c14="http://schemas.microsoft.com/office/drawing/2007/8/2/chart" Requires="c14">
      <c14:style val="105"/>
    </mc:Choice>
    <mc:Fallback>
      <c:style val="5"/>
    </mc:Fallback>
  </mc:AlternateContent>
  <c:chart>
    <c:title>
      <c:tx>
        <c:rich>
          <a:bodyPr rot="0" spcFirstLastPara="1" vertOverflow="ellipsis" vert="horz" wrap="square" anchor="ctr" anchorCtr="1"/>
          <a:lstStyle/>
          <a:p>
            <a:pPr>
              <a:defRPr sz="1080" b="0" i="0" u="none" strike="noStrike" kern="1200" spc="0" baseline="0">
                <a:solidFill>
                  <a:schemeClr val="tx1"/>
                </a:solidFill>
                <a:latin typeface="Helvetica" panose="020B0604020202020204" pitchFamily="34" charset="0"/>
                <a:ea typeface="+mn-ea"/>
                <a:cs typeface="Helvetica" panose="020B0604020202020204" pitchFamily="34" charset="0"/>
              </a:defRPr>
            </a:pPr>
            <a:r>
              <a:rPr lang="de-DE"/>
              <a:t>Networking ar regional meetings (n=920)</a:t>
            </a:r>
            <a:endParaRPr lang="ro-RO"/>
          </a:p>
        </c:rich>
      </c:tx>
      <c:layout/>
      <c:overlay val="0"/>
      <c:spPr>
        <a:noFill/>
        <a:ln>
          <a:noFill/>
        </a:ln>
        <a:effectLst/>
      </c:spPr>
      <c:txPr>
        <a:bodyPr rot="0" spcFirstLastPara="1" vertOverflow="ellipsis" vert="horz" wrap="square" anchor="ctr" anchorCtr="1"/>
        <a:lstStyle/>
        <a:p>
          <a:pPr>
            <a:defRPr sz="1080" b="0" i="0" u="none" strike="noStrike" kern="1200" spc="0" baseline="0">
              <a:solidFill>
                <a:schemeClr val="tx1"/>
              </a:solidFill>
              <a:latin typeface="Helvetica" panose="020B0604020202020204" pitchFamily="34" charset="0"/>
              <a:ea typeface="+mn-ea"/>
              <a:cs typeface="Helvetica" panose="020B0604020202020204" pitchFamily="34" charset="0"/>
            </a:defRPr>
          </a:pPr>
          <a:endParaRPr lang="ro-RO"/>
        </a:p>
      </c:txPr>
    </c:title>
    <c:autoTitleDeleted val="0"/>
    <c:plotArea>
      <c:layout/>
      <c:barChart>
        <c:barDir val="col"/>
        <c:grouping val="clustered"/>
        <c:varyColors val="0"/>
        <c:ser>
          <c:idx val="0"/>
          <c:order val="0"/>
          <c:tx>
            <c:strRef>
              <c:f>Networking_regional_meetings!$B$1</c:f>
              <c:strCache>
                <c:ptCount val="1"/>
                <c:pt idx="0">
                  <c:v>n</c:v>
                </c:pt>
              </c:strCache>
            </c:strRef>
          </c:tx>
          <c:spPr>
            <a:solidFill>
              <a:srgbClr val="BBB831"/>
            </a:solidFill>
            <a:ln>
              <a:noFill/>
            </a:ln>
            <a:effectLst/>
          </c:spPr>
          <c:invertIfNegative val="0"/>
          <c:dLbls>
            <c:spPr>
              <a:noFill/>
              <a:ln>
                <a:noFill/>
              </a:ln>
              <a:effectLst/>
            </c:spPr>
            <c:txPr>
              <a:bodyPr rot="0" spcFirstLastPara="1" vertOverflow="ellipsis" vert="horz" wrap="square" anchor="ctr" anchorCtr="1"/>
              <a:lstStyle/>
              <a:p>
                <a:pPr>
                  <a:defRPr sz="900" b="0" i="0" u="none" strike="noStrike" kern="1200" baseline="0">
                    <a:solidFill>
                      <a:schemeClr val="tx1"/>
                    </a:solidFill>
                    <a:latin typeface="Helvetica" panose="020B0604020202020204" pitchFamily="34" charset="0"/>
                    <a:ea typeface="+mn-ea"/>
                    <a:cs typeface="Helvetica" panose="020B0604020202020204" pitchFamily="34" charset="0"/>
                  </a:defRPr>
                </a:pPr>
                <a:endParaRPr lang="ro-RO"/>
              </a:p>
            </c:txPr>
            <c:dLblPos val="outEnd"/>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Networking_regional_meetings!$A$2:$A$5</c:f>
              <c:strCache>
                <c:ptCount val="4"/>
                <c:pt idx="0">
                  <c:v>very important</c:v>
                </c:pt>
                <c:pt idx="1">
                  <c:v>important</c:v>
                </c:pt>
                <c:pt idx="2">
                  <c:v>less important</c:v>
                </c:pt>
                <c:pt idx="3">
                  <c:v>not important</c:v>
                </c:pt>
              </c:strCache>
            </c:strRef>
          </c:cat>
          <c:val>
            <c:numRef>
              <c:f>Networking_regional_meetings!$B$2:$B$5</c:f>
              <c:numCache>
                <c:formatCode>General</c:formatCode>
                <c:ptCount val="4"/>
                <c:pt idx="0">
                  <c:v>342</c:v>
                </c:pt>
                <c:pt idx="1">
                  <c:v>433</c:v>
                </c:pt>
                <c:pt idx="2">
                  <c:v>120</c:v>
                </c:pt>
                <c:pt idx="3">
                  <c:v>25</c:v>
                </c:pt>
              </c:numCache>
            </c:numRef>
          </c:val>
          <c:extLst>
            <c:ext xmlns:c16="http://schemas.microsoft.com/office/drawing/2014/chart" uri="{C3380CC4-5D6E-409C-BE32-E72D297353CC}">
              <c16:uniqueId val="{00000000-514F-4507-8F24-3C7308A4D79D}"/>
            </c:ext>
          </c:extLst>
        </c:ser>
        <c:dLbls>
          <c:showLegendKey val="0"/>
          <c:showVal val="0"/>
          <c:showCatName val="0"/>
          <c:showSerName val="0"/>
          <c:showPercent val="0"/>
          <c:showBubbleSize val="0"/>
        </c:dLbls>
        <c:gapWidth val="219"/>
        <c:overlap val="-27"/>
        <c:axId val="430277952"/>
        <c:axId val="430279592"/>
      </c:barChart>
      <c:catAx>
        <c:axId val="43027795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solidFill>
                <a:latin typeface="Helvetica" panose="020B0604020202020204" pitchFamily="34" charset="0"/>
                <a:ea typeface="+mn-ea"/>
                <a:cs typeface="Helvetica" panose="020B0604020202020204" pitchFamily="34" charset="0"/>
              </a:defRPr>
            </a:pPr>
            <a:endParaRPr lang="ro-RO"/>
          </a:p>
        </c:txPr>
        <c:crossAx val="430279592"/>
        <c:crosses val="autoZero"/>
        <c:auto val="1"/>
        <c:lblAlgn val="ctr"/>
        <c:lblOffset val="100"/>
        <c:noMultiLvlLbl val="0"/>
      </c:catAx>
      <c:valAx>
        <c:axId val="430279592"/>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solidFill>
                <a:latin typeface="Helvetica" panose="020B0604020202020204" pitchFamily="34" charset="0"/>
                <a:ea typeface="+mn-ea"/>
                <a:cs typeface="Helvetica" panose="020B0604020202020204" pitchFamily="34" charset="0"/>
              </a:defRPr>
            </a:pPr>
            <a:endParaRPr lang="ro-RO"/>
          </a:p>
        </c:txPr>
        <c:crossAx val="430277952"/>
        <c:crosses val="autoZero"/>
        <c:crossBetween val="between"/>
      </c:valAx>
      <c:spPr>
        <a:noFill/>
        <a:ln>
          <a:noFill/>
        </a:ln>
        <a:effectLst/>
      </c:spPr>
    </c:plotArea>
    <c:plotVisOnly val="1"/>
    <c:dispBlanksAs val="gap"/>
    <c:showDLblsOverMax val="0"/>
  </c:chart>
  <c:spPr>
    <a:noFill/>
    <a:ln>
      <a:noFill/>
    </a:ln>
    <a:effectLst/>
  </c:spPr>
  <c:txPr>
    <a:bodyPr/>
    <a:lstStyle/>
    <a:p>
      <a:pPr>
        <a:defRPr sz="900">
          <a:solidFill>
            <a:schemeClr val="tx1"/>
          </a:solidFill>
          <a:latin typeface="Helvetica" panose="020B0604020202020204" pitchFamily="34" charset="0"/>
          <a:cs typeface="Helvetica" panose="020B0604020202020204" pitchFamily="34" charset="0"/>
        </a:defRPr>
      </a:pPr>
      <a:endParaRPr lang="ro-RO"/>
    </a:p>
  </c:txPr>
  <c:externalData r:id="rId3">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de-DE"/>
  <c:roundedCorners val="0"/>
  <mc:AlternateContent xmlns:mc="http://schemas.openxmlformats.org/markup-compatibility/2006">
    <mc:Choice xmlns:c14="http://schemas.microsoft.com/office/drawing/2007/8/2/chart" Requires="c14">
      <c14:style val="105"/>
    </mc:Choice>
    <mc:Fallback>
      <c:style val="5"/>
    </mc:Fallback>
  </mc:AlternateContent>
  <c:chart>
    <c:title>
      <c:tx>
        <c:rich>
          <a:bodyPr rot="0" spcFirstLastPara="1" vertOverflow="ellipsis" vert="horz" wrap="square" anchor="ctr" anchorCtr="1"/>
          <a:lstStyle/>
          <a:p>
            <a:pPr>
              <a:defRPr sz="1080" b="0" i="0" u="none" strike="noStrike" kern="1200" spc="0" baseline="0">
                <a:solidFill>
                  <a:schemeClr val="tx1"/>
                </a:solidFill>
                <a:latin typeface="Helvetica" panose="020B0604020202020204" pitchFamily="34" charset="0"/>
                <a:ea typeface="+mn-ea"/>
                <a:cs typeface="Helvetica" panose="020B0604020202020204" pitchFamily="34" charset="0"/>
              </a:defRPr>
            </a:pPr>
            <a:r>
              <a:rPr lang="de-DE"/>
              <a:t>Networking at european meetings (n=889)</a:t>
            </a:r>
            <a:endParaRPr lang="ro-RO"/>
          </a:p>
        </c:rich>
      </c:tx>
      <c:layout/>
      <c:overlay val="0"/>
      <c:spPr>
        <a:noFill/>
        <a:ln>
          <a:noFill/>
        </a:ln>
        <a:effectLst/>
      </c:spPr>
      <c:txPr>
        <a:bodyPr rot="0" spcFirstLastPara="1" vertOverflow="ellipsis" vert="horz" wrap="square" anchor="ctr" anchorCtr="1"/>
        <a:lstStyle/>
        <a:p>
          <a:pPr>
            <a:defRPr sz="1080" b="0" i="0" u="none" strike="noStrike" kern="1200" spc="0" baseline="0">
              <a:solidFill>
                <a:schemeClr val="tx1"/>
              </a:solidFill>
              <a:latin typeface="Helvetica" panose="020B0604020202020204" pitchFamily="34" charset="0"/>
              <a:ea typeface="+mn-ea"/>
              <a:cs typeface="Helvetica" panose="020B0604020202020204" pitchFamily="34" charset="0"/>
            </a:defRPr>
          </a:pPr>
          <a:endParaRPr lang="ro-RO"/>
        </a:p>
      </c:txPr>
    </c:title>
    <c:autoTitleDeleted val="0"/>
    <c:plotArea>
      <c:layout/>
      <c:barChart>
        <c:barDir val="col"/>
        <c:grouping val="clustered"/>
        <c:varyColors val="0"/>
        <c:ser>
          <c:idx val="0"/>
          <c:order val="0"/>
          <c:tx>
            <c:strRef>
              <c:f>Networking_european_meetings!$B$1</c:f>
              <c:strCache>
                <c:ptCount val="1"/>
                <c:pt idx="0">
                  <c:v>n</c:v>
                </c:pt>
              </c:strCache>
            </c:strRef>
          </c:tx>
          <c:spPr>
            <a:solidFill>
              <a:srgbClr val="63AE24"/>
            </a:solidFill>
            <a:ln>
              <a:noFill/>
            </a:ln>
            <a:effectLst/>
          </c:spPr>
          <c:invertIfNegative val="0"/>
          <c:dLbls>
            <c:spPr>
              <a:noFill/>
              <a:ln>
                <a:noFill/>
              </a:ln>
              <a:effectLst/>
            </c:spPr>
            <c:txPr>
              <a:bodyPr rot="0" spcFirstLastPara="1" vertOverflow="ellipsis" vert="horz" wrap="square" anchor="ctr" anchorCtr="1"/>
              <a:lstStyle/>
              <a:p>
                <a:pPr>
                  <a:defRPr sz="900" b="0" i="0" u="none" strike="noStrike" kern="1200" baseline="0">
                    <a:solidFill>
                      <a:schemeClr val="tx1"/>
                    </a:solidFill>
                    <a:latin typeface="Helvetica" panose="020B0604020202020204" pitchFamily="34" charset="0"/>
                    <a:ea typeface="+mn-ea"/>
                    <a:cs typeface="Helvetica" panose="020B0604020202020204" pitchFamily="34" charset="0"/>
                  </a:defRPr>
                </a:pPr>
                <a:endParaRPr lang="ro-RO"/>
              </a:p>
            </c:txPr>
            <c:dLblPos val="outEnd"/>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Networking_european_meetings!$A$2:$A$5</c:f>
              <c:strCache>
                <c:ptCount val="4"/>
                <c:pt idx="0">
                  <c:v>very important</c:v>
                </c:pt>
                <c:pt idx="1">
                  <c:v>important</c:v>
                </c:pt>
                <c:pt idx="2">
                  <c:v>less important</c:v>
                </c:pt>
                <c:pt idx="3">
                  <c:v>not important</c:v>
                </c:pt>
              </c:strCache>
            </c:strRef>
          </c:cat>
          <c:val>
            <c:numRef>
              <c:f>Networking_european_meetings!$B$2:$B$5</c:f>
              <c:numCache>
                <c:formatCode>General</c:formatCode>
                <c:ptCount val="4"/>
                <c:pt idx="0">
                  <c:v>139</c:v>
                </c:pt>
                <c:pt idx="1">
                  <c:v>317</c:v>
                </c:pt>
                <c:pt idx="2">
                  <c:v>325</c:v>
                </c:pt>
                <c:pt idx="3">
                  <c:v>108</c:v>
                </c:pt>
              </c:numCache>
            </c:numRef>
          </c:val>
          <c:extLst>
            <c:ext xmlns:c16="http://schemas.microsoft.com/office/drawing/2014/chart" uri="{C3380CC4-5D6E-409C-BE32-E72D297353CC}">
              <c16:uniqueId val="{00000000-7338-4623-B3B3-47056C79BC9B}"/>
            </c:ext>
          </c:extLst>
        </c:ser>
        <c:dLbls>
          <c:showLegendKey val="0"/>
          <c:showVal val="0"/>
          <c:showCatName val="0"/>
          <c:showSerName val="0"/>
          <c:showPercent val="0"/>
          <c:showBubbleSize val="0"/>
        </c:dLbls>
        <c:gapWidth val="219"/>
        <c:overlap val="-27"/>
        <c:axId val="528968568"/>
        <c:axId val="528964304"/>
      </c:barChart>
      <c:catAx>
        <c:axId val="52896856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solidFill>
                <a:latin typeface="Helvetica" panose="020B0604020202020204" pitchFamily="34" charset="0"/>
                <a:ea typeface="+mn-ea"/>
                <a:cs typeface="Helvetica" panose="020B0604020202020204" pitchFamily="34" charset="0"/>
              </a:defRPr>
            </a:pPr>
            <a:endParaRPr lang="ro-RO"/>
          </a:p>
        </c:txPr>
        <c:crossAx val="528964304"/>
        <c:crosses val="autoZero"/>
        <c:auto val="1"/>
        <c:lblAlgn val="ctr"/>
        <c:lblOffset val="100"/>
        <c:noMultiLvlLbl val="0"/>
      </c:catAx>
      <c:valAx>
        <c:axId val="528964304"/>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solidFill>
                <a:latin typeface="Helvetica" panose="020B0604020202020204" pitchFamily="34" charset="0"/>
                <a:ea typeface="+mn-ea"/>
                <a:cs typeface="Helvetica" panose="020B0604020202020204" pitchFamily="34" charset="0"/>
              </a:defRPr>
            </a:pPr>
            <a:endParaRPr lang="ro-RO"/>
          </a:p>
        </c:txPr>
        <c:crossAx val="528968568"/>
        <c:crosses val="autoZero"/>
        <c:crossBetween val="between"/>
      </c:valAx>
      <c:spPr>
        <a:noFill/>
        <a:ln>
          <a:noFill/>
        </a:ln>
        <a:effectLst/>
      </c:spPr>
    </c:plotArea>
    <c:plotVisOnly val="1"/>
    <c:dispBlanksAs val="gap"/>
    <c:showDLblsOverMax val="0"/>
  </c:chart>
  <c:spPr>
    <a:noFill/>
    <a:ln>
      <a:noFill/>
    </a:ln>
    <a:effectLst/>
  </c:spPr>
  <c:txPr>
    <a:bodyPr/>
    <a:lstStyle/>
    <a:p>
      <a:pPr>
        <a:defRPr sz="900">
          <a:solidFill>
            <a:schemeClr val="tx1"/>
          </a:solidFill>
          <a:latin typeface="Helvetica" panose="020B0604020202020204" pitchFamily="34" charset="0"/>
          <a:cs typeface="Helvetica" panose="020B0604020202020204" pitchFamily="34" charset="0"/>
        </a:defRPr>
      </a:pPr>
      <a:endParaRPr lang="ro-RO"/>
    </a:p>
  </c:txPr>
  <c:externalData r:id="rId3">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de-DE"/>
  <c:roundedCorners val="0"/>
  <mc:AlternateContent xmlns:mc="http://schemas.openxmlformats.org/markup-compatibility/2006">
    <mc:Choice xmlns:c14="http://schemas.microsoft.com/office/drawing/2007/8/2/chart" Requires="c14">
      <c14:style val="106"/>
    </mc:Choice>
    <mc:Fallback>
      <c:style val="6"/>
    </mc:Fallback>
  </mc:AlternateContent>
  <c:chart>
    <c:title>
      <c:tx>
        <c:rich>
          <a:bodyPr rot="0" spcFirstLastPara="1" vertOverflow="ellipsis" vert="horz" wrap="square" anchor="ctr" anchorCtr="1"/>
          <a:lstStyle/>
          <a:p>
            <a:pPr>
              <a:defRPr sz="1080" b="0" i="0" u="none" strike="noStrike" kern="1200" spc="0" baseline="0">
                <a:solidFill>
                  <a:schemeClr val="tx1"/>
                </a:solidFill>
                <a:latin typeface="Helvetica" panose="020B0604020202020204" pitchFamily="34" charset="0"/>
                <a:ea typeface="+mn-ea"/>
                <a:cs typeface="Helvetica" panose="020B0604020202020204" pitchFamily="34" charset="0"/>
              </a:defRPr>
            </a:pPr>
            <a:r>
              <a:rPr lang="de-DE"/>
              <a:t>Networking in projects (n=879)</a:t>
            </a:r>
            <a:endParaRPr lang="ro-RO"/>
          </a:p>
        </c:rich>
      </c:tx>
      <c:layout/>
      <c:overlay val="0"/>
      <c:spPr>
        <a:noFill/>
        <a:ln>
          <a:noFill/>
        </a:ln>
        <a:effectLst/>
      </c:spPr>
      <c:txPr>
        <a:bodyPr rot="0" spcFirstLastPara="1" vertOverflow="ellipsis" vert="horz" wrap="square" anchor="ctr" anchorCtr="1"/>
        <a:lstStyle/>
        <a:p>
          <a:pPr>
            <a:defRPr sz="1080" b="0" i="0" u="none" strike="noStrike" kern="1200" spc="0" baseline="0">
              <a:solidFill>
                <a:schemeClr val="tx1"/>
              </a:solidFill>
              <a:latin typeface="Helvetica" panose="020B0604020202020204" pitchFamily="34" charset="0"/>
              <a:ea typeface="+mn-ea"/>
              <a:cs typeface="Helvetica" panose="020B0604020202020204" pitchFamily="34" charset="0"/>
            </a:defRPr>
          </a:pPr>
          <a:endParaRPr lang="ro-RO"/>
        </a:p>
      </c:txPr>
    </c:title>
    <c:autoTitleDeleted val="0"/>
    <c:plotArea>
      <c:layout/>
      <c:barChart>
        <c:barDir val="col"/>
        <c:grouping val="clustered"/>
        <c:varyColors val="0"/>
        <c:ser>
          <c:idx val="0"/>
          <c:order val="0"/>
          <c:tx>
            <c:strRef>
              <c:f>Networking_cooperation_projects!$B$1</c:f>
              <c:strCache>
                <c:ptCount val="1"/>
                <c:pt idx="0">
                  <c:v>n</c:v>
                </c:pt>
              </c:strCache>
            </c:strRef>
          </c:tx>
          <c:spPr>
            <a:solidFill>
              <a:srgbClr val="951F82"/>
            </a:solidFill>
            <a:ln>
              <a:noFill/>
            </a:ln>
            <a:effectLst/>
          </c:spPr>
          <c:invertIfNegative val="0"/>
          <c:dLbls>
            <c:spPr>
              <a:noFill/>
              <a:ln>
                <a:noFill/>
              </a:ln>
              <a:effectLst/>
            </c:spPr>
            <c:txPr>
              <a:bodyPr rot="0" spcFirstLastPara="1" vertOverflow="ellipsis" vert="horz" wrap="square" anchor="ctr" anchorCtr="1"/>
              <a:lstStyle/>
              <a:p>
                <a:pPr>
                  <a:defRPr sz="900" b="0" i="0" u="none" strike="noStrike" kern="1200" baseline="0">
                    <a:solidFill>
                      <a:schemeClr val="tx1"/>
                    </a:solidFill>
                    <a:latin typeface="Helvetica" panose="020B0604020202020204" pitchFamily="34" charset="0"/>
                    <a:ea typeface="+mn-ea"/>
                    <a:cs typeface="Helvetica" panose="020B0604020202020204" pitchFamily="34" charset="0"/>
                  </a:defRPr>
                </a:pPr>
                <a:endParaRPr lang="ro-RO"/>
              </a:p>
            </c:txPr>
            <c:dLblPos val="outEnd"/>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Networking_cooperation_projects!$A$2:$A$5</c:f>
              <c:strCache>
                <c:ptCount val="4"/>
                <c:pt idx="0">
                  <c:v>very important</c:v>
                </c:pt>
                <c:pt idx="1">
                  <c:v>important</c:v>
                </c:pt>
                <c:pt idx="2">
                  <c:v>less important</c:v>
                </c:pt>
                <c:pt idx="3">
                  <c:v>not important</c:v>
                </c:pt>
              </c:strCache>
            </c:strRef>
          </c:cat>
          <c:val>
            <c:numRef>
              <c:f>Networking_cooperation_projects!$B$2:$B$5</c:f>
              <c:numCache>
                <c:formatCode>General</c:formatCode>
                <c:ptCount val="4"/>
                <c:pt idx="0">
                  <c:v>250</c:v>
                </c:pt>
                <c:pt idx="1">
                  <c:v>444</c:v>
                </c:pt>
                <c:pt idx="2">
                  <c:v>151</c:v>
                </c:pt>
                <c:pt idx="3">
                  <c:v>34</c:v>
                </c:pt>
              </c:numCache>
            </c:numRef>
          </c:val>
          <c:extLst>
            <c:ext xmlns:c16="http://schemas.microsoft.com/office/drawing/2014/chart" uri="{C3380CC4-5D6E-409C-BE32-E72D297353CC}">
              <c16:uniqueId val="{00000000-9A7D-4106-BCD6-C7B535E5922B}"/>
            </c:ext>
          </c:extLst>
        </c:ser>
        <c:dLbls>
          <c:showLegendKey val="0"/>
          <c:showVal val="0"/>
          <c:showCatName val="0"/>
          <c:showSerName val="0"/>
          <c:showPercent val="0"/>
          <c:showBubbleSize val="0"/>
        </c:dLbls>
        <c:gapWidth val="219"/>
        <c:overlap val="-27"/>
        <c:axId val="577864200"/>
        <c:axId val="577863872"/>
      </c:barChart>
      <c:catAx>
        <c:axId val="57786420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solidFill>
                <a:latin typeface="Helvetica" panose="020B0604020202020204" pitchFamily="34" charset="0"/>
                <a:ea typeface="+mn-ea"/>
                <a:cs typeface="Helvetica" panose="020B0604020202020204" pitchFamily="34" charset="0"/>
              </a:defRPr>
            </a:pPr>
            <a:endParaRPr lang="ro-RO"/>
          </a:p>
        </c:txPr>
        <c:crossAx val="577863872"/>
        <c:crosses val="autoZero"/>
        <c:auto val="1"/>
        <c:lblAlgn val="ctr"/>
        <c:lblOffset val="100"/>
        <c:noMultiLvlLbl val="0"/>
      </c:catAx>
      <c:valAx>
        <c:axId val="577863872"/>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solidFill>
                <a:latin typeface="Helvetica" panose="020B0604020202020204" pitchFamily="34" charset="0"/>
                <a:ea typeface="+mn-ea"/>
                <a:cs typeface="Helvetica" panose="020B0604020202020204" pitchFamily="34" charset="0"/>
              </a:defRPr>
            </a:pPr>
            <a:endParaRPr lang="ro-RO"/>
          </a:p>
        </c:txPr>
        <c:crossAx val="577864200"/>
        <c:crosses val="autoZero"/>
        <c:crossBetween val="between"/>
      </c:valAx>
      <c:spPr>
        <a:noFill/>
        <a:ln>
          <a:noFill/>
        </a:ln>
        <a:effectLst/>
      </c:spPr>
    </c:plotArea>
    <c:plotVisOnly val="1"/>
    <c:dispBlanksAs val="gap"/>
    <c:showDLblsOverMax val="0"/>
  </c:chart>
  <c:spPr>
    <a:noFill/>
    <a:ln>
      <a:noFill/>
    </a:ln>
    <a:effectLst/>
  </c:spPr>
  <c:txPr>
    <a:bodyPr/>
    <a:lstStyle/>
    <a:p>
      <a:pPr>
        <a:defRPr sz="900">
          <a:solidFill>
            <a:schemeClr val="tx1"/>
          </a:solidFill>
          <a:latin typeface="Helvetica" panose="020B0604020202020204" pitchFamily="34" charset="0"/>
          <a:cs typeface="Helvetica" panose="020B0604020202020204" pitchFamily="34" charset="0"/>
        </a:defRPr>
      </a:pPr>
      <a:endParaRPr lang="ro-RO"/>
    </a:p>
  </c:txPr>
  <c:externalData r:id="rId3">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de-DE"/>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solidFill>
                <a:latin typeface="Helvetica" panose="020B0604020202020204" pitchFamily="34" charset="0"/>
                <a:ea typeface="+mn-ea"/>
                <a:cs typeface="Helvetica" panose="020B0604020202020204" pitchFamily="34" charset="0"/>
              </a:defRPr>
            </a:pPr>
            <a:r>
              <a:rPr lang="de-DE"/>
              <a:t>Where do advisors obtain their knowledge? </a:t>
            </a:r>
            <a:endParaRPr lang="ro-RO"/>
          </a:p>
        </c:rich>
      </c:tx>
      <c:layout/>
      <c:overlay val="0"/>
      <c:spPr>
        <a:noFill/>
        <a:ln>
          <a:noFill/>
        </a:ln>
        <a:effectLst/>
      </c:spPr>
      <c:txPr>
        <a:bodyPr rot="0" spcFirstLastPara="1" vertOverflow="ellipsis" vert="horz" wrap="square" anchor="ctr" anchorCtr="1"/>
        <a:lstStyle/>
        <a:p>
          <a:pPr>
            <a:defRPr sz="1400" b="0" i="0" u="none" strike="noStrike" kern="1200" spc="0" baseline="0">
              <a:solidFill>
                <a:schemeClr val="tx1"/>
              </a:solidFill>
              <a:latin typeface="Helvetica" panose="020B0604020202020204" pitchFamily="34" charset="0"/>
              <a:ea typeface="+mn-ea"/>
              <a:cs typeface="Helvetica" panose="020B0604020202020204" pitchFamily="34" charset="0"/>
            </a:defRPr>
          </a:pPr>
          <a:endParaRPr lang="ro-RO"/>
        </a:p>
      </c:txPr>
    </c:title>
    <c:autoTitleDeleted val="0"/>
    <c:plotArea>
      <c:layout/>
      <c:barChart>
        <c:barDir val="bar"/>
        <c:grouping val="clustered"/>
        <c:varyColors val="0"/>
        <c:ser>
          <c:idx val="0"/>
          <c:order val="0"/>
          <c:spPr>
            <a:solidFill>
              <a:schemeClr val="accent1"/>
            </a:solidFill>
            <a:ln>
              <a:noFill/>
            </a:ln>
            <a:effectLst/>
          </c:spPr>
          <c:invertIfNegative val="0"/>
          <c:dLbls>
            <c:spPr>
              <a:noFill/>
              <a:ln>
                <a:noFill/>
              </a:ln>
              <a:effectLst/>
            </c:spPr>
            <c:txPr>
              <a:bodyPr rot="0" spcFirstLastPara="1" vertOverflow="ellipsis" vert="horz" wrap="square" anchor="ctr" anchorCtr="1"/>
              <a:lstStyle/>
              <a:p>
                <a:pPr>
                  <a:defRPr sz="900" b="0" i="0" u="none" strike="noStrike" kern="1200" baseline="0">
                    <a:solidFill>
                      <a:schemeClr val="tx1"/>
                    </a:solidFill>
                    <a:latin typeface="Helvetica" panose="020B0604020202020204" pitchFamily="34" charset="0"/>
                    <a:ea typeface="+mn-ea"/>
                    <a:cs typeface="Helvetica" panose="020B0604020202020204" pitchFamily="34" charset="0"/>
                  </a:defRPr>
                </a:pPr>
                <a:endParaRPr lang="ro-RO"/>
              </a:p>
            </c:txPr>
            <c:dLblPos val="outEnd"/>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Obtain_knowledge!$A$2:$A$15</c:f>
              <c:strCache>
                <c:ptCount val="14"/>
                <c:pt idx="0">
                  <c:v>Online events</c:v>
                </c:pt>
                <c:pt idx="1">
                  <c:v>Face to face</c:v>
                </c:pt>
                <c:pt idx="2">
                  <c:v>specialist meetings</c:v>
                </c:pt>
                <c:pt idx="3">
                  <c:v>Exchange with colleagues</c:v>
                </c:pt>
                <c:pt idx="4">
                  <c:v>Cross-visits</c:v>
                </c:pt>
                <c:pt idx="5">
                  <c:v>Newsletter</c:v>
                </c:pt>
                <c:pt idx="6">
                  <c:v>Journals</c:v>
                </c:pt>
                <c:pt idx="7">
                  <c:v>continuous training organisation</c:v>
                </c:pt>
                <c:pt idx="8">
                  <c:v>knowledge platforms</c:v>
                </c:pt>
                <c:pt idx="9">
                  <c:v>online courses</c:v>
                </c:pt>
                <c:pt idx="10">
                  <c:v>podcasts</c:v>
                </c:pt>
                <c:pt idx="11">
                  <c:v>job shadowing</c:v>
                </c:pt>
                <c:pt idx="12">
                  <c:v>mentoring</c:v>
                </c:pt>
                <c:pt idx="13">
                  <c:v>other</c:v>
                </c:pt>
              </c:strCache>
            </c:strRef>
          </c:cat>
          <c:val>
            <c:numRef>
              <c:f>Obtain_knowledge!$B$2:$B$15</c:f>
              <c:numCache>
                <c:formatCode>General</c:formatCode>
                <c:ptCount val="14"/>
                <c:pt idx="0">
                  <c:v>677</c:v>
                </c:pt>
                <c:pt idx="1">
                  <c:v>633</c:v>
                </c:pt>
                <c:pt idx="2">
                  <c:v>479</c:v>
                </c:pt>
                <c:pt idx="3">
                  <c:v>599</c:v>
                </c:pt>
                <c:pt idx="4">
                  <c:v>130</c:v>
                </c:pt>
                <c:pt idx="5">
                  <c:v>242</c:v>
                </c:pt>
                <c:pt idx="6">
                  <c:v>314</c:v>
                </c:pt>
                <c:pt idx="7">
                  <c:v>341</c:v>
                </c:pt>
                <c:pt idx="8">
                  <c:v>88</c:v>
                </c:pt>
                <c:pt idx="9">
                  <c:v>252</c:v>
                </c:pt>
                <c:pt idx="10">
                  <c:v>95</c:v>
                </c:pt>
                <c:pt idx="11">
                  <c:v>32</c:v>
                </c:pt>
                <c:pt idx="12">
                  <c:v>55</c:v>
                </c:pt>
                <c:pt idx="13">
                  <c:v>2</c:v>
                </c:pt>
              </c:numCache>
            </c:numRef>
          </c:val>
          <c:extLst>
            <c:ext xmlns:c16="http://schemas.microsoft.com/office/drawing/2014/chart" uri="{C3380CC4-5D6E-409C-BE32-E72D297353CC}">
              <c16:uniqueId val="{00000000-154B-40B7-AB22-6A55A059B255}"/>
            </c:ext>
          </c:extLst>
        </c:ser>
        <c:dLbls>
          <c:dLblPos val="outEnd"/>
          <c:showLegendKey val="0"/>
          <c:showVal val="1"/>
          <c:showCatName val="0"/>
          <c:showSerName val="0"/>
          <c:showPercent val="0"/>
          <c:showBubbleSize val="0"/>
        </c:dLbls>
        <c:gapWidth val="182"/>
        <c:axId val="528362952"/>
        <c:axId val="528365904"/>
      </c:barChart>
      <c:catAx>
        <c:axId val="528362952"/>
        <c:scaling>
          <c:orientation val="maxMin"/>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solidFill>
                <a:latin typeface="Helvetica" panose="020B0604020202020204" pitchFamily="34" charset="0"/>
                <a:ea typeface="+mn-ea"/>
                <a:cs typeface="Helvetica" panose="020B0604020202020204" pitchFamily="34" charset="0"/>
              </a:defRPr>
            </a:pPr>
            <a:endParaRPr lang="ro-RO"/>
          </a:p>
        </c:txPr>
        <c:crossAx val="528365904"/>
        <c:crosses val="autoZero"/>
        <c:auto val="1"/>
        <c:lblAlgn val="ctr"/>
        <c:lblOffset val="100"/>
        <c:noMultiLvlLbl val="0"/>
      </c:catAx>
      <c:valAx>
        <c:axId val="528365904"/>
        <c:scaling>
          <c:orientation val="minMax"/>
        </c:scaling>
        <c:delete val="0"/>
        <c:axPos val="t"/>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solidFill>
                <a:latin typeface="Helvetica" panose="020B0604020202020204" pitchFamily="34" charset="0"/>
                <a:ea typeface="+mn-ea"/>
                <a:cs typeface="Helvetica" panose="020B0604020202020204" pitchFamily="34" charset="0"/>
              </a:defRPr>
            </a:pPr>
            <a:endParaRPr lang="ro-RO"/>
          </a:p>
        </c:txPr>
        <c:crossAx val="528362952"/>
        <c:crosses val="autoZero"/>
        <c:crossBetween val="between"/>
      </c:valAx>
      <c:spPr>
        <a:noFill/>
        <a:ln>
          <a:noFill/>
        </a:ln>
        <a:effectLst/>
      </c:spPr>
    </c:plotArea>
    <c:plotVisOnly val="1"/>
    <c:dispBlanksAs val="gap"/>
    <c:showDLblsOverMax val="0"/>
  </c:chart>
  <c:spPr>
    <a:noFill/>
    <a:ln>
      <a:noFill/>
    </a:ln>
    <a:effectLst/>
  </c:spPr>
  <c:txPr>
    <a:bodyPr/>
    <a:lstStyle/>
    <a:p>
      <a:pPr>
        <a:defRPr>
          <a:solidFill>
            <a:schemeClr val="tx1"/>
          </a:solidFill>
          <a:latin typeface="Helvetica" panose="020B0604020202020204" pitchFamily="34" charset="0"/>
          <a:cs typeface="Helvetica" panose="020B0604020202020204" pitchFamily="34" charset="0"/>
        </a:defRPr>
      </a:pPr>
      <a:endParaRPr lang="ro-RO"/>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withinLinear" id="15">
  <a:schemeClr val="accent2"/>
</cs:colorStyle>
</file>

<file path=ppt/charts/colors3.xml><?xml version="1.0" encoding="utf-8"?>
<cs:colorStyle xmlns:cs="http://schemas.microsoft.com/office/drawing/2012/chartStyle" xmlns:a="http://schemas.openxmlformats.org/drawingml/2006/main" meth="withinLinear" id="17">
  <a:schemeClr val="accent4"/>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withinLinearReversed" id="22">
  <a:schemeClr val="accent2"/>
</cs:colorStyle>
</file>

<file path=ppt/charts/colors6.xml><?xml version="1.0" encoding="utf-8"?>
<cs:colorStyle xmlns:cs="http://schemas.microsoft.com/office/drawing/2012/chartStyle" xmlns:a="http://schemas.openxmlformats.org/drawingml/2006/main" meth="withinLinear" id="16">
  <a:schemeClr val="accent3"/>
</cs:colorStyle>
</file>

<file path=ppt/charts/colors7.xml><?xml version="1.0" encoding="utf-8"?>
<cs:colorStyle xmlns:cs="http://schemas.microsoft.com/office/drawing/2012/chartStyle" xmlns:a="http://schemas.openxmlformats.org/drawingml/2006/main" meth="withinLinearReversed" id="23">
  <a:schemeClr val="accent3"/>
</cs:colorStyle>
</file>

<file path=ppt/charts/colors8.xml><?xml version="1.0" encoding="utf-8"?>
<cs:colorStyle xmlns:cs="http://schemas.microsoft.com/office/drawing/2012/chartStyle" xmlns:a="http://schemas.openxmlformats.org/drawingml/2006/main" meth="withinLinearReversed" id="24">
  <a:schemeClr val="accent4"/>
</cs:colorStyle>
</file>

<file path=ppt/charts/colors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9.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Posição do Cabeçalho 1">
            <a:extLst>
              <a:ext uri="{FF2B5EF4-FFF2-40B4-BE49-F238E27FC236}">
                <a16:creationId xmlns:a16="http://schemas.microsoft.com/office/drawing/2014/main" id="{E6CC32E6-3F72-FE9E-0652-F045A22A7AF1}"/>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pt-PT"/>
          </a:p>
        </p:txBody>
      </p:sp>
      <p:sp>
        <p:nvSpPr>
          <p:cNvPr id="3" name="Marcador de Posição da Data 2">
            <a:extLst>
              <a:ext uri="{FF2B5EF4-FFF2-40B4-BE49-F238E27FC236}">
                <a16:creationId xmlns:a16="http://schemas.microsoft.com/office/drawing/2014/main" id="{8C02E305-91BF-BE44-E467-74C15A0E5505}"/>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CD101EF2-B603-024D-BA72-D818573EA12E}" type="datetimeFigureOut">
              <a:rPr lang="pt-PT" smtClean="0"/>
              <a:t>25/06/2026</a:t>
            </a:fld>
            <a:endParaRPr lang="pt-PT"/>
          </a:p>
        </p:txBody>
      </p:sp>
      <p:sp>
        <p:nvSpPr>
          <p:cNvPr id="4" name="Marcador de Posição do Rodapé 3">
            <a:extLst>
              <a:ext uri="{FF2B5EF4-FFF2-40B4-BE49-F238E27FC236}">
                <a16:creationId xmlns:a16="http://schemas.microsoft.com/office/drawing/2014/main" id="{E8D0121D-621A-A992-5A1E-D536A8952389}"/>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pt-PT"/>
          </a:p>
        </p:txBody>
      </p:sp>
      <p:sp>
        <p:nvSpPr>
          <p:cNvPr id="5" name="Marcador de Posição do Número do Diapositivo 4">
            <a:extLst>
              <a:ext uri="{FF2B5EF4-FFF2-40B4-BE49-F238E27FC236}">
                <a16:creationId xmlns:a16="http://schemas.microsoft.com/office/drawing/2014/main" id="{8AB5A10C-77D4-B02C-8AC0-301D3532E089}"/>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4A0609E0-7AB1-F84F-9F17-1117D4CE69D5}" type="slidenum">
              <a:rPr lang="pt-PT" smtClean="0"/>
              <a:t>‹Nr.›</a:t>
            </a:fld>
            <a:endParaRPr lang="pt-PT"/>
          </a:p>
        </p:txBody>
      </p:sp>
    </p:spTree>
    <p:extLst>
      <p:ext uri="{BB962C8B-B14F-4D97-AF65-F5344CB8AC3E}">
        <p14:creationId xmlns:p14="http://schemas.microsoft.com/office/powerpoint/2010/main" val="1321276890"/>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PT"/>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2163C3E-A3C5-B344-A0FA-C630AC020FB4}" type="datetimeFigureOut">
              <a:rPr lang="en-PT" smtClean="0"/>
              <a:t>06/25/2026</a:t>
            </a:fld>
            <a:endParaRPr lang="en-PT"/>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PT"/>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PT"/>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PT"/>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02AD890-A517-FD4A-BA6E-CD5935BB63CE}" type="slidenum">
              <a:rPr lang="en-PT" smtClean="0"/>
              <a:t>‹Nr.›</a:t>
            </a:fld>
            <a:endParaRPr lang="en-PT"/>
          </a:p>
        </p:txBody>
      </p:sp>
    </p:spTree>
    <p:extLst>
      <p:ext uri="{BB962C8B-B14F-4D97-AF65-F5344CB8AC3E}">
        <p14:creationId xmlns:p14="http://schemas.microsoft.com/office/powerpoint/2010/main" val="2209699505"/>
      </p:ext>
    </p:extLst>
  </p:cSld>
  <p:clrMap bg1="lt1" tx1="dk1" bg2="lt2" tx2="dk2" accent1="accent1" accent2="accent2" accent3="accent3" accent4="accent4" accent5="accent5" accent6="accent6" hlink="hlink" folHlink="folHlink"/>
  <p:hf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a:t>St</a:t>
            </a:r>
            <a:endParaRPr lang="nl-BE"/>
          </a:p>
        </p:txBody>
      </p:sp>
      <p:sp>
        <p:nvSpPr>
          <p:cNvPr id="4" name="Tijdelijke aanduiding voor dianummer 3"/>
          <p:cNvSpPr>
            <a:spLocks noGrp="1"/>
          </p:cNvSpPr>
          <p:nvPr>
            <p:ph type="sldNum" sz="quarter" idx="5"/>
          </p:nvPr>
        </p:nvSpPr>
        <p:spPr/>
        <p:txBody>
          <a:bodyPr/>
          <a:lstStyle/>
          <a:p>
            <a:fld id="{202AD890-A517-FD4A-BA6E-CD5935BB63CE}" type="slidenum">
              <a:rPr lang="en-PT" smtClean="0"/>
              <a:t>19</a:t>
            </a:fld>
            <a:endParaRPr lang="en-PT"/>
          </a:p>
        </p:txBody>
      </p:sp>
    </p:spTree>
    <p:extLst>
      <p:ext uri="{BB962C8B-B14F-4D97-AF65-F5344CB8AC3E}">
        <p14:creationId xmlns:p14="http://schemas.microsoft.com/office/powerpoint/2010/main" val="2674999448"/>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image" Target="../media/image13.jpg"/><Relationship Id="rId1" Type="http://schemas.openxmlformats.org/officeDocument/2006/relationships/slideMaster" Target="../slideMasters/slideMaster1.xml"/><Relationship Id="rId4" Type="http://schemas.openxmlformats.org/officeDocument/2006/relationships/image" Target="../media/image15.jpg"/></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6.jp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jp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9.jp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0.jp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Cover">
    <p:spTree>
      <p:nvGrpSpPr>
        <p:cNvPr id="1" name=""/>
        <p:cNvGrpSpPr/>
        <p:nvPr/>
      </p:nvGrpSpPr>
      <p:grpSpPr>
        <a:xfrm>
          <a:off x="0" y="0"/>
          <a:ext cx="0" cy="0"/>
          <a:chOff x="0" y="0"/>
          <a:chExt cx="0" cy="0"/>
        </a:xfrm>
      </p:grpSpPr>
      <p:pic>
        <p:nvPicPr>
          <p:cNvPr id="2" name="Imagem 1">
            <a:extLst>
              <a:ext uri="{FF2B5EF4-FFF2-40B4-BE49-F238E27FC236}">
                <a16:creationId xmlns:a16="http://schemas.microsoft.com/office/drawing/2014/main" id="{26282FCF-30D5-E7D9-8073-6752790220B1}"/>
              </a:ext>
            </a:extLst>
          </p:cNvPr>
          <p:cNvPicPr>
            <a:picLocks noChangeAspect="1"/>
          </p:cNvPicPr>
          <p:nvPr userDrawn="1"/>
        </p:nvPicPr>
        <p:blipFill>
          <a:blip r:embed="rId2"/>
          <a:srcRect/>
          <a:stretch/>
        </p:blipFill>
        <p:spPr>
          <a:xfrm>
            <a:off x="0" y="-6252"/>
            <a:ext cx="12193444" cy="6757200"/>
          </a:xfrm>
          <a:prstGeom prst="rect">
            <a:avLst/>
          </a:prstGeom>
        </p:spPr>
      </p:pic>
      <p:sp>
        <p:nvSpPr>
          <p:cNvPr id="5" name="Rectangle 1">
            <a:extLst>
              <a:ext uri="{FF2B5EF4-FFF2-40B4-BE49-F238E27FC236}">
                <a16:creationId xmlns:a16="http://schemas.microsoft.com/office/drawing/2014/main" id="{CA473D72-DD45-5917-BD8B-4D82EB3CD65A}"/>
              </a:ext>
            </a:extLst>
          </p:cNvPr>
          <p:cNvSpPr/>
          <p:nvPr userDrawn="1"/>
        </p:nvSpPr>
        <p:spPr>
          <a:xfrm>
            <a:off x="-13447" y="5809131"/>
            <a:ext cx="12205448" cy="104886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PT"/>
          </a:p>
        </p:txBody>
      </p:sp>
      <p:grpSp>
        <p:nvGrpSpPr>
          <p:cNvPr id="9" name="Agrupar 8">
            <a:extLst>
              <a:ext uri="{FF2B5EF4-FFF2-40B4-BE49-F238E27FC236}">
                <a16:creationId xmlns:a16="http://schemas.microsoft.com/office/drawing/2014/main" id="{0A3B3D7D-F56E-B1E3-AF0A-2A974FE6D2A2}"/>
              </a:ext>
            </a:extLst>
          </p:cNvPr>
          <p:cNvGrpSpPr/>
          <p:nvPr userDrawn="1"/>
        </p:nvGrpSpPr>
        <p:grpSpPr>
          <a:xfrm>
            <a:off x="555046" y="6029862"/>
            <a:ext cx="5572079" cy="620006"/>
            <a:chOff x="555046" y="6029862"/>
            <a:chExt cx="5572079" cy="620006"/>
          </a:xfrm>
        </p:grpSpPr>
        <p:pic>
          <p:nvPicPr>
            <p:cNvPr id="6" name="Picture 15" descr="Graphical user interface, text&#10;&#10;Description automatically generated">
              <a:extLst>
                <a:ext uri="{FF2B5EF4-FFF2-40B4-BE49-F238E27FC236}">
                  <a16:creationId xmlns:a16="http://schemas.microsoft.com/office/drawing/2014/main" id="{E6BAE5BD-B183-8EA5-9A1D-B4305D200906}"/>
                </a:ext>
              </a:extLst>
            </p:cNvPr>
            <p:cNvPicPr>
              <a:picLocks noChangeAspect="1"/>
            </p:cNvPicPr>
            <p:nvPr userDrawn="1"/>
          </p:nvPicPr>
          <p:blipFill rotWithShape="1">
            <a:blip r:embed="rId3"/>
            <a:srcRect l="4680" t="84565" r="91262" b="10157"/>
            <a:stretch/>
          </p:blipFill>
          <p:spPr>
            <a:xfrm>
              <a:off x="660041" y="6056187"/>
              <a:ext cx="386367" cy="276999"/>
            </a:xfrm>
            <a:prstGeom prst="rect">
              <a:avLst/>
            </a:prstGeom>
          </p:spPr>
        </p:pic>
        <p:sp>
          <p:nvSpPr>
            <p:cNvPr id="7" name="CaixaDeTexto 6">
              <a:extLst>
                <a:ext uri="{FF2B5EF4-FFF2-40B4-BE49-F238E27FC236}">
                  <a16:creationId xmlns:a16="http://schemas.microsoft.com/office/drawing/2014/main" id="{EE087E70-21DD-CFFB-6C58-45C2A9D81ADE}"/>
                </a:ext>
              </a:extLst>
            </p:cNvPr>
            <p:cNvSpPr txBox="1"/>
            <p:nvPr userDrawn="1"/>
          </p:nvSpPr>
          <p:spPr>
            <a:xfrm>
              <a:off x="555046" y="6372869"/>
              <a:ext cx="5572079" cy="276999"/>
            </a:xfrm>
            <a:prstGeom prst="rect">
              <a:avLst/>
            </a:prstGeom>
            <a:noFill/>
          </p:spPr>
          <p:txBody>
            <a:bodyPr wrap="square" rtlCol="0">
              <a:spAutoFit/>
            </a:bodyPr>
            <a:lstStyle/>
            <a:p>
              <a:r>
                <a:rPr lang="pt-PT" sz="575" b="0" i="0" dirty="0" err="1">
                  <a:solidFill>
                    <a:srgbClr val="828282"/>
                  </a:solidFill>
                  <a:latin typeface="Helvetica Light" panose="020B0403020202020204" pitchFamily="34" charset="0"/>
                  <a:cs typeface="Arial" panose="020B0604020202020204" pitchFamily="34" charset="0"/>
                </a:rPr>
                <a:t>Funded</a:t>
              </a:r>
              <a:r>
                <a:rPr lang="pt-PT" sz="575" b="0" i="0" dirty="0">
                  <a:solidFill>
                    <a:srgbClr val="828282"/>
                  </a:solidFill>
                  <a:latin typeface="Helvetica Light" panose="020B0403020202020204" pitchFamily="34" charset="0"/>
                  <a:cs typeface="Arial" panose="020B0604020202020204" pitchFamily="34" charset="0"/>
                </a:rPr>
                <a:t> </a:t>
              </a:r>
              <a:r>
                <a:rPr lang="pt-PT" sz="575" b="0" i="0" dirty="0" err="1">
                  <a:solidFill>
                    <a:srgbClr val="828282"/>
                  </a:solidFill>
                  <a:latin typeface="Helvetica Light" panose="020B0403020202020204" pitchFamily="34" charset="0"/>
                  <a:cs typeface="Arial" panose="020B0604020202020204" pitchFamily="34" charset="0"/>
                </a:rPr>
                <a:t>by</a:t>
              </a:r>
              <a:r>
                <a:rPr lang="pt-PT" sz="575" b="0" i="0" dirty="0">
                  <a:solidFill>
                    <a:srgbClr val="828282"/>
                  </a:solidFill>
                  <a:latin typeface="Helvetica Light" panose="020B0403020202020204" pitchFamily="34" charset="0"/>
                  <a:cs typeface="Arial" panose="020B0604020202020204" pitchFamily="34" charset="0"/>
                </a:rPr>
                <a:t> </a:t>
              </a:r>
              <a:r>
                <a:rPr lang="pt-PT" sz="575" b="0" i="0" dirty="0" err="1">
                  <a:solidFill>
                    <a:srgbClr val="828282"/>
                  </a:solidFill>
                  <a:latin typeface="Helvetica Light" panose="020B0403020202020204" pitchFamily="34" charset="0"/>
                  <a:cs typeface="Arial" panose="020B0604020202020204" pitchFamily="34" charset="0"/>
                </a:rPr>
                <a:t>the</a:t>
              </a:r>
              <a:r>
                <a:rPr lang="pt-PT" sz="575" b="0" i="0" dirty="0">
                  <a:solidFill>
                    <a:srgbClr val="828282"/>
                  </a:solidFill>
                  <a:latin typeface="Helvetica Light" panose="020B0403020202020204" pitchFamily="34" charset="0"/>
                  <a:cs typeface="Arial" panose="020B0604020202020204" pitchFamily="34" charset="0"/>
                </a:rPr>
                <a:t> </a:t>
              </a:r>
              <a:r>
                <a:rPr lang="pt-PT" sz="575" b="0" i="0" dirty="0" err="1">
                  <a:solidFill>
                    <a:srgbClr val="828282"/>
                  </a:solidFill>
                  <a:latin typeface="Helvetica Light" panose="020B0403020202020204" pitchFamily="34" charset="0"/>
                  <a:cs typeface="Arial" panose="020B0604020202020204" pitchFamily="34" charset="0"/>
                </a:rPr>
                <a:t>European</a:t>
              </a:r>
              <a:r>
                <a:rPr lang="pt-PT" sz="575" b="0" i="0" dirty="0">
                  <a:solidFill>
                    <a:srgbClr val="828282"/>
                  </a:solidFill>
                  <a:latin typeface="Helvetica Light" panose="020B0403020202020204" pitchFamily="34" charset="0"/>
                  <a:cs typeface="Arial" panose="020B0604020202020204" pitchFamily="34" charset="0"/>
                </a:rPr>
                <a:t> </a:t>
              </a:r>
              <a:r>
                <a:rPr lang="pt-PT" sz="575" b="0" i="0" dirty="0" err="1">
                  <a:solidFill>
                    <a:srgbClr val="828282"/>
                  </a:solidFill>
                  <a:latin typeface="Helvetica Light" panose="020B0403020202020204" pitchFamily="34" charset="0"/>
                  <a:cs typeface="Arial" panose="020B0604020202020204" pitchFamily="34" charset="0"/>
                </a:rPr>
                <a:t>Union</a:t>
              </a:r>
              <a:r>
                <a:rPr lang="pt-PT" sz="575" b="0" i="0" dirty="0">
                  <a:solidFill>
                    <a:srgbClr val="828282"/>
                  </a:solidFill>
                  <a:latin typeface="Helvetica Light" panose="020B0403020202020204" pitchFamily="34" charset="0"/>
                  <a:cs typeface="Arial" panose="020B0604020202020204" pitchFamily="34" charset="0"/>
                </a:rPr>
                <a:t>. </a:t>
              </a:r>
              <a:r>
                <a:rPr lang="pt-PT" sz="575" b="0" i="0" dirty="0" err="1">
                  <a:solidFill>
                    <a:srgbClr val="828282"/>
                  </a:solidFill>
                  <a:latin typeface="Helvetica Light" panose="020B0403020202020204" pitchFamily="34" charset="0"/>
                  <a:cs typeface="Arial" panose="020B0604020202020204" pitchFamily="34" charset="0"/>
                </a:rPr>
                <a:t>Views</a:t>
              </a:r>
              <a:r>
                <a:rPr lang="pt-PT" sz="575" b="0" i="0" dirty="0">
                  <a:solidFill>
                    <a:srgbClr val="828282"/>
                  </a:solidFill>
                  <a:latin typeface="Helvetica Light" panose="020B0403020202020204" pitchFamily="34" charset="0"/>
                  <a:cs typeface="Arial" panose="020B0604020202020204" pitchFamily="34" charset="0"/>
                </a:rPr>
                <a:t> </a:t>
              </a:r>
              <a:r>
                <a:rPr lang="pt-PT" sz="575" b="0" i="0" dirty="0" err="1">
                  <a:solidFill>
                    <a:srgbClr val="828282"/>
                  </a:solidFill>
                  <a:latin typeface="Helvetica Light" panose="020B0403020202020204" pitchFamily="34" charset="0"/>
                  <a:cs typeface="Arial" panose="020B0604020202020204" pitchFamily="34" charset="0"/>
                </a:rPr>
                <a:t>and</a:t>
              </a:r>
              <a:r>
                <a:rPr lang="pt-PT" sz="575" b="0" i="0" dirty="0">
                  <a:solidFill>
                    <a:srgbClr val="828282"/>
                  </a:solidFill>
                  <a:latin typeface="Helvetica Light" panose="020B0403020202020204" pitchFamily="34" charset="0"/>
                  <a:cs typeface="Arial" panose="020B0604020202020204" pitchFamily="34" charset="0"/>
                </a:rPr>
                <a:t> </a:t>
              </a:r>
              <a:r>
                <a:rPr lang="pt-PT" sz="575" b="0" i="0" dirty="0" err="1">
                  <a:solidFill>
                    <a:srgbClr val="828282"/>
                  </a:solidFill>
                  <a:latin typeface="Helvetica Light" panose="020B0403020202020204" pitchFamily="34" charset="0"/>
                  <a:cs typeface="Arial" panose="020B0604020202020204" pitchFamily="34" charset="0"/>
                </a:rPr>
                <a:t>opinions</a:t>
              </a:r>
              <a:r>
                <a:rPr lang="pt-PT" sz="575" b="0" i="0" dirty="0">
                  <a:solidFill>
                    <a:srgbClr val="828282"/>
                  </a:solidFill>
                  <a:latin typeface="Helvetica Light" panose="020B0403020202020204" pitchFamily="34" charset="0"/>
                  <a:cs typeface="Arial" panose="020B0604020202020204" pitchFamily="34" charset="0"/>
                </a:rPr>
                <a:t> </a:t>
              </a:r>
              <a:r>
                <a:rPr lang="pt-PT" sz="575" b="0" i="0" dirty="0" err="1">
                  <a:solidFill>
                    <a:srgbClr val="828282"/>
                  </a:solidFill>
                  <a:latin typeface="Helvetica Light" panose="020B0403020202020204" pitchFamily="34" charset="0"/>
                  <a:cs typeface="Arial" panose="020B0604020202020204" pitchFamily="34" charset="0"/>
                </a:rPr>
                <a:t>expressed</a:t>
              </a:r>
              <a:r>
                <a:rPr lang="pt-PT" sz="575" b="0" i="0" dirty="0">
                  <a:solidFill>
                    <a:srgbClr val="828282"/>
                  </a:solidFill>
                  <a:latin typeface="Helvetica Light" panose="020B0403020202020204" pitchFamily="34" charset="0"/>
                  <a:cs typeface="Arial" panose="020B0604020202020204" pitchFamily="34" charset="0"/>
                </a:rPr>
                <a:t> are </a:t>
              </a:r>
              <a:r>
                <a:rPr lang="pt-PT" sz="575" b="0" i="0" dirty="0" err="1">
                  <a:solidFill>
                    <a:srgbClr val="828282"/>
                  </a:solidFill>
                  <a:latin typeface="Helvetica Light" panose="020B0403020202020204" pitchFamily="34" charset="0"/>
                  <a:cs typeface="Arial" panose="020B0604020202020204" pitchFamily="34" charset="0"/>
                </a:rPr>
                <a:t>however</a:t>
              </a:r>
              <a:r>
                <a:rPr lang="pt-PT" sz="575" b="0" i="0" dirty="0">
                  <a:solidFill>
                    <a:srgbClr val="828282"/>
                  </a:solidFill>
                  <a:latin typeface="Helvetica Light" panose="020B0403020202020204" pitchFamily="34" charset="0"/>
                  <a:cs typeface="Arial" panose="020B0604020202020204" pitchFamily="34" charset="0"/>
                </a:rPr>
                <a:t> </a:t>
              </a:r>
              <a:r>
                <a:rPr lang="pt-PT" sz="575" b="0" i="0" dirty="0" err="1">
                  <a:solidFill>
                    <a:srgbClr val="828282"/>
                  </a:solidFill>
                  <a:latin typeface="Helvetica Light" panose="020B0403020202020204" pitchFamily="34" charset="0"/>
                  <a:cs typeface="Arial" panose="020B0604020202020204" pitchFamily="34" charset="0"/>
                </a:rPr>
                <a:t>those</a:t>
              </a:r>
              <a:r>
                <a:rPr lang="pt-PT" sz="575" b="0" i="0" dirty="0">
                  <a:solidFill>
                    <a:srgbClr val="828282"/>
                  </a:solidFill>
                  <a:latin typeface="Helvetica Light" panose="020B0403020202020204" pitchFamily="34" charset="0"/>
                  <a:cs typeface="Arial" panose="020B0604020202020204" pitchFamily="34" charset="0"/>
                </a:rPr>
                <a:t> </a:t>
              </a:r>
              <a:r>
                <a:rPr lang="pt-PT" sz="575" b="0" i="0" dirty="0" err="1">
                  <a:solidFill>
                    <a:srgbClr val="828282"/>
                  </a:solidFill>
                  <a:latin typeface="Helvetica Light" panose="020B0403020202020204" pitchFamily="34" charset="0"/>
                  <a:cs typeface="Arial" panose="020B0604020202020204" pitchFamily="34" charset="0"/>
                </a:rPr>
                <a:t>of</a:t>
              </a:r>
              <a:r>
                <a:rPr lang="pt-PT" sz="575" b="0" i="0" dirty="0">
                  <a:solidFill>
                    <a:srgbClr val="828282"/>
                  </a:solidFill>
                  <a:latin typeface="Helvetica Light" panose="020B0403020202020204" pitchFamily="34" charset="0"/>
                  <a:cs typeface="Arial" panose="020B0604020202020204" pitchFamily="34" charset="0"/>
                </a:rPr>
                <a:t> </a:t>
              </a:r>
              <a:r>
                <a:rPr lang="pt-PT" sz="575" b="0" i="0" dirty="0" err="1">
                  <a:solidFill>
                    <a:srgbClr val="828282"/>
                  </a:solidFill>
                  <a:latin typeface="Helvetica Light" panose="020B0403020202020204" pitchFamily="34" charset="0"/>
                  <a:cs typeface="Arial" panose="020B0604020202020204" pitchFamily="34" charset="0"/>
                </a:rPr>
                <a:t>the</a:t>
              </a:r>
              <a:r>
                <a:rPr lang="pt-PT" sz="575" b="0" i="0" dirty="0">
                  <a:solidFill>
                    <a:srgbClr val="828282"/>
                  </a:solidFill>
                  <a:latin typeface="Helvetica Light" panose="020B0403020202020204" pitchFamily="34" charset="0"/>
                  <a:cs typeface="Arial" panose="020B0604020202020204" pitchFamily="34" charset="0"/>
                </a:rPr>
                <a:t> </a:t>
              </a:r>
              <a:r>
                <a:rPr lang="pt-PT" sz="575" b="0" i="0" dirty="0" err="1">
                  <a:solidFill>
                    <a:srgbClr val="828282"/>
                  </a:solidFill>
                  <a:latin typeface="Helvetica Light" panose="020B0403020202020204" pitchFamily="34" charset="0"/>
                  <a:cs typeface="Arial" panose="020B0604020202020204" pitchFamily="34" charset="0"/>
                </a:rPr>
                <a:t>author</a:t>
              </a:r>
              <a:r>
                <a:rPr lang="pt-PT" sz="575" b="0" i="0" dirty="0">
                  <a:solidFill>
                    <a:srgbClr val="828282"/>
                  </a:solidFill>
                  <a:latin typeface="Helvetica Light" panose="020B0403020202020204" pitchFamily="34" charset="0"/>
                  <a:cs typeface="Arial" panose="020B0604020202020204" pitchFamily="34" charset="0"/>
                </a:rPr>
                <a:t>(s) </a:t>
              </a:r>
              <a:r>
                <a:rPr lang="pt-PT" sz="575" b="0" i="0" dirty="0" err="1">
                  <a:solidFill>
                    <a:srgbClr val="828282"/>
                  </a:solidFill>
                  <a:latin typeface="Helvetica Light" panose="020B0403020202020204" pitchFamily="34" charset="0"/>
                  <a:cs typeface="Arial" panose="020B0604020202020204" pitchFamily="34" charset="0"/>
                </a:rPr>
                <a:t>only</a:t>
              </a:r>
              <a:r>
                <a:rPr lang="pt-PT" sz="575" b="0" i="0" dirty="0">
                  <a:solidFill>
                    <a:srgbClr val="828282"/>
                  </a:solidFill>
                  <a:latin typeface="Helvetica Light" panose="020B0403020202020204" pitchFamily="34" charset="0"/>
                  <a:cs typeface="Arial" panose="020B0604020202020204" pitchFamily="34" charset="0"/>
                </a:rPr>
                <a:t> </a:t>
              </a:r>
              <a:r>
                <a:rPr lang="pt-PT" sz="575" b="0" i="0" dirty="0" err="1">
                  <a:solidFill>
                    <a:srgbClr val="828282"/>
                  </a:solidFill>
                  <a:latin typeface="Helvetica Light" panose="020B0403020202020204" pitchFamily="34" charset="0"/>
                  <a:cs typeface="Arial" panose="020B0604020202020204" pitchFamily="34" charset="0"/>
                </a:rPr>
                <a:t>and</a:t>
              </a:r>
              <a:r>
                <a:rPr lang="pt-PT" sz="575" b="0" i="0" dirty="0">
                  <a:solidFill>
                    <a:srgbClr val="828282"/>
                  </a:solidFill>
                  <a:latin typeface="Helvetica Light" panose="020B0403020202020204" pitchFamily="34" charset="0"/>
                  <a:cs typeface="Arial" panose="020B0604020202020204" pitchFamily="34" charset="0"/>
                </a:rPr>
                <a:t> do </a:t>
              </a:r>
              <a:r>
                <a:rPr lang="pt-PT" sz="575" b="0" i="0" dirty="0" err="1">
                  <a:solidFill>
                    <a:srgbClr val="828282"/>
                  </a:solidFill>
                  <a:latin typeface="Helvetica Light" panose="020B0403020202020204" pitchFamily="34" charset="0"/>
                  <a:cs typeface="Arial" panose="020B0604020202020204" pitchFamily="34" charset="0"/>
                </a:rPr>
                <a:t>not</a:t>
              </a:r>
              <a:r>
                <a:rPr lang="pt-PT" sz="575" b="0" i="0" dirty="0">
                  <a:solidFill>
                    <a:srgbClr val="828282"/>
                  </a:solidFill>
                  <a:latin typeface="Helvetica Light" panose="020B0403020202020204" pitchFamily="34" charset="0"/>
                  <a:cs typeface="Arial" panose="020B0604020202020204" pitchFamily="34" charset="0"/>
                </a:rPr>
                <a:t> </a:t>
              </a:r>
              <a:r>
                <a:rPr lang="pt-PT" sz="575" b="0" i="0" dirty="0" err="1">
                  <a:solidFill>
                    <a:srgbClr val="828282"/>
                  </a:solidFill>
                  <a:latin typeface="Helvetica Light" panose="020B0403020202020204" pitchFamily="34" charset="0"/>
                  <a:cs typeface="Arial" panose="020B0604020202020204" pitchFamily="34" charset="0"/>
                </a:rPr>
                <a:t>necessarily</a:t>
              </a:r>
              <a:r>
                <a:rPr lang="pt-PT" sz="575" b="0" i="0" dirty="0">
                  <a:solidFill>
                    <a:srgbClr val="828282"/>
                  </a:solidFill>
                  <a:latin typeface="Helvetica Light" panose="020B0403020202020204" pitchFamily="34" charset="0"/>
                  <a:cs typeface="Arial" panose="020B0604020202020204" pitchFamily="34" charset="0"/>
                </a:rPr>
                <a:t> </a:t>
              </a:r>
              <a:r>
                <a:rPr lang="pt-PT" sz="575" b="0" i="0" dirty="0" err="1">
                  <a:solidFill>
                    <a:srgbClr val="828282"/>
                  </a:solidFill>
                  <a:latin typeface="Helvetica Light" panose="020B0403020202020204" pitchFamily="34" charset="0"/>
                  <a:cs typeface="Arial" panose="020B0604020202020204" pitchFamily="34" charset="0"/>
                </a:rPr>
                <a:t>reflect</a:t>
              </a:r>
              <a:r>
                <a:rPr lang="pt-PT" sz="575" b="0" i="0" dirty="0">
                  <a:solidFill>
                    <a:srgbClr val="828282"/>
                  </a:solidFill>
                  <a:latin typeface="Helvetica Light" panose="020B0403020202020204" pitchFamily="34" charset="0"/>
                  <a:cs typeface="Arial" panose="020B0604020202020204" pitchFamily="34" charset="0"/>
                </a:rPr>
                <a:t> </a:t>
              </a:r>
              <a:r>
                <a:rPr lang="pt-PT" sz="575" b="0" i="0" dirty="0" err="1">
                  <a:solidFill>
                    <a:srgbClr val="828282"/>
                  </a:solidFill>
                  <a:latin typeface="Helvetica Light" panose="020B0403020202020204" pitchFamily="34" charset="0"/>
                  <a:cs typeface="Arial" panose="020B0604020202020204" pitchFamily="34" charset="0"/>
                </a:rPr>
                <a:t>those</a:t>
              </a:r>
              <a:r>
                <a:rPr lang="pt-PT" sz="575" b="0" i="0" dirty="0">
                  <a:solidFill>
                    <a:srgbClr val="828282"/>
                  </a:solidFill>
                  <a:latin typeface="Helvetica Light" panose="020B0403020202020204" pitchFamily="34" charset="0"/>
                  <a:cs typeface="Arial" panose="020B0604020202020204" pitchFamily="34" charset="0"/>
                </a:rPr>
                <a:t> </a:t>
              </a:r>
              <a:r>
                <a:rPr lang="pt-PT" sz="575" b="0" i="0" dirty="0" err="1">
                  <a:solidFill>
                    <a:srgbClr val="828282"/>
                  </a:solidFill>
                  <a:latin typeface="Helvetica Light" panose="020B0403020202020204" pitchFamily="34" charset="0"/>
                  <a:cs typeface="Arial" panose="020B0604020202020204" pitchFamily="34" charset="0"/>
                </a:rPr>
                <a:t>of</a:t>
              </a:r>
              <a:r>
                <a:rPr lang="pt-PT" sz="575" b="0" i="0" dirty="0">
                  <a:solidFill>
                    <a:srgbClr val="828282"/>
                  </a:solidFill>
                  <a:latin typeface="Helvetica Light" panose="020B0403020202020204" pitchFamily="34" charset="0"/>
                  <a:cs typeface="Arial" panose="020B0604020202020204" pitchFamily="34" charset="0"/>
                </a:rPr>
                <a:t> </a:t>
              </a:r>
              <a:r>
                <a:rPr lang="pt-PT" sz="575" b="0" i="0" dirty="0" err="1">
                  <a:solidFill>
                    <a:srgbClr val="828282"/>
                  </a:solidFill>
                  <a:latin typeface="Helvetica Light" panose="020B0403020202020204" pitchFamily="34" charset="0"/>
                  <a:cs typeface="Arial" panose="020B0604020202020204" pitchFamily="34" charset="0"/>
                </a:rPr>
                <a:t>the</a:t>
              </a:r>
              <a:r>
                <a:rPr lang="pt-PT" sz="575" b="0" i="0" dirty="0">
                  <a:solidFill>
                    <a:srgbClr val="828282"/>
                  </a:solidFill>
                  <a:latin typeface="Helvetica Light" panose="020B0403020202020204" pitchFamily="34" charset="0"/>
                  <a:cs typeface="Arial" panose="020B0604020202020204" pitchFamily="34" charset="0"/>
                </a:rPr>
                <a:t> </a:t>
              </a:r>
              <a:r>
                <a:rPr lang="pt-PT" sz="575" b="0" i="0" dirty="0" err="1">
                  <a:solidFill>
                    <a:srgbClr val="828282"/>
                  </a:solidFill>
                  <a:latin typeface="Helvetica Light" panose="020B0403020202020204" pitchFamily="34" charset="0"/>
                  <a:cs typeface="Arial" panose="020B0604020202020204" pitchFamily="34" charset="0"/>
                </a:rPr>
                <a:t>European</a:t>
              </a:r>
              <a:r>
                <a:rPr lang="pt-PT" sz="575" b="0" i="0" dirty="0">
                  <a:solidFill>
                    <a:srgbClr val="828282"/>
                  </a:solidFill>
                  <a:latin typeface="Helvetica Light" panose="020B0403020202020204" pitchFamily="34" charset="0"/>
                  <a:cs typeface="Arial" panose="020B0604020202020204" pitchFamily="34" charset="0"/>
                </a:rPr>
                <a:t> </a:t>
              </a:r>
              <a:r>
                <a:rPr lang="pt-PT" sz="575" b="0" i="0" dirty="0" err="1">
                  <a:solidFill>
                    <a:srgbClr val="828282"/>
                  </a:solidFill>
                  <a:latin typeface="Helvetica Light" panose="020B0403020202020204" pitchFamily="34" charset="0"/>
                  <a:cs typeface="Arial" panose="020B0604020202020204" pitchFamily="34" charset="0"/>
                </a:rPr>
                <a:t>Union</a:t>
              </a:r>
              <a:r>
                <a:rPr lang="pt-PT" sz="575" b="0" i="0" dirty="0">
                  <a:solidFill>
                    <a:srgbClr val="828282"/>
                  </a:solidFill>
                  <a:latin typeface="Helvetica Light" panose="020B0403020202020204" pitchFamily="34" charset="0"/>
                  <a:cs typeface="Arial" panose="020B0604020202020204" pitchFamily="34" charset="0"/>
                </a:rPr>
                <a:t> </a:t>
              </a:r>
              <a:r>
                <a:rPr lang="pt-PT" sz="575" b="0" i="0" dirty="0" err="1">
                  <a:solidFill>
                    <a:srgbClr val="828282"/>
                  </a:solidFill>
                  <a:latin typeface="Helvetica Light" panose="020B0403020202020204" pitchFamily="34" charset="0"/>
                  <a:cs typeface="Arial" panose="020B0604020202020204" pitchFamily="34" charset="0"/>
                </a:rPr>
                <a:t>or</a:t>
              </a:r>
              <a:r>
                <a:rPr lang="pt-PT" sz="575" b="0" i="0" dirty="0">
                  <a:solidFill>
                    <a:srgbClr val="828282"/>
                  </a:solidFill>
                  <a:latin typeface="Helvetica Light" panose="020B0403020202020204" pitchFamily="34" charset="0"/>
                  <a:cs typeface="Arial" panose="020B0604020202020204" pitchFamily="34" charset="0"/>
                </a:rPr>
                <a:t> </a:t>
              </a:r>
              <a:r>
                <a:rPr lang="pt-PT" sz="575" b="0" i="0" dirty="0" err="1">
                  <a:solidFill>
                    <a:srgbClr val="828282"/>
                  </a:solidFill>
                  <a:latin typeface="Helvetica Light" panose="020B0403020202020204" pitchFamily="34" charset="0"/>
                  <a:cs typeface="Arial" panose="020B0604020202020204" pitchFamily="34" charset="0"/>
                </a:rPr>
                <a:t>European</a:t>
              </a:r>
              <a:r>
                <a:rPr lang="pt-PT" sz="575" b="0" i="0" dirty="0">
                  <a:solidFill>
                    <a:srgbClr val="828282"/>
                  </a:solidFill>
                  <a:latin typeface="Helvetica Light" panose="020B0403020202020204" pitchFamily="34" charset="0"/>
                  <a:cs typeface="Arial" panose="020B0604020202020204" pitchFamily="34" charset="0"/>
                </a:rPr>
                <a:t> </a:t>
              </a:r>
              <a:r>
                <a:rPr lang="pt-PT" sz="575" b="0" i="0" dirty="0" err="1">
                  <a:solidFill>
                    <a:srgbClr val="828282"/>
                  </a:solidFill>
                  <a:latin typeface="Helvetica Light" panose="020B0403020202020204" pitchFamily="34" charset="0"/>
                  <a:cs typeface="Arial" panose="020B0604020202020204" pitchFamily="34" charset="0"/>
                </a:rPr>
                <a:t>Commission</a:t>
              </a:r>
              <a:r>
                <a:rPr lang="pt-PT" sz="575" b="0" i="0" dirty="0">
                  <a:solidFill>
                    <a:srgbClr val="828282"/>
                  </a:solidFill>
                  <a:latin typeface="Helvetica Light" panose="020B0403020202020204" pitchFamily="34" charset="0"/>
                  <a:cs typeface="Arial" panose="020B0604020202020204" pitchFamily="34" charset="0"/>
                </a:rPr>
                <a:t>. </a:t>
              </a:r>
              <a:r>
                <a:rPr lang="pt-PT" sz="575" b="0" i="0" dirty="0" err="1">
                  <a:solidFill>
                    <a:srgbClr val="828282"/>
                  </a:solidFill>
                  <a:latin typeface="Helvetica Light" panose="020B0403020202020204" pitchFamily="34" charset="0"/>
                  <a:cs typeface="Arial" panose="020B0604020202020204" pitchFamily="34" charset="0"/>
                </a:rPr>
                <a:t>Neither</a:t>
              </a:r>
              <a:r>
                <a:rPr lang="pt-PT" sz="575" b="0" i="0" dirty="0">
                  <a:solidFill>
                    <a:srgbClr val="828282"/>
                  </a:solidFill>
                  <a:latin typeface="Helvetica Light" panose="020B0403020202020204" pitchFamily="34" charset="0"/>
                  <a:cs typeface="Arial" panose="020B0604020202020204" pitchFamily="34" charset="0"/>
                </a:rPr>
                <a:t> </a:t>
              </a:r>
              <a:r>
                <a:rPr lang="pt-PT" sz="575" b="0" i="0" dirty="0" err="1">
                  <a:solidFill>
                    <a:srgbClr val="828282"/>
                  </a:solidFill>
                  <a:latin typeface="Helvetica Light" panose="020B0403020202020204" pitchFamily="34" charset="0"/>
                  <a:cs typeface="Arial" panose="020B0604020202020204" pitchFamily="34" charset="0"/>
                </a:rPr>
                <a:t>the</a:t>
              </a:r>
              <a:r>
                <a:rPr lang="pt-PT" sz="575" b="0" i="0" dirty="0">
                  <a:solidFill>
                    <a:srgbClr val="828282"/>
                  </a:solidFill>
                  <a:latin typeface="Helvetica Light" panose="020B0403020202020204" pitchFamily="34" charset="0"/>
                  <a:cs typeface="Arial" panose="020B0604020202020204" pitchFamily="34" charset="0"/>
                </a:rPr>
                <a:t> </a:t>
              </a:r>
              <a:r>
                <a:rPr lang="pt-PT" sz="575" b="0" i="0" dirty="0" err="1">
                  <a:solidFill>
                    <a:srgbClr val="828282"/>
                  </a:solidFill>
                  <a:latin typeface="Helvetica Light" panose="020B0403020202020204" pitchFamily="34" charset="0"/>
                  <a:cs typeface="Arial" panose="020B0604020202020204" pitchFamily="34" charset="0"/>
                </a:rPr>
                <a:t>European</a:t>
              </a:r>
              <a:r>
                <a:rPr lang="pt-PT" sz="575" b="0" i="0" dirty="0">
                  <a:solidFill>
                    <a:srgbClr val="828282"/>
                  </a:solidFill>
                  <a:latin typeface="Helvetica Light" panose="020B0403020202020204" pitchFamily="34" charset="0"/>
                  <a:cs typeface="Arial" panose="020B0604020202020204" pitchFamily="34" charset="0"/>
                </a:rPr>
                <a:t> </a:t>
              </a:r>
              <a:r>
                <a:rPr lang="pt-PT" sz="575" b="0" i="0" dirty="0" err="1">
                  <a:solidFill>
                    <a:srgbClr val="828282"/>
                  </a:solidFill>
                  <a:latin typeface="Helvetica Light" panose="020B0403020202020204" pitchFamily="34" charset="0"/>
                  <a:cs typeface="Arial" panose="020B0604020202020204" pitchFamily="34" charset="0"/>
                </a:rPr>
                <a:t>Union</a:t>
              </a:r>
              <a:r>
                <a:rPr lang="pt-PT" sz="575" b="0" i="0" dirty="0">
                  <a:solidFill>
                    <a:srgbClr val="828282"/>
                  </a:solidFill>
                  <a:latin typeface="Helvetica Light" panose="020B0403020202020204" pitchFamily="34" charset="0"/>
                  <a:cs typeface="Arial" panose="020B0604020202020204" pitchFamily="34" charset="0"/>
                </a:rPr>
                <a:t> </a:t>
              </a:r>
              <a:r>
                <a:rPr lang="pt-PT" sz="575" b="0" i="0" dirty="0" err="1">
                  <a:solidFill>
                    <a:srgbClr val="828282"/>
                  </a:solidFill>
                  <a:latin typeface="Helvetica Light" panose="020B0403020202020204" pitchFamily="34" charset="0"/>
                  <a:cs typeface="Arial" panose="020B0604020202020204" pitchFamily="34" charset="0"/>
                </a:rPr>
                <a:t>nor</a:t>
              </a:r>
              <a:r>
                <a:rPr lang="pt-PT" sz="575" b="0" i="0" dirty="0">
                  <a:solidFill>
                    <a:srgbClr val="828282"/>
                  </a:solidFill>
                  <a:latin typeface="Helvetica Light" panose="020B0403020202020204" pitchFamily="34" charset="0"/>
                  <a:cs typeface="Arial" panose="020B0604020202020204" pitchFamily="34" charset="0"/>
                </a:rPr>
                <a:t> </a:t>
              </a:r>
              <a:r>
                <a:rPr lang="pt-PT" sz="575" b="0" i="0" dirty="0" err="1">
                  <a:solidFill>
                    <a:srgbClr val="828282"/>
                  </a:solidFill>
                  <a:latin typeface="Helvetica Light" panose="020B0403020202020204" pitchFamily="34" charset="0"/>
                  <a:cs typeface="Arial" panose="020B0604020202020204" pitchFamily="34" charset="0"/>
                </a:rPr>
                <a:t>the</a:t>
              </a:r>
              <a:r>
                <a:rPr lang="pt-PT" sz="575" b="0" i="0" dirty="0">
                  <a:solidFill>
                    <a:srgbClr val="828282"/>
                  </a:solidFill>
                  <a:latin typeface="Helvetica Light" panose="020B0403020202020204" pitchFamily="34" charset="0"/>
                  <a:cs typeface="Arial" panose="020B0604020202020204" pitchFamily="34" charset="0"/>
                </a:rPr>
                <a:t> </a:t>
              </a:r>
              <a:r>
                <a:rPr lang="pt-PT" sz="575" b="0" i="0" dirty="0" err="1">
                  <a:solidFill>
                    <a:srgbClr val="828282"/>
                  </a:solidFill>
                  <a:latin typeface="Helvetica Light" panose="020B0403020202020204" pitchFamily="34" charset="0"/>
                  <a:cs typeface="Arial" panose="020B0604020202020204" pitchFamily="34" charset="0"/>
                </a:rPr>
                <a:t>European</a:t>
              </a:r>
              <a:r>
                <a:rPr lang="pt-PT" sz="575" b="0" i="0" dirty="0">
                  <a:solidFill>
                    <a:srgbClr val="828282"/>
                  </a:solidFill>
                  <a:latin typeface="Helvetica Light" panose="020B0403020202020204" pitchFamily="34" charset="0"/>
                  <a:cs typeface="Arial" panose="020B0604020202020204" pitchFamily="34" charset="0"/>
                </a:rPr>
                <a:t> </a:t>
              </a:r>
              <a:r>
                <a:rPr lang="pt-PT" sz="575" b="0" i="0" dirty="0" err="1">
                  <a:solidFill>
                    <a:srgbClr val="828282"/>
                  </a:solidFill>
                  <a:latin typeface="Helvetica Light" panose="020B0403020202020204" pitchFamily="34" charset="0"/>
                  <a:cs typeface="Arial" panose="020B0604020202020204" pitchFamily="34" charset="0"/>
                </a:rPr>
                <a:t>Commission</a:t>
              </a:r>
              <a:r>
                <a:rPr lang="pt-PT" sz="575" b="0" i="0" dirty="0">
                  <a:solidFill>
                    <a:srgbClr val="828282"/>
                  </a:solidFill>
                  <a:latin typeface="Helvetica Light" panose="020B0403020202020204" pitchFamily="34" charset="0"/>
                  <a:cs typeface="Arial" panose="020B0604020202020204" pitchFamily="34" charset="0"/>
                </a:rPr>
                <a:t> can </a:t>
              </a:r>
              <a:r>
                <a:rPr lang="pt-PT" sz="575" b="0" i="0" dirty="0" err="1">
                  <a:solidFill>
                    <a:srgbClr val="828282"/>
                  </a:solidFill>
                  <a:latin typeface="Helvetica Light" panose="020B0403020202020204" pitchFamily="34" charset="0"/>
                  <a:cs typeface="Arial" panose="020B0604020202020204" pitchFamily="34" charset="0"/>
                </a:rPr>
                <a:t>be</a:t>
              </a:r>
              <a:r>
                <a:rPr lang="pt-PT" sz="575" b="0" i="0" dirty="0">
                  <a:solidFill>
                    <a:srgbClr val="828282"/>
                  </a:solidFill>
                  <a:latin typeface="Helvetica Light" panose="020B0403020202020204" pitchFamily="34" charset="0"/>
                  <a:cs typeface="Arial" panose="020B0604020202020204" pitchFamily="34" charset="0"/>
                </a:rPr>
                <a:t> </a:t>
              </a:r>
              <a:r>
                <a:rPr lang="pt-PT" sz="575" b="0" i="0" dirty="0" err="1">
                  <a:solidFill>
                    <a:srgbClr val="828282"/>
                  </a:solidFill>
                  <a:latin typeface="Helvetica Light" panose="020B0403020202020204" pitchFamily="34" charset="0"/>
                  <a:cs typeface="Arial" panose="020B0604020202020204" pitchFamily="34" charset="0"/>
                </a:rPr>
                <a:t>held</a:t>
              </a:r>
              <a:r>
                <a:rPr lang="pt-PT" sz="575" b="0" i="0" dirty="0">
                  <a:solidFill>
                    <a:srgbClr val="828282"/>
                  </a:solidFill>
                  <a:latin typeface="Helvetica Light" panose="020B0403020202020204" pitchFamily="34" charset="0"/>
                  <a:cs typeface="Arial" panose="020B0604020202020204" pitchFamily="34" charset="0"/>
                </a:rPr>
                <a:t> </a:t>
              </a:r>
              <a:r>
                <a:rPr lang="pt-PT" sz="575" b="0" i="0" dirty="0" err="1">
                  <a:solidFill>
                    <a:srgbClr val="828282"/>
                  </a:solidFill>
                  <a:latin typeface="Helvetica Light" panose="020B0403020202020204" pitchFamily="34" charset="0"/>
                  <a:cs typeface="Arial" panose="020B0604020202020204" pitchFamily="34" charset="0"/>
                </a:rPr>
                <a:t>responsible</a:t>
              </a:r>
              <a:r>
                <a:rPr lang="pt-PT" sz="575" b="0" i="0" dirty="0">
                  <a:solidFill>
                    <a:srgbClr val="828282"/>
                  </a:solidFill>
                  <a:latin typeface="Helvetica Light" panose="020B0403020202020204" pitchFamily="34" charset="0"/>
                  <a:cs typeface="Arial" panose="020B0604020202020204" pitchFamily="34" charset="0"/>
                </a:rPr>
                <a:t> for </a:t>
              </a:r>
              <a:r>
                <a:rPr lang="pt-PT" sz="575" b="0" i="0" dirty="0" err="1">
                  <a:solidFill>
                    <a:srgbClr val="828282"/>
                  </a:solidFill>
                  <a:latin typeface="Helvetica Light" panose="020B0403020202020204" pitchFamily="34" charset="0"/>
                  <a:cs typeface="Arial" panose="020B0604020202020204" pitchFamily="34" charset="0"/>
                </a:rPr>
                <a:t>them</a:t>
              </a:r>
              <a:r>
                <a:rPr lang="pt-PT" sz="575" b="0" i="0" dirty="0">
                  <a:solidFill>
                    <a:srgbClr val="828282"/>
                  </a:solidFill>
                  <a:latin typeface="Helvetica Light" panose="020B0403020202020204" pitchFamily="34" charset="0"/>
                  <a:cs typeface="Arial" panose="020B0604020202020204" pitchFamily="34" charset="0"/>
                </a:rPr>
                <a:t>.</a:t>
              </a:r>
            </a:p>
          </p:txBody>
        </p:sp>
        <p:sp>
          <p:nvSpPr>
            <p:cNvPr id="8" name="CaixaDeTexto 7">
              <a:extLst>
                <a:ext uri="{FF2B5EF4-FFF2-40B4-BE49-F238E27FC236}">
                  <a16:creationId xmlns:a16="http://schemas.microsoft.com/office/drawing/2014/main" id="{418D2D15-49BF-0FA7-B909-481FC60AD013}"/>
                </a:ext>
              </a:extLst>
            </p:cNvPr>
            <p:cNvSpPr txBox="1"/>
            <p:nvPr userDrawn="1"/>
          </p:nvSpPr>
          <p:spPr>
            <a:xfrm>
              <a:off x="1015465" y="6029862"/>
              <a:ext cx="1215799" cy="323165"/>
            </a:xfrm>
            <a:prstGeom prst="rect">
              <a:avLst/>
            </a:prstGeom>
            <a:noFill/>
          </p:spPr>
          <p:txBody>
            <a:bodyPr wrap="square" rtlCol="0">
              <a:spAutoFit/>
            </a:bodyPr>
            <a:lstStyle/>
            <a:p>
              <a:r>
                <a:rPr lang="pt-PT" sz="750" b="1" i="0" dirty="0" err="1">
                  <a:solidFill>
                    <a:srgbClr val="00509C"/>
                  </a:solidFill>
                  <a:latin typeface="Helvetica" pitchFamily="2" charset="0"/>
                  <a:cs typeface="Arial" panose="020B0604020202020204" pitchFamily="34" charset="0"/>
                </a:rPr>
                <a:t>Funded</a:t>
              </a:r>
              <a:r>
                <a:rPr lang="pt-PT" sz="750" b="1" i="0" dirty="0">
                  <a:solidFill>
                    <a:srgbClr val="00509C"/>
                  </a:solidFill>
                  <a:latin typeface="Helvetica" pitchFamily="2" charset="0"/>
                  <a:cs typeface="Arial" panose="020B0604020202020204" pitchFamily="34" charset="0"/>
                </a:rPr>
                <a:t> </a:t>
              </a:r>
              <a:r>
                <a:rPr lang="pt-PT" sz="750" b="1" i="0" dirty="0" err="1">
                  <a:solidFill>
                    <a:srgbClr val="00509C"/>
                  </a:solidFill>
                  <a:latin typeface="Helvetica" pitchFamily="2" charset="0"/>
                  <a:cs typeface="Arial" panose="020B0604020202020204" pitchFamily="34" charset="0"/>
                </a:rPr>
                <a:t>by</a:t>
              </a:r>
              <a:r>
                <a:rPr lang="pt-PT" sz="750" b="1" i="0" dirty="0">
                  <a:solidFill>
                    <a:srgbClr val="00509C"/>
                  </a:solidFill>
                  <a:latin typeface="Helvetica" pitchFamily="2" charset="0"/>
                  <a:cs typeface="Arial" panose="020B0604020202020204" pitchFamily="34" charset="0"/>
                </a:rPr>
                <a:t/>
              </a:r>
              <a:br>
                <a:rPr lang="pt-PT" sz="750" b="1" i="0" dirty="0">
                  <a:solidFill>
                    <a:srgbClr val="00509C"/>
                  </a:solidFill>
                  <a:latin typeface="Helvetica" pitchFamily="2" charset="0"/>
                  <a:cs typeface="Arial" panose="020B0604020202020204" pitchFamily="34" charset="0"/>
                </a:rPr>
              </a:br>
              <a:r>
                <a:rPr lang="pt-PT" sz="750" b="1" i="0" dirty="0" err="1">
                  <a:solidFill>
                    <a:srgbClr val="00509C"/>
                  </a:solidFill>
                  <a:latin typeface="Helvetica" pitchFamily="2" charset="0"/>
                  <a:cs typeface="Arial" panose="020B0604020202020204" pitchFamily="34" charset="0"/>
                </a:rPr>
                <a:t>the</a:t>
              </a:r>
              <a:r>
                <a:rPr lang="pt-PT" sz="750" b="1" i="0" dirty="0">
                  <a:solidFill>
                    <a:srgbClr val="00509C"/>
                  </a:solidFill>
                  <a:latin typeface="Helvetica" pitchFamily="2" charset="0"/>
                  <a:cs typeface="Arial" panose="020B0604020202020204" pitchFamily="34" charset="0"/>
                </a:rPr>
                <a:t> </a:t>
              </a:r>
              <a:r>
                <a:rPr lang="pt-PT" sz="750" b="1" i="0" dirty="0" err="1">
                  <a:solidFill>
                    <a:srgbClr val="00509C"/>
                  </a:solidFill>
                  <a:latin typeface="Helvetica" pitchFamily="2" charset="0"/>
                  <a:cs typeface="Arial" panose="020B0604020202020204" pitchFamily="34" charset="0"/>
                </a:rPr>
                <a:t>European</a:t>
              </a:r>
              <a:r>
                <a:rPr lang="pt-PT" sz="750" b="1" i="0" dirty="0">
                  <a:solidFill>
                    <a:srgbClr val="00509C"/>
                  </a:solidFill>
                  <a:latin typeface="Helvetica" pitchFamily="2" charset="0"/>
                  <a:cs typeface="Arial" panose="020B0604020202020204" pitchFamily="34" charset="0"/>
                </a:rPr>
                <a:t> </a:t>
              </a:r>
              <a:r>
                <a:rPr lang="pt-PT" sz="750" b="1" i="0" dirty="0" err="1">
                  <a:solidFill>
                    <a:srgbClr val="00509C"/>
                  </a:solidFill>
                  <a:latin typeface="Helvetica" pitchFamily="2" charset="0"/>
                  <a:cs typeface="Arial" panose="020B0604020202020204" pitchFamily="34" charset="0"/>
                </a:rPr>
                <a:t>Union</a:t>
              </a:r>
              <a:endParaRPr lang="pt-PT" sz="750" b="1" i="0" dirty="0">
                <a:solidFill>
                  <a:srgbClr val="00509C"/>
                </a:solidFill>
                <a:latin typeface="Helvetica" pitchFamily="2" charset="0"/>
                <a:cs typeface="Arial" panose="020B0604020202020204" pitchFamily="34" charset="0"/>
              </a:endParaRPr>
            </a:p>
          </p:txBody>
        </p:sp>
      </p:grpSp>
      <p:sp>
        <p:nvSpPr>
          <p:cNvPr id="3" name="Subtitle 2">
            <a:extLst>
              <a:ext uri="{FF2B5EF4-FFF2-40B4-BE49-F238E27FC236}">
                <a16:creationId xmlns:a16="http://schemas.microsoft.com/office/drawing/2014/main" id="{39851B51-AF84-D5F7-2AE2-9158667FE827}"/>
              </a:ext>
            </a:extLst>
          </p:cNvPr>
          <p:cNvSpPr>
            <a:spLocks noGrp="1"/>
          </p:cNvSpPr>
          <p:nvPr>
            <p:ph type="subTitle" idx="1" hasCustomPrompt="1"/>
          </p:nvPr>
        </p:nvSpPr>
        <p:spPr>
          <a:xfrm>
            <a:off x="5256892" y="4684433"/>
            <a:ext cx="6442732" cy="450669"/>
          </a:xfrm>
        </p:spPr>
        <p:txBody>
          <a:bodyPr>
            <a:normAutofit/>
          </a:bodyPr>
          <a:lstStyle>
            <a:lvl1pPr marL="0" indent="0" algn="l">
              <a:buNone/>
              <a:defRPr sz="4000" b="0">
                <a:solidFill>
                  <a:srgbClr val="951B8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Click to add subtitle</a:t>
            </a:r>
            <a:endParaRPr lang="en-PT"/>
          </a:p>
        </p:txBody>
      </p:sp>
      <p:sp>
        <p:nvSpPr>
          <p:cNvPr id="15" name="Título 14">
            <a:extLst>
              <a:ext uri="{FF2B5EF4-FFF2-40B4-BE49-F238E27FC236}">
                <a16:creationId xmlns:a16="http://schemas.microsoft.com/office/drawing/2014/main" id="{3A9F3822-A350-32C1-E119-A3A1B46E73B4}"/>
              </a:ext>
            </a:extLst>
          </p:cNvPr>
          <p:cNvSpPr>
            <a:spLocks noGrp="1"/>
          </p:cNvSpPr>
          <p:nvPr>
            <p:ph type="title" hasCustomPrompt="1"/>
          </p:nvPr>
        </p:nvSpPr>
        <p:spPr>
          <a:xfrm>
            <a:off x="5256892" y="3537943"/>
            <a:ext cx="6442732" cy="1325563"/>
          </a:xfrm>
        </p:spPr>
        <p:txBody>
          <a:bodyPr/>
          <a:lstStyle>
            <a:lvl1pPr>
              <a:defRPr sz="7500">
                <a:solidFill>
                  <a:srgbClr val="951B82"/>
                </a:solidFill>
              </a:defRPr>
            </a:lvl1pPr>
          </a:lstStyle>
          <a:p>
            <a:r>
              <a:rPr lang="pt-PT" dirty="0" err="1"/>
              <a:t>Click</a:t>
            </a:r>
            <a:r>
              <a:rPr lang="pt-PT" dirty="0"/>
              <a:t> </a:t>
            </a:r>
            <a:r>
              <a:rPr lang="pt-PT" dirty="0" err="1"/>
              <a:t>add</a:t>
            </a:r>
            <a:r>
              <a:rPr lang="pt-PT" dirty="0"/>
              <a:t> </a:t>
            </a:r>
            <a:r>
              <a:rPr lang="pt-PT" dirty="0" err="1"/>
              <a:t>title</a:t>
            </a:r>
            <a:endParaRPr lang="pt-PT" dirty="0"/>
          </a:p>
        </p:txBody>
      </p:sp>
      <p:pic>
        <p:nvPicPr>
          <p:cNvPr id="4" name="Imagem 3">
            <a:extLst>
              <a:ext uri="{FF2B5EF4-FFF2-40B4-BE49-F238E27FC236}">
                <a16:creationId xmlns:a16="http://schemas.microsoft.com/office/drawing/2014/main" id="{6B82E598-51D2-E9FC-52A1-4484E374FC84}"/>
              </a:ext>
            </a:extLst>
          </p:cNvPr>
          <p:cNvPicPr>
            <a:picLocks noChangeAspect="1"/>
          </p:cNvPicPr>
          <p:nvPr userDrawn="1"/>
        </p:nvPicPr>
        <p:blipFill>
          <a:blip r:embed="rId4"/>
          <a:srcRect/>
          <a:stretch/>
        </p:blipFill>
        <p:spPr>
          <a:xfrm>
            <a:off x="9408508" y="379453"/>
            <a:ext cx="2160640" cy="1853268"/>
          </a:xfrm>
          <a:prstGeom prst="rect">
            <a:avLst/>
          </a:prstGeom>
        </p:spPr>
      </p:pic>
    </p:spTree>
    <p:extLst>
      <p:ext uri="{BB962C8B-B14F-4D97-AF65-F5344CB8AC3E}">
        <p14:creationId xmlns:p14="http://schemas.microsoft.com/office/powerpoint/2010/main" val="294000995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ext + image 2">
    <p:spTree>
      <p:nvGrpSpPr>
        <p:cNvPr id="1" name=""/>
        <p:cNvGrpSpPr/>
        <p:nvPr/>
      </p:nvGrpSpPr>
      <p:grpSpPr>
        <a:xfrm>
          <a:off x="0" y="0"/>
          <a:ext cx="0" cy="0"/>
          <a:chOff x="0" y="0"/>
          <a:chExt cx="0" cy="0"/>
        </a:xfrm>
      </p:grpSpPr>
      <p:sp>
        <p:nvSpPr>
          <p:cNvPr id="8" name="Marcador de Posição da Imagem 7">
            <a:extLst>
              <a:ext uri="{FF2B5EF4-FFF2-40B4-BE49-F238E27FC236}">
                <a16:creationId xmlns:a16="http://schemas.microsoft.com/office/drawing/2014/main" id="{235DFA65-2E29-130D-F6C9-59C4D244BF05}"/>
              </a:ext>
            </a:extLst>
          </p:cNvPr>
          <p:cNvSpPr>
            <a:spLocks noGrp="1"/>
          </p:cNvSpPr>
          <p:nvPr>
            <p:ph type="pic" sz="quarter" idx="22"/>
          </p:nvPr>
        </p:nvSpPr>
        <p:spPr>
          <a:xfrm>
            <a:off x="0" y="0"/>
            <a:ext cx="7554912" cy="6858000"/>
          </a:xfrm>
          <a:solidFill>
            <a:schemeClr val="bg2"/>
          </a:solidFill>
        </p:spPr>
        <p:txBody>
          <a:bodyPr/>
          <a:lstStyle/>
          <a:p>
            <a:endParaRPr lang="pt-PT" dirty="0"/>
          </a:p>
        </p:txBody>
      </p:sp>
      <p:sp>
        <p:nvSpPr>
          <p:cNvPr id="4" name="Marcador de Posição do Texto 10">
            <a:extLst>
              <a:ext uri="{FF2B5EF4-FFF2-40B4-BE49-F238E27FC236}">
                <a16:creationId xmlns:a16="http://schemas.microsoft.com/office/drawing/2014/main" id="{2C9DAA10-BD27-EEF2-BAD3-1B3849C4FEC4}"/>
              </a:ext>
            </a:extLst>
          </p:cNvPr>
          <p:cNvSpPr>
            <a:spLocks noGrp="1"/>
          </p:cNvSpPr>
          <p:nvPr>
            <p:ph type="body" sz="quarter" idx="23" hasCustomPrompt="1"/>
          </p:nvPr>
        </p:nvSpPr>
        <p:spPr>
          <a:xfrm>
            <a:off x="8006382" y="2633804"/>
            <a:ext cx="3854749" cy="3594463"/>
          </a:xfrm>
        </p:spPr>
        <p:txBody>
          <a:bodyPr/>
          <a:lstStyle/>
          <a:p>
            <a:pPr lvl="0"/>
            <a:r>
              <a:rPr lang="pt-PT" dirty="0" err="1"/>
              <a:t>Click</a:t>
            </a:r>
            <a:r>
              <a:rPr lang="pt-PT" dirty="0"/>
              <a:t> to </a:t>
            </a:r>
            <a:r>
              <a:rPr lang="pt-PT" dirty="0" err="1"/>
              <a:t>add</a:t>
            </a:r>
            <a:r>
              <a:rPr lang="pt-PT" dirty="0"/>
              <a:t> </a:t>
            </a:r>
            <a:r>
              <a:rPr lang="pt-PT" dirty="0" err="1"/>
              <a:t>text</a:t>
            </a:r>
            <a:endParaRPr lang="pt-PT" dirty="0"/>
          </a:p>
        </p:txBody>
      </p:sp>
      <p:sp>
        <p:nvSpPr>
          <p:cNvPr id="5" name="Marcador de Posição do Texto 32">
            <a:extLst>
              <a:ext uri="{FF2B5EF4-FFF2-40B4-BE49-F238E27FC236}">
                <a16:creationId xmlns:a16="http://schemas.microsoft.com/office/drawing/2014/main" id="{EC4F26A8-43AF-20FE-FF56-F33F7894B295}"/>
              </a:ext>
            </a:extLst>
          </p:cNvPr>
          <p:cNvSpPr>
            <a:spLocks noGrp="1"/>
          </p:cNvSpPr>
          <p:nvPr>
            <p:ph type="body" sz="quarter" idx="24" hasCustomPrompt="1"/>
          </p:nvPr>
        </p:nvSpPr>
        <p:spPr>
          <a:xfrm>
            <a:off x="8006382" y="2032902"/>
            <a:ext cx="3854749" cy="504825"/>
          </a:xfrm>
        </p:spPr>
        <p:txBody>
          <a:bodyPr>
            <a:normAutofit/>
          </a:bodyPr>
          <a:lstStyle>
            <a:lvl1pPr>
              <a:defRPr sz="1700" b="0" i="0">
                <a:solidFill>
                  <a:srgbClr val="951B82"/>
                </a:solidFill>
                <a:latin typeface="Helvetica Light" panose="020B0403020202020204" pitchFamily="34" charset="0"/>
              </a:defRPr>
            </a:lvl1pPr>
          </a:lstStyle>
          <a:p>
            <a:pPr lvl="0"/>
            <a:r>
              <a:rPr lang="pt-PT" dirty="0" err="1"/>
              <a:t>Click</a:t>
            </a:r>
            <a:r>
              <a:rPr lang="pt-PT" dirty="0"/>
              <a:t> to </a:t>
            </a:r>
            <a:r>
              <a:rPr lang="pt-PT" dirty="0" err="1"/>
              <a:t>add</a:t>
            </a:r>
            <a:r>
              <a:rPr lang="pt-PT" dirty="0"/>
              <a:t> </a:t>
            </a:r>
            <a:r>
              <a:rPr lang="pt-PT" dirty="0" err="1"/>
              <a:t>subheading</a:t>
            </a:r>
            <a:endParaRPr lang="pt-PT" dirty="0"/>
          </a:p>
        </p:txBody>
      </p:sp>
      <p:sp>
        <p:nvSpPr>
          <p:cNvPr id="6" name="Marcador de Posição do Texto 32">
            <a:extLst>
              <a:ext uri="{FF2B5EF4-FFF2-40B4-BE49-F238E27FC236}">
                <a16:creationId xmlns:a16="http://schemas.microsoft.com/office/drawing/2014/main" id="{E2553255-7DAC-D101-87DC-427906B10419}"/>
              </a:ext>
            </a:extLst>
          </p:cNvPr>
          <p:cNvSpPr>
            <a:spLocks noGrp="1"/>
          </p:cNvSpPr>
          <p:nvPr>
            <p:ph type="body" sz="quarter" idx="25" hasCustomPrompt="1"/>
          </p:nvPr>
        </p:nvSpPr>
        <p:spPr>
          <a:xfrm>
            <a:off x="8006382" y="1598298"/>
            <a:ext cx="3854749" cy="496389"/>
          </a:xfrm>
        </p:spPr>
        <p:txBody>
          <a:bodyPr>
            <a:noAutofit/>
          </a:bodyPr>
          <a:lstStyle>
            <a:lvl1pPr>
              <a:lnSpc>
                <a:spcPct val="100000"/>
              </a:lnSpc>
              <a:spcBef>
                <a:spcPts val="0"/>
              </a:spcBef>
              <a:defRPr sz="2500" b="1" i="0">
                <a:solidFill>
                  <a:srgbClr val="951B82"/>
                </a:solidFill>
                <a:latin typeface="Helvetica" pitchFamily="2" charset="0"/>
              </a:defRPr>
            </a:lvl1pPr>
          </a:lstStyle>
          <a:p>
            <a:pPr lvl="0"/>
            <a:r>
              <a:rPr lang="pt-PT" dirty="0" err="1"/>
              <a:t>Click</a:t>
            </a:r>
            <a:r>
              <a:rPr lang="pt-PT" dirty="0"/>
              <a:t> to </a:t>
            </a:r>
            <a:r>
              <a:rPr lang="pt-PT" dirty="0" err="1"/>
              <a:t>add</a:t>
            </a:r>
            <a:r>
              <a:rPr lang="pt-PT" dirty="0"/>
              <a:t> </a:t>
            </a:r>
            <a:r>
              <a:rPr lang="pt-PT" dirty="0" err="1"/>
              <a:t>heading</a:t>
            </a:r>
            <a:endParaRPr lang="pt-PT" dirty="0"/>
          </a:p>
        </p:txBody>
      </p:sp>
      <p:sp>
        <p:nvSpPr>
          <p:cNvPr id="9" name="Title 1">
            <a:extLst>
              <a:ext uri="{FF2B5EF4-FFF2-40B4-BE49-F238E27FC236}">
                <a16:creationId xmlns:a16="http://schemas.microsoft.com/office/drawing/2014/main" id="{394A4327-B266-9F9B-AFB8-654DE258BE55}"/>
              </a:ext>
            </a:extLst>
          </p:cNvPr>
          <p:cNvSpPr>
            <a:spLocks noGrp="1"/>
          </p:cNvSpPr>
          <p:nvPr>
            <p:ph type="title" hasCustomPrompt="1"/>
          </p:nvPr>
        </p:nvSpPr>
        <p:spPr>
          <a:xfrm>
            <a:off x="8640416" y="629732"/>
            <a:ext cx="3220716" cy="375857"/>
          </a:xfrm>
          <a:prstGeom prst="rect">
            <a:avLst/>
          </a:prstGeom>
        </p:spPr>
        <p:txBody>
          <a:bodyPr anchor="t"/>
          <a:lstStyle>
            <a:lvl1pPr>
              <a:defRPr sz="2800">
                <a:solidFill>
                  <a:srgbClr val="951B82"/>
                </a:solidFill>
              </a:defRPr>
            </a:lvl1pPr>
          </a:lstStyle>
          <a:p>
            <a:r>
              <a:rPr lang="en-GB" dirty="0"/>
              <a:t>Click to add title</a:t>
            </a:r>
            <a:endParaRPr lang="en-PT"/>
          </a:p>
        </p:txBody>
      </p:sp>
      <p:sp>
        <p:nvSpPr>
          <p:cNvPr id="10" name="Marcador de Posição do Texto 46">
            <a:extLst>
              <a:ext uri="{FF2B5EF4-FFF2-40B4-BE49-F238E27FC236}">
                <a16:creationId xmlns:a16="http://schemas.microsoft.com/office/drawing/2014/main" id="{574BD80C-9330-BEF7-EEC0-5E85CB7C331F}"/>
              </a:ext>
            </a:extLst>
          </p:cNvPr>
          <p:cNvSpPr>
            <a:spLocks noGrp="1"/>
          </p:cNvSpPr>
          <p:nvPr>
            <p:ph type="body" sz="quarter" idx="18" hasCustomPrompt="1"/>
          </p:nvPr>
        </p:nvSpPr>
        <p:spPr>
          <a:xfrm>
            <a:off x="7977187" y="512836"/>
            <a:ext cx="633412" cy="625475"/>
          </a:xfrm>
        </p:spPr>
        <p:txBody>
          <a:bodyPr>
            <a:noAutofit/>
          </a:bodyPr>
          <a:lstStyle>
            <a:lvl1pPr>
              <a:lnSpc>
                <a:spcPct val="100000"/>
              </a:lnSpc>
              <a:spcBef>
                <a:spcPts val="0"/>
              </a:spcBef>
              <a:defRPr sz="3200" b="1">
                <a:solidFill>
                  <a:srgbClr val="951B82"/>
                </a:solidFill>
                <a:latin typeface="Helvetica" pitchFamily="2" charset="0"/>
              </a:defRPr>
            </a:lvl1pPr>
          </a:lstStyle>
          <a:p>
            <a:pPr lvl="0"/>
            <a:r>
              <a:rPr lang="pt-PT" dirty="0"/>
              <a:t>0</a:t>
            </a:r>
          </a:p>
        </p:txBody>
      </p:sp>
      <p:pic>
        <p:nvPicPr>
          <p:cNvPr id="20" name="Picture 10" descr="Background pattern&#10;&#10;Description automatically generated">
            <a:extLst>
              <a:ext uri="{FF2B5EF4-FFF2-40B4-BE49-F238E27FC236}">
                <a16:creationId xmlns:a16="http://schemas.microsoft.com/office/drawing/2014/main" id="{A412D577-4053-7A9F-4398-0A69A3392781}"/>
              </a:ext>
            </a:extLst>
          </p:cNvPr>
          <p:cNvPicPr>
            <a:picLocks noChangeAspect="1"/>
          </p:cNvPicPr>
          <p:nvPr userDrawn="1"/>
        </p:nvPicPr>
        <p:blipFill rotWithShape="1">
          <a:blip r:embed="rId2"/>
          <a:srcRect l="38673" r="60728"/>
          <a:stretch/>
        </p:blipFill>
        <p:spPr>
          <a:xfrm>
            <a:off x="7517344" y="0"/>
            <a:ext cx="74141" cy="6858000"/>
          </a:xfrm>
          <a:prstGeom prst="rect">
            <a:avLst/>
          </a:prstGeom>
        </p:spPr>
      </p:pic>
    </p:spTree>
    <p:extLst>
      <p:ext uri="{BB962C8B-B14F-4D97-AF65-F5344CB8AC3E}">
        <p14:creationId xmlns:p14="http://schemas.microsoft.com/office/powerpoint/2010/main" val="15221754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itles">
    <p:spTree>
      <p:nvGrpSpPr>
        <p:cNvPr id="1" name=""/>
        <p:cNvGrpSpPr/>
        <p:nvPr/>
      </p:nvGrpSpPr>
      <p:grpSpPr>
        <a:xfrm>
          <a:off x="0" y="0"/>
          <a:ext cx="0" cy="0"/>
          <a:chOff x="0" y="0"/>
          <a:chExt cx="0" cy="0"/>
        </a:xfrm>
      </p:grpSpPr>
      <p:sp>
        <p:nvSpPr>
          <p:cNvPr id="11" name="Marcador de Posição do Texto 10">
            <a:extLst>
              <a:ext uri="{FF2B5EF4-FFF2-40B4-BE49-F238E27FC236}">
                <a16:creationId xmlns:a16="http://schemas.microsoft.com/office/drawing/2014/main" id="{419BDEF7-2A91-7D54-A744-3C3CFE60C24E}"/>
              </a:ext>
            </a:extLst>
          </p:cNvPr>
          <p:cNvSpPr>
            <a:spLocks noGrp="1"/>
          </p:cNvSpPr>
          <p:nvPr>
            <p:ph type="body" sz="quarter" idx="14" hasCustomPrompt="1"/>
          </p:nvPr>
        </p:nvSpPr>
        <p:spPr>
          <a:xfrm>
            <a:off x="1048016" y="3685258"/>
            <a:ext cx="2611388" cy="2671090"/>
          </a:xfrm>
        </p:spPr>
        <p:txBody>
          <a:bodyPr/>
          <a:lstStyle>
            <a:lvl1pPr algn="ctr">
              <a:defRPr/>
            </a:lvl1pPr>
          </a:lstStyle>
          <a:p>
            <a:pPr lvl="0"/>
            <a:r>
              <a:rPr lang="pt-PT" dirty="0" err="1"/>
              <a:t>Click</a:t>
            </a:r>
            <a:r>
              <a:rPr lang="pt-PT" dirty="0"/>
              <a:t> to </a:t>
            </a:r>
            <a:r>
              <a:rPr lang="pt-PT" dirty="0" err="1"/>
              <a:t>add</a:t>
            </a:r>
            <a:r>
              <a:rPr lang="pt-PT" dirty="0"/>
              <a:t> </a:t>
            </a:r>
            <a:r>
              <a:rPr lang="pt-PT" dirty="0" err="1"/>
              <a:t>tex</a:t>
            </a:r>
            <a:endParaRPr lang="pt-PT" dirty="0"/>
          </a:p>
        </p:txBody>
      </p:sp>
      <p:sp>
        <p:nvSpPr>
          <p:cNvPr id="19" name="Marcador de Posição do Texto 10">
            <a:extLst>
              <a:ext uri="{FF2B5EF4-FFF2-40B4-BE49-F238E27FC236}">
                <a16:creationId xmlns:a16="http://schemas.microsoft.com/office/drawing/2014/main" id="{7724209A-ECE6-196E-D54B-9988F1520638}"/>
              </a:ext>
            </a:extLst>
          </p:cNvPr>
          <p:cNvSpPr>
            <a:spLocks noGrp="1"/>
          </p:cNvSpPr>
          <p:nvPr>
            <p:ph type="body" sz="quarter" idx="16" hasCustomPrompt="1"/>
          </p:nvPr>
        </p:nvSpPr>
        <p:spPr>
          <a:xfrm>
            <a:off x="4790306" y="3685258"/>
            <a:ext cx="2611388" cy="2671090"/>
          </a:xfrm>
        </p:spPr>
        <p:txBody>
          <a:bodyPr/>
          <a:lstStyle>
            <a:lvl1pPr algn="ctr">
              <a:defRPr/>
            </a:lvl1pPr>
          </a:lstStyle>
          <a:p>
            <a:pPr lvl="0"/>
            <a:r>
              <a:rPr lang="pt-PT" dirty="0" err="1"/>
              <a:t>Click</a:t>
            </a:r>
            <a:r>
              <a:rPr lang="pt-PT" dirty="0"/>
              <a:t> to </a:t>
            </a:r>
            <a:r>
              <a:rPr lang="pt-PT" dirty="0" err="1"/>
              <a:t>add</a:t>
            </a:r>
            <a:r>
              <a:rPr lang="pt-PT" dirty="0"/>
              <a:t> </a:t>
            </a:r>
            <a:r>
              <a:rPr lang="pt-PT" dirty="0" err="1"/>
              <a:t>text</a:t>
            </a:r>
            <a:endParaRPr lang="pt-PT" dirty="0"/>
          </a:p>
        </p:txBody>
      </p:sp>
      <p:sp>
        <p:nvSpPr>
          <p:cNvPr id="22" name="Marcador de Posição do Texto 10">
            <a:extLst>
              <a:ext uri="{FF2B5EF4-FFF2-40B4-BE49-F238E27FC236}">
                <a16:creationId xmlns:a16="http://schemas.microsoft.com/office/drawing/2014/main" id="{BDD3B24E-9AB4-3281-197F-8DE891B91765}"/>
              </a:ext>
            </a:extLst>
          </p:cNvPr>
          <p:cNvSpPr>
            <a:spLocks noGrp="1"/>
          </p:cNvSpPr>
          <p:nvPr>
            <p:ph type="body" sz="quarter" idx="18" hasCustomPrompt="1"/>
          </p:nvPr>
        </p:nvSpPr>
        <p:spPr>
          <a:xfrm>
            <a:off x="8530723" y="3685258"/>
            <a:ext cx="2611388" cy="2671090"/>
          </a:xfrm>
        </p:spPr>
        <p:txBody>
          <a:bodyPr/>
          <a:lstStyle>
            <a:lvl1pPr algn="ctr">
              <a:defRPr/>
            </a:lvl1pPr>
          </a:lstStyle>
          <a:p>
            <a:pPr lvl="0"/>
            <a:r>
              <a:rPr lang="pt-PT" dirty="0" err="1"/>
              <a:t>Click</a:t>
            </a:r>
            <a:r>
              <a:rPr lang="pt-PT" dirty="0"/>
              <a:t> to </a:t>
            </a:r>
            <a:r>
              <a:rPr lang="pt-PT" dirty="0" err="1"/>
              <a:t>add</a:t>
            </a:r>
            <a:r>
              <a:rPr lang="pt-PT" dirty="0"/>
              <a:t> </a:t>
            </a:r>
            <a:r>
              <a:rPr lang="pt-PT" dirty="0" err="1"/>
              <a:t>text</a:t>
            </a:r>
            <a:endParaRPr lang="pt-PT" dirty="0"/>
          </a:p>
        </p:txBody>
      </p:sp>
      <p:sp>
        <p:nvSpPr>
          <p:cNvPr id="25" name="Marcador de Posição do Texto 32">
            <a:extLst>
              <a:ext uri="{FF2B5EF4-FFF2-40B4-BE49-F238E27FC236}">
                <a16:creationId xmlns:a16="http://schemas.microsoft.com/office/drawing/2014/main" id="{7F1003F1-5F34-1674-1B24-56BF5BDE0E44}"/>
              </a:ext>
            </a:extLst>
          </p:cNvPr>
          <p:cNvSpPr>
            <a:spLocks noGrp="1"/>
          </p:cNvSpPr>
          <p:nvPr>
            <p:ph type="body" sz="quarter" idx="20" hasCustomPrompt="1"/>
          </p:nvPr>
        </p:nvSpPr>
        <p:spPr>
          <a:xfrm>
            <a:off x="8530723" y="3249431"/>
            <a:ext cx="2611388" cy="496389"/>
          </a:xfrm>
        </p:spPr>
        <p:txBody>
          <a:bodyPr>
            <a:noAutofit/>
          </a:bodyPr>
          <a:lstStyle>
            <a:lvl1pPr algn="ctr">
              <a:lnSpc>
                <a:spcPct val="100000"/>
              </a:lnSpc>
              <a:spcBef>
                <a:spcPts val="0"/>
              </a:spcBef>
              <a:defRPr sz="2400" b="1" i="0">
                <a:solidFill>
                  <a:srgbClr val="951B82"/>
                </a:solidFill>
                <a:latin typeface="Helvetica" pitchFamily="2" charset="0"/>
              </a:defRPr>
            </a:lvl1pPr>
          </a:lstStyle>
          <a:p>
            <a:pPr lvl="0"/>
            <a:r>
              <a:rPr lang="pt-PT" dirty="0" err="1"/>
              <a:t>Click</a:t>
            </a:r>
            <a:r>
              <a:rPr lang="pt-PT" dirty="0"/>
              <a:t> to </a:t>
            </a:r>
            <a:r>
              <a:rPr lang="pt-PT" dirty="0" err="1"/>
              <a:t>add</a:t>
            </a:r>
            <a:r>
              <a:rPr lang="pt-PT" dirty="0"/>
              <a:t> </a:t>
            </a:r>
            <a:r>
              <a:rPr lang="pt-PT" dirty="0" err="1"/>
              <a:t>heading</a:t>
            </a:r>
            <a:endParaRPr lang="pt-PT" dirty="0"/>
          </a:p>
        </p:txBody>
      </p:sp>
      <p:sp>
        <p:nvSpPr>
          <p:cNvPr id="27" name="Marcador de Posição do Texto 32">
            <a:extLst>
              <a:ext uri="{FF2B5EF4-FFF2-40B4-BE49-F238E27FC236}">
                <a16:creationId xmlns:a16="http://schemas.microsoft.com/office/drawing/2014/main" id="{16230787-7DD4-728F-71D9-743686BCA901}"/>
              </a:ext>
            </a:extLst>
          </p:cNvPr>
          <p:cNvSpPr>
            <a:spLocks noGrp="1"/>
          </p:cNvSpPr>
          <p:nvPr>
            <p:ph type="body" sz="quarter" idx="21" hasCustomPrompt="1"/>
          </p:nvPr>
        </p:nvSpPr>
        <p:spPr>
          <a:xfrm>
            <a:off x="4790306" y="3249431"/>
            <a:ext cx="2611388" cy="496389"/>
          </a:xfrm>
        </p:spPr>
        <p:txBody>
          <a:bodyPr>
            <a:noAutofit/>
          </a:bodyPr>
          <a:lstStyle>
            <a:lvl1pPr algn="ctr">
              <a:lnSpc>
                <a:spcPct val="100000"/>
              </a:lnSpc>
              <a:spcBef>
                <a:spcPts val="0"/>
              </a:spcBef>
              <a:defRPr sz="2400" b="1" i="0">
                <a:solidFill>
                  <a:srgbClr val="951B82"/>
                </a:solidFill>
                <a:latin typeface="Helvetica" pitchFamily="2" charset="0"/>
              </a:defRPr>
            </a:lvl1pPr>
          </a:lstStyle>
          <a:p>
            <a:pPr lvl="0"/>
            <a:r>
              <a:rPr lang="pt-PT" dirty="0" err="1"/>
              <a:t>Click</a:t>
            </a:r>
            <a:r>
              <a:rPr lang="pt-PT" dirty="0"/>
              <a:t> to </a:t>
            </a:r>
            <a:r>
              <a:rPr lang="pt-PT" dirty="0" err="1"/>
              <a:t>add</a:t>
            </a:r>
            <a:r>
              <a:rPr lang="pt-PT" dirty="0"/>
              <a:t> </a:t>
            </a:r>
            <a:r>
              <a:rPr lang="pt-PT" dirty="0" err="1"/>
              <a:t>heading</a:t>
            </a:r>
            <a:endParaRPr lang="pt-PT" dirty="0"/>
          </a:p>
        </p:txBody>
      </p:sp>
      <p:sp>
        <p:nvSpPr>
          <p:cNvPr id="28" name="Marcador de Posição do Texto 32">
            <a:extLst>
              <a:ext uri="{FF2B5EF4-FFF2-40B4-BE49-F238E27FC236}">
                <a16:creationId xmlns:a16="http://schemas.microsoft.com/office/drawing/2014/main" id="{4151BED1-185E-F172-344E-0F61B6EE25DF}"/>
              </a:ext>
            </a:extLst>
          </p:cNvPr>
          <p:cNvSpPr>
            <a:spLocks noGrp="1"/>
          </p:cNvSpPr>
          <p:nvPr>
            <p:ph type="body" sz="quarter" idx="22" hasCustomPrompt="1"/>
          </p:nvPr>
        </p:nvSpPr>
        <p:spPr>
          <a:xfrm>
            <a:off x="1046143" y="3249431"/>
            <a:ext cx="2611388" cy="496389"/>
          </a:xfrm>
        </p:spPr>
        <p:txBody>
          <a:bodyPr>
            <a:noAutofit/>
          </a:bodyPr>
          <a:lstStyle>
            <a:lvl1pPr algn="ctr">
              <a:lnSpc>
                <a:spcPct val="100000"/>
              </a:lnSpc>
              <a:spcBef>
                <a:spcPts val="0"/>
              </a:spcBef>
              <a:defRPr sz="2400" b="1" i="0">
                <a:solidFill>
                  <a:srgbClr val="951B82"/>
                </a:solidFill>
                <a:latin typeface="Helvetica" pitchFamily="2" charset="0"/>
              </a:defRPr>
            </a:lvl1pPr>
          </a:lstStyle>
          <a:p>
            <a:pPr lvl="0"/>
            <a:r>
              <a:rPr lang="pt-PT" dirty="0" err="1"/>
              <a:t>Click</a:t>
            </a:r>
            <a:r>
              <a:rPr lang="pt-PT" dirty="0"/>
              <a:t> to </a:t>
            </a:r>
            <a:r>
              <a:rPr lang="pt-PT" dirty="0" err="1"/>
              <a:t>add</a:t>
            </a:r>
            <a:r>
              <a:rPr lang="pt-PT" dirty="0"/>
              <a:t> </a:t>
            </a:r>
            <a:r>
              <a:rPr lang="pt-PT" dirty="0" err="1"/>
              <a:t>heading</a:t>
            </a:r>
            <a:endParaRPr lang="pt-PT" dirty="0"/>
          </a:p>
        </p:txBody>
      </p:sp>
      <p:sp>
        <p:nvSpPr>
          <p:cNvPr id="4" name="Title 1">
            <a:extLst>
              <a:ext uri="{FF2B5EF4-FFF2-40B4-BE49-F238E27FC236}">
                <a16:creationId xmlns:a16="http://schemas.microsoft.com/office/drawing/2014/main" id="{B2DFFA51-424B-4157-7F3C-D2F3F5ADD2BC}"/>
              </a:ext>
            </a:extLst>
          </p:cNvPr>
          <p:cNvSpPr>
            <a:spLocks noGrp="1"/>
          </p:cNvSpPr>
          <p:nvPr>
            <p:ph type="title" hasCustomPrompt="1"/>
          </p:nvPr>
        </p:nvSpPr>
        <p:spPr>
          <a:xfrm>
            <a:off x="1159815" y="629733"/>
            <a:ext cx="5535377" cy="365126"/>
          </a:xfrm>
          <a:prstGeom prst="rect">
            <a:avLst/>
          </a:prstGeom>
        </p:spPr>
        <p:txBody>
          <a:bodyPr anchor="t"/>
          <a:lstStyle>
            <a:lvl1pPr>
              <a:defRPr sz="2800">
                <a:solidFill>
                  <a:srgbClr val="951B82"/>
                </a:solidFill>
              </a:defRPr>
            </a:lvl1pPr>
          </a:lstStyle>
          <a:p>
            <a:r>
              <a:rPr lang="en-GB" dirty="0"/>
              <a:t>Click to add title</a:t>
            </a:r>
            <a:endParaRPr lang="en-PT"/>
          </a:p>
        </p:txBody>
      </p:sp>
      <p:sp>
        <p:nvSpPr>
          <p:cNvPr id="5" name="Marcador de Posição do Texto 46">
            <a:extLst>
              <a:ext uri="{FF2B5EF4-FFF2-40B4-BE49-F238E27FC236}">
                <a16:creationId xmlns:a16="http://schemas.microsoft.com/office/drawing/2014/main" id="{9CDF21DC-DFE6-3648-3A14-C528F02C3197}"/>
              </a:ext>
            </a:extLst>
          </p:cNvPr>
          <p:cNvSpPr>
            <a:spLocks noGrp="1"/>
          </p:cNvSpPr>
          <p:nvPr>
            <p:ph type="body" sz="quarter" idx="23" hasCustomPrompt="1"/>
          </p:nvPr>
        </p:nvSpPr>
        <p:spPr>
          <a:xfrm>
            <a:off x="496587" y="512836"/>
            <a:ext cx="633412" cy="625475"/>
          </a:xfrm>
        </p:spPr>
        <p:txBody>
          <a:bodyPr>
            <a:noAutofit/>
          </a:bodyPr>
          <a:lstStyle>
            <a:lvl1pPr>
              <a:lnSpc>
                <a:spcPct val="100000"/>
              </a:lnSpc>
              <a:spcBef>
                <a:spcPts val="0"/>
              </a:spcBef>
              <a:defRPr sz="3200" b="1">
                <a:solidFill>
                  <a:srgbClr val="951B82"/>
                </a:solidFill>
                <a:latin typeface="Helvetica" pitchFamily="2" charset="0"/>
              </a:defRPr>
            </a:lvl1pPr>
          </a:lstStyle>
          <a:p>
            <a:pPr lvl="0"/>
            <a:r>
              <a:rPr lang="pt-PT" dirty="0"/>
              <a:t>0</a:t>
            </a:r>
          </a:p>
        </p:txBody>
      </p:sp>
      <p:pic>
        <p:nvPicPr>
          <p:cNvPr id="6" name="Picture 29" descr="Icon&#10;&#10;Description automatically generated">
            <a:extLst>
              <a:ext uri="{FF2B5EF4-FFF2-40B4-BE49-F238E27FC236}">
                <a16:creationId xmlns:a16="http://schemas.microsoft.com/office/drawing/2014/main" id="{5417DA96-C795-4CB9-F137-DF78E44CDF65}"/>
              </a:ext>
            </a:extLst>
          </p:cNvPr>
          <p:cNvPicPr>
            <a:picLocks noChangeAspect="1"/>
          </p:cNvPicPr>
          <p:nvPr userDrawn="1"/>
        </p:nvPicPr>
        <p:blipFill>
          <a:blip r:embed="rId2"/>
          <a:stretch>
            <a:fillRect/>
          </a:stretch>
        </p:blipFill>
        <p:spPr>
          <a:xfrm>
            <a:off x="1859214" y="2004657"/>
            <a:ext cx="988993" cy="1088049"/>
          </a:xfrm>
          <a:prstGeom prst="rect">
            <a:avLst/>
          </a:prstGeom>
        </p:spPr>
      </p:pic>
      <p:pic>
        <p:nvPicPr>
          <p:cNvPr id="8" name="Picture 31" descr="Icon&#10;&#10;Description automatically generated">
            <a:extLst>
              <a:ext uri="{FF2B5EF4-FFF2-40B4-BE49-F238E27FC236}">
                <a16:creationId xmlns:a16="http://schemas.microsoft.com/office/drawing/2014/main" id="{2C894D8C-F519-B005-A56D-8C7E77BC7007}"/>
              </a:ext>
            </a:extLst>
          </p:cNvPr>
          <p:cNvPicPr>
            <a:picLocks noChangeAspect="1"/>
          </p:cNvPicPr>
          <p:nvPr userDrawn="1"/>
        </p:nvPicPr>
        <p:blipFill>
          <a:blip r:embed="rId3"/>
          <a:stretch>
            <a:fillRect/>
          </a:stretch>
        </p:blipFill>
        <p:spPr>
          <a:xfrm>
            <a:off x="9341921" y="2004657"/>
            <a:ext cx="988993" cy="1088049"/>
          </a:xfrm>
          <a:prstGeom prst="rect">
            <a:avLst/>
          </a:prstGeom>
        </p:spPr>
      </p:pic>
      <p:pic>
        <p:nvPicPr>
          <p:cNvPr id="9" name="Picture 33" descr="Icon&#10;&#10;Description automatically generated">
            <a:extLst>
              <a:ext uri="{FF2B5EF4-FFF2-40B4-BE49-F238E27FC236}">
                <a16:creationId xmlns:a16="http://schemas.microsoft.com/office/drawing/2014/main" id="{BACD6954-9DCF-2271-7CAE-9B3A3EDAD741}"/>
              </a:ext>
            </a:extLst>
          </p:cNvPr>
          <p:cNvPicPr>
            <a:picLocks noChangeAspect="1"/>
          </p:cNvPicPr>
          <p:nvPr userDrawn="1"/>
        </p:nvPicPr>
        <p:blipFill>
          <a:blip r:embed="rId4"/>
          <a:stretch>
            <a:fillRect/>
          </a:stretch>
        </p:blipFill>
        <p:spPr>
          <a:xfrm>
            <a:off x="5601504" y="2004657"/>
            <a:ext cx="988993" cy="1088049"/>
          </a:xfrm>
          <a:prstGeom prst="rect">
            <a:avLst/>
          </a:prstGeom>
        </p:spPr>
      </p:pic>
    </p:spTree>
    <p:extLst>
      <p:ext uri="{BB962C8B-B14F-4D97-AF65-F5344CB8AC3E}">
        <p14:creationId xmlns:p14="http://schemas.microsoft.com/office/powerpoint/2010/main" val="27353159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Graphic + text">
    <p:spTree>
      <p:nvGrpSpPr>
        <p:cNvPr id="1" name=""/>
        <p:cNvGrpSpPr/>
        <p:nvPr/>
      </p:nvGrpSpPr>
      <p:grpSpPr>
        <a:xfrm>
          <a:off x="0" y="0"/>
          <a:ext cx="0" cy="0"/>
          <a:chOff x="0" y="0"/>
          <a:chExt cx="0" cy="0"/>
        </a:xfrm>
      </p:grpSpPr>
      <p:sp>
        <p:nvSpPr>
          <p:cNvPr id="11" name="Marcador de Posição do Texto 10">
            <a:extLst>
              <a:ext uri="{FF2B5EF4-FFF2-40B4-BE49-F238E27FC236}">
                <a16:creationId xmlns:a16="http://schemas.microsoft.com/office/drawing/2014/main" id="{419BDEF7-2A91-7D54-A744-3C3CFE60C24E}"/>
              </a:ext>
            </a:extLst>
          </p:cNvPr>
          <p:cNvSpPr>
            <a:spLocks noGrp="1"/>
          </p:cNvSpPr>
          <p:nvPr>
            <p:ph type="body" sz="quarter" idx="14" hasCustomPrompt="1"/>
          </p:nvPr>
        </p:nvSpPr>
        <p:spPr>
          <a:xfrm>
            <a:off x="5486082" y="2929369"/>
            <a:ext cx="5067472" cy="695122"/>
          </a:xfrm>
        </p:spPr>
        <p:txBody>
          <a:bodyPr/>
          <a:lstStyle/>
          <a:p>
            <a:pPr lvl="0"/>
            <a:r>
              <a:rPr lang="pt-PT" dirty="0" err="1"/>
              <a:t>Click</a:t>
            </a:r>
            <a:r>
              <a:rPr lang="pt-PT" dirty="0"/>
              <a:t> to </a:t>
            </a:r>
            <a:r>
              <a:rPr lang="pt-PT" dirty="0" err="1"/>
              <a:t>add</a:t>
            </a:r>
            <a:r>
              <a:rPr lang="pt-PT" dirty="0"/>
              <a:t> </a:t>
            </a:r>
            <a:r>
              <a:rPr lang="pt-PT" dirty="0" err="1"/>
              <a:t>text</a:t>
            </a:r>
            <a:endParaRPr lang="pt-PT" dirty="0"/>
          </a:p>
        </p:txBody>
      </p:sp>
      <p:sp>
        <p:nvSpPr>
          <p:cNvPr id="33" name="Marcador de Posição do Texto 32">
            <a:extLst>
              <a:ext uri="{FF2B5EF4-FFF2-40B4-BE49-F238E27FC236}">
                <a16:creationId xmlns:a16="http://schemas.microsoft.com/office/drawing/2014/main" id="{9624194C-EE79-9F15-A67F-FA250A0F0FA9}"/>
              </a:ext>
            </a:extLst>
          </p:cNvPr>
          <p:cNvSpPr>
            <a:spLocks noGrp="1"/>
          </p:cNvSpPr>
          <p:nvPr>
            <p:ph type="body" sz="quarter" idx="16" hasCustomPrompt="1"/>
          </p:nvPr>
        </p:nvSpPr>
        <p:spPr>
          <a:xfrm>
            <a:off x="5486320" y="2673471"/>
            <a:ext cx="5067472" cy="249213"/>
          </a:xfrm>
        </p:spPr>
        <p:txBody>
          <a:bodyPr wrap="none">
            <a:noAutofit/>
          </a:bodyPr>
          <a:lstStyle>
            <a:lvl1pPr>
              <a:defRPr sz="1700" b="0" i="0">
                <a:solidFill>
                  <a:srgbClr val="951B82"/>
                </a:solidFill>
                <a:latin typeface="Helvetica" pitchFamily="2" charset="0"/>
              </a:defRPr>
            </a:lvl1pPr>
          </a:lstStyle>
          <a:p>
            <a:pPr lvl="0"/>
            <a:r>
              <a:rPr lang="pt-PT" dirty="0" err="1"/>
              <a:t>Click</a:t>
            </a:r>
            <a:r>
              <a:rPr lang="pt-PT" dirty="0"/>
              <a:t> to </a:t>
            </a:r>
            <a:r>
              <a:rPr lang="pt-PT" dirty="0" err="1"/>
              <a:t>add</a:t>
            </a:r>
            <a:r>
              <a:rPr lang="pt-PT" dirty="0"/>
              <a:t> </a:t>
            </a:r>
            <a:r>
              <a:rPr lang="pt-PT" dirty="0" err="1"/>
              <a:t>subheading</a:t>
            </a:r>
            <a:endParaRPr lang="pt-PT" dirty="0"/>
          </a:p>
        </p:txBody>
      </p:sp>
      <p:sp>
        <p:nvSpPr>
          <p:cNvPr id="40" name="Marcador de Posição do Texto 10">
            <a:extLst>
              <a:ext uri="{FF2B5EF4-FFF2-40B4-BE49-F238E27FC236}">
                <a16:creationId xmlns:a16="http://schemas.microsoft.com/office/drawing/2014/main" id="{AE80A30D-0EB0-0301-BE10-01D08638D50E}"/>
              </a:ext>
            </a:extLst>
          </p:cNvPr>
          <p:cNvSpPr>
            <a:spLocks noGrp="1"/>
          </p:cNvSpPr>
          <p:nvPr>
            <p:ph type="body" sz="quarter" idx="21" hasCustomPrompt="1"/>
          </p:nvPr>
        </p:nvSpPr>
        <p:spPr>
          <a:xfrm>
            <a:off x="5486082" y="4254927"/>
            <a:ext cx="5067472" cy="734241"/>
          </a:xfrm>
        </p:spPr>
        <p:txBody>
          <a:bodyPr/>
          <a:lstStyle/>
          <a:p>
            <a:pPr lvl="0"/>
            <a:r>
              <a:rPr lang="pt-PT" dirty="0" err="1"/>
              <a:t>Click</a:t>
            </a:r>
            <a:r>
              <a:rPr lang="pt-PT" dirty="0"/>
              <a:t> to </a:t>
            </a:r>
            <a:r>
              <a:rPr lang="pt-PT" dirty="0" err="1"/>
              <a:t>add</a:t>
            </a:r>
            <a:r>
              <a:rPr lang="pt-PT" dirty="0"/>
              <a:t> </a:t>
            </a:r>
            <a:r>
              <a:rPr lang="pt-PT" dirty="0" err="1"/>
              <a:t>text</a:t>
            </a:r>
            <a:endParaRPr lang="pt-PT" dirty="0"/>
          </a:p>
        </p:txBody>
      </p:sp>
      <p:sp>
        <p:nvSpPr>
          <p:cNvPr id="41" name="Marcador de Posição do Texto 32">
            <a:extLst>
              <a:ext uri="{FF2B5EF4-FFF2-40B4-BE49-F238E27FC236}">
                <a16:creationId xmlns:a16="http://schemas.microsoft.com/office/drawing/2014/main" id="{B64C1EE8-23BE-4764-B534-8A4507A56573}"/>
              </a:ext>
            </a:extLst>
          </p:cNvPr>
          <p:cNvSpPr>
            <a:spLocks noGrp="1"/>
          </p:cNvSpPr>
          <p:nvPr>
            <p:ph type="body" sz="quarter" idx="22" hasCustomPrompt="1"/>
          </p:nvPr>
        </p:nvSpPr>
        <p:spPr>
          <a:xfrm>
            <a:off x="5486320" y="3999030"/>
            <a:ext cx="5067472" cy="245919"/>
          </a:xfrm>
        </p:spPr>
        <p:txBody>
          <a:bodyPr wrap="none">
            <a:noAutofit/>
          </a:bodyPr>
          <a:lstStyle>
            <a:lvl1pPr>
              <a:defRPr sz="1700" b="0" i="0">
                <a:solidFill>
                  <a:srgbClr val="951B82"/>
                </a:solidFill>
                <a:latin typeface="Helvetica" pitchFamily="2" charset="0"/>
              </a:defRPr>
            </a:lvl1pPr>
          </a:lstStyle>
          <a:p>
            <a:pPr lvl="0"/>
            <a:r>
              <a:rPr lang="pt-PT" dirty="0" err="1"/>
              <a:t>Click</a:t>
            </a:r>
            <a:r>
              <a:rPr lang="pt-PT" dirty="0"/>
              <a:t> to </a:t>
            </a:r>
            <a:r>
              <a:rPr lang="pt-PT" dirty="0" err="1"/>
              <a:t>add</a:t>
            </a:r>
            <a:r>
              <a:rPr lang="pt-PT" dirty="0"/>
              <a:t> </a:t>
            </a:r>
            <a:r>
              <a:rPr lang="pt-PT" dirty="0" err="1"/>
              <a:t>subheading</a:t>
            </a:r>
            <a:endParaRPr lang="pt-PT" dirty="0"/>
          </a:p>
        </p:txBody>
      </p:sp>
      <p:sp>
        <p:nvSpPr>
          <p:cNvPr id="42" name="Marcador de Posição do Texto 32">
            <a:extLst>
              <a:ext uri="{FF2B5EF4-FFF2-40B4-BE49-F238E27FC236}">
                <a16:creationId xmlns:a16="http://schemas.microsoft.com/office/drawing/2014/main" id="{1157B14B-1A13-FE1C-7ABE-28BB17F3A41F}"/>
              </a:ext>
            </a:extLst>
          </p:cNvPr>
          <p:cNvSpPr>
            <a:spLocks noGrp="1"/>
          </p:cNvSpPr>
          <p:nvPr>
            <p:ph type="body" sz="quarter" idx="23" hasCustomPrompt="1"/>
          </p:nvPr>
        </p:nvSpPr>
        <p:spPr>
          <a:xfrm>
            <a:off x="5486082" y="1943132"/>
            <a:ext cx="5067710" cy="421263"/>
          </a:xfrm>
        </p:spPr>
        <p:txBody>
          <a:bodyPr>
            <a:noAutofit/>
          </a:bodyPr>
          <a:lstStyle>
            <a:lvl1pPr>
              <a:lnSpc>
                <a:spcPct val="100000"/>
              </a:lnSpc>
              <a:spcBef>
                <a:spcPts val="0"/>
              </a:spcBef>
              <a:defRPr sz="2400" b="1" i="0">
                <a:solidFill>
                  <a:srgbClr val="951B82"/>
                </a:solidFill>
                <a:latin typeface="Helvetica" pitchFamily="2" charset="0"/>
              </a:defRPr>
            </a:lvl1pPr>
          </a:lstStyle>
          <a:p>
            <a:pPr lvl="0"/>
            <a:r>
              <a:rPr lang="pt-PT" dirty="0" err="1"/>
              <a:t>Click</a:t>
            </a:r>
            <a:r>
              <a:rPr lang="pt-PT" dirty="0"/>
              <a:t> to </a:t>
            </a:r>
            <a:r>
              <a:rPr lang="pt-PT" dirty="0" err="1"/>
              <a:t>add</a:t>
            </a:r>
            <a:r>
              <a:rPr lang="pt-PT" dirty="0"/>
              <a:t> </a:t>
            </a:r>
            <a:r>
              <a:rPr lang="pt-PT" dirty="0" err="1"/>
              <a:t>heading</a:t>
            </a:r>
            <a:endParaRPr lang="pt-PT" dirty="0"/>
          </a:p>
        </p:txBody>
      </p:sp>
      <p:sp>
        <p:nvSpPr>
          <p:cNvPr id="45" name="Marcador de Posição do Gráfico 44">
            <a:extLst>
              <a:ext uri="{FF2B5EF4-FFF2-40B4-BE49-F238E27FC236}">
                <a16:creationId xmlns:a16="http://schemas.microsoft.com/office/drawing/2014/main" id="{19010E5C-103C-0A1B-AACB-3DEA29AEDBFB}"/>
              </a:ext>
            </a:extLst>
          </p:cNvPr>
          <p:cNvSpPr>
            <a:spLocks noGrp="1"/>
          </p:cNvSpPr>
          <p:nvPr>
            <p:ph type="chart" sz="quarter" idx="24"/>
          </p:nvPr>
        </p:nvSpPr>
        <p:spPr>
          <a:xfrm>
            <a:off x="524564" y="1810506"/>
            <a:ext cx="4468221" cy="3959111"/>
          </a:xfrm>
          <a:solidFill>
            <a:schemeClr val="bg2"/>
          </a:solidFill>
        </p:spPr>
        <p:txBody>
          <a:bodyPr/>
          <a:lstStyle/>
          <a:p>
            <a:endParaRPr lang="pt-PT" dirty="0"/>
          </a:p>
        </p:txBody>
      </p:sp>
      <p:sp>
        <p:nvSpPr>
          <p:cNvPr id="5" name="Title 1">
            <a:extLst>
              <a:ext uri="{FF2B5EF4-FFF2-40B4-BE49-F238E27FC236}">
                <a16:creationId xmlns:a16="http://schemas.microsoft.com/office/drawing/2014/main" id="{B459E570-3413-D31B-1C21-A596690CBDAC}"/>
              </a:ext>
            </a:extLst>
          </p:cNvPr>
          <p:cNvSpPr>
            <a:spLocks noGrp="1"/>
          </p:cNvSpPr>
          <p:nvPr>
            <p:ph type="title" hasCustomPrompt="1"/>
          </p:nvPr>
        </p:nvSpPr>
        <p:spPr>
          <a:xfrm>
            <a:off x="1159815" y="629733"/>
            <a:ext cx="5535377" cy="365126"/>
          </a:xfrm>
          <a:prstGeom prst="rect">
            <a:avLst/>
          </a:prstGeom>
        </p:spPr>
        <p:txBody>
          <a:bodyPr anchor="t"/>
          <a:lstStyle>
            <a:lvl1pPr>
              <a:defRPr sz="2800">
                <a:solidFill>
                  <a:srgbClr val="951B82"/>
                </a:solidFill>
              </a:defRPr>
            </a:lvl1pPr>
          </a:lstStyle>
          <a:p>
            <a:r>
              <a:rPr lang="en-GB" dirty="0"/>
              <a:t>Click to add title</a:t>
            </a:r>
            <a:endParaRPr lang="en-PT"/>
          </a:p>
        </p:txBody>
      </p:sp>
      <p:sp>
        <p:nvSpPr>
          <p:cNvPr id="6" name="Marcador de Posição do Texto 46">
            <a:extLst>
              <a:ext uri="{FF2B5EF4-FFF2-40B4-BE49-F238E27FC236}">
                <a16:creationId xmlns:a16="http://schemas.microsoft.com/office/drawing/2014/main" id="{266A723E-3654-F702-D4F2-E42A0F834438}"/>
              </a:ext>
            </a:extLst>
          </p:cNvPr>
          <p:cNvSpPr>
            <a:spLocks noGrp="1"/>
          </p:cNvSpPr>
          <p:nvPr>
            <p:ph type="body" sz="quarter" idx="25" hasCustomPrompt="1"/>
          </p:nvPr>
        </p:nvSpPr>
        <p:spPr>
          <a:xfrm>
            <a:off x="496587" y="512836"/>
            <a:ext cx="633412" cy="625475"/>
          </a:xfrm>
        </p:spPr>
        <p:txBody>
          <a:bodyPr>
            <a:noAutofit/>
          </a:bodyPr>
          <a:lstStyle>
            <a:lvl1pPr>
              <a:lnSpc>
                <a:spcPct val="100000"/>
              </a:lnSpc>
              <a:spcBef>
                <a:spcPts val="0"/>
              </a:spcBef>
              <a:defRPr sz="3200" b="1">
                <a:solidFill>
                  <a:srgbClr val="951B82"/>
                </a:solidFill>
                <a:latin typeface="Helvetica" pitchFamily="2" charset="0"/>
              </a:defRPr>
            </a:lvl1pPr>
          </a:lstStyle>
          <a:p>
            <a:pPr lvl="0"/>
            <a:r>
              <a:rPr lang="pt-PT" dirty="0"/>
              <a:t>0</a:t>
            </a:r>
          </a:p>
        </p:txBody>
      </p:sp>
    </p:spTree>
    <p:extLst>
      <p:ext uri="{BB962C8B-B14F-4D97-AF65-F5344CB8AC3E}">
        <p14:creationId xmlns:p14="http://schemas.microsoft.com/office/powerpoint/2010/main" val="306176862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blank" preserve="1">
  <p:cSld name="Back cover">
    <p:spTree>
      <p:nvGrpSpPr>
        <p:cNvPr id="1" name=""/>
        <p:cNvGrpSpPr/>
        <p:nvPr/>
      </p:nvGrpSpPr>
      <p:grpSpPr>
        <a:xfrm>
          <a:off x="0" y="0"/>
          <a:ext cx="0" cy="0"/>
          <a:chOff x="0" y="0"/>
          <a:chExt cx="0" cy="0"/>
        </a:xfrm>
      </p:grpSpPr>
      <p:pic>
        <p:nvPicPr>
          <p:cNvPr id="2" name="Picture 5" descr="Background pattern&#10;&#10;Description automatically generated">
            <a:extLst>
              <a:ext uri="{FF2B5EF4-FFF2-40B4-BE49-F238E27FC236}">
                <a16:creationId xmlns:a16="http://schemas.microsoft.com/office/drawing/2014/main" id="{25ABF755-9DA1-9453-CF15-91861330E4A7}"/>
              </a:ext>
            </a:extLst>
          </p:cNvPr>
          <p:cNvPicPr>
            <a:picLocks noChangeAspect="1"/>
          </p:cNvPicPr>
          <p:nvPr userDrawn="1"/>
        </p:nvPicPr>
        <p:blipFill>
          <a:blip r:embed="rId2"/>
          <a:stretch>
            <a:fillRect/>
          </a:stretch>
        </p:blipFill>
        <p:spPr>
          <a:xfrm>
            <a:off x="-13448" y="-29189"/>
            <a:ext cx="12205448" cy="5917926"/>
          </a:xfrm>
          <a:prstGeom prst="rect">
            <a:avLst/>
          </a:prstGeom>
        </p:spPr>
      </p:pic>
      <p:sp>
        <p:nvSpPr>
          <p:cNvPr id="3" name="TextBox 3">
            <a:extLst>
              <a:ext uri="{FF2B5EF4-FFF2-40B4-BE49-F238E27FC236}">
                <a16:creationId xmlns:a16="http://schemas.microsoft.com/office/drawing/2014/main" id="{AF89B5C8-9FE1-FD64-8AA8-6C6FC13E8A8B}"/>
              </a:ext>
            </a:extLst>
          </p:cNvPr>
          <p:cNvSpPr txBox="1"/>
          <p:nvPr userDrawn="1"/>
        </p:nvSpPr>
        <p:spPr>
          <a:xfrm>
            <a:off x="3853671" y="2391477"/>
            <a:ext cx="3504201" cy="646331"/>
          </a:xfrm>
          <a:prstGeom prst="rect">
            <a:avLst/>
          </a:prstGeom>
          <a:noFill/>
        </p:spPr>
        <p:txBody>
          <a:bodyPr wrap="square" rtlCol="0">
            <a:spAutoFit/>
          </a:bodyPr>
          <a:lstStyle/>
          <a:p>
            <a:r>
              <a:rPr lang="en-PT" sz="3600" dirty="0">
                <a:solidFill>
                  <a:schemeClr val="bg1"/>
                </a:solidFill>
                <a:latin typeface="Source Sans Pro Light" panose="020B0403030403020204" pitchFamily="34" charset="0"/>
                <a:ea typeface="Source Sans Pro Light" panose="020B0403030403020204" pitchFamily="34" charset="0"/>
                <a:cs typeface="Open Sans" panose="020B0606030504020204" pitchFamily="34" charset="0"/>
              </a:rPr>
              <a:t>Proudly say</a:t>
            </a:r>
          </a:p>
        </p:txBody>
      </p:sp>
      <p:sp>
        <p:nvSpPr>
          <p:cNvPr id="4" name="TextBox 4">
            <a:extLst>
              <a:ext uri="{FF2B5EF4-FFF2-40B4-BE49-F238E27FC236}">
                <a16:creationId xmlns:a16="http://schemas.microsoft.com/office/drawing/2014/main" id="{45249D61-2A05-C879-EFE4-D6D513F0AE63}"/>
              </a:ext>
            </a:extLst>
          </p:cNvPr>
          <p:cNvSpPr txBox="1"/>
          <p:nvPr userDrawn="1"/>
        </p:nvSpPr>
        <p:spPr>
          <a:xfrm>
            <a:off x="3850902" y="2848677"/>
            <a:ext cx="4431234" cy="1200329"/>
          </a:xfrm>
          <a:prstGeom prst="rect">
            <a:avLst/>
          </a:prstGeom>
          <a:noFill/>
        </p:spPr>
        <p:txBody>
          <a:bodyPr wrap="square" rtlCol="0">
            <a:spAutoFit/>
          </a:bodyPr>
          <a:lstStyle/>
          <a:p>
            <a:r>
              <a:rPr lang="en-PT" sz="7200" b="1" dirty="0">
                <a:solidFill>
                  <a:schemeClr val="bg1"/>
                </a:solidFill>
                <a:latin typeface="Source Sans Pro" panose="020B0503030403020204" pitchFamily="34" charset="0"/>
                <a:ea typeface="Source Sans Pro" panose="020B0503030403020204" pitchFamily="34" charset="0"/>
                <a:cs typeface="Open Sans" panose="020B0606030504020204" pitchFamily="34" charset="0"/>
              </a:rPr>
              <a:t>Thank you</a:t>
            </a:r>
          </a:p>
        </p:txBody>
      </p:sp>
      <p:sp>
        <p:nvSpPr>
          <p:cNvPr id="15" name="Rectangle 1">
            <a:extLst>
              <a:ext uri="{FF2B5EF4-FFF2-40B4-BE49-F238E27FC236}">
                <a16:creationId xmlns:a16="http://schemas.microsoft.com/office/drawing/2014/main" id="{AE428C56-1916-549C-729B-A1B91DDEA162}"/>
              </a:ext>
            </a:extLst>
          </p:cNvPr>
          <p:cNvSpPr/>
          <p:nvPr userDrawn="1"/>
        </p:nvSpPr>
        <p:spPr>
          <a:xfrm>
            <a:off x="-13447" y="5385547"/>
            <a:ext cx="12205448" cy="147245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PT"/>
          </a:p>
        </p:txBody>
      </p:sp>
      <p:pic>
        <p:nvPicPr>
          <p:cNvPr id="7" name="Imagem 6">
            <a:extLst>
              <a:ext uri="{FF2B5EF4-FFF2-40B4-BE49-F238E27FC236}">
                <a16:creationId xmlns:a16="http://schemas.microsoft.com/office/drawing/2014/main" id="{1127E9E5-F9DD-4D57-E406-EA4DC80C225D}"/>
              </a:ext>
            </a:extLst>
          </p:cNvPr>
          <p:cNvPicPr>
            <a:picLocks noChangeAspect="1"/>
          </p:cNvPicPr>
          <p:nvPr userDrawn="1"/>
        </p:nvPicPr>
        <p:blipFill>
          <a:blip r:embed="rId3"/>
          <a:srcRect/>
          <a:stretch/>
        </p:blipFill>
        <p:spPr>
          <a:xfrm>
            <a:off x="619376" y="1107633"/>
            <a:ext cx="2060324" cy="1767223"/>
          </a:xfrm>
          <a:prstGeom prst="rect">
            <a:avLst/>
          </a:prstGeom>
        </p:spPr>
      </p:pic>
      <p:grpSp>
        <p:nvGrpSpPr>
          <p:cNvPr id="13" name="Agrupar 12">
            <a:extLst>
              <a:ext uri="{FF2B5EF4-FFF2-40B4-BE49-F238E27FC236}">
                <a16:creationId xmlns:a16="http://schemas.microsoft.com/office/drawing/2014/main" id="{7F5C02E4-A436-2372-A825-43CADD732B0E}"/>
              </a:ext>
            </a:extLst>
          </p:cNvPr>
          <p:cNvGrpSpPr/>
          <p:nvPr userDrawn="1"/>
        </p:nvGrpSpPr>
        <p:grpSpPr>
          <a:xfrm>
            <a:off x="585688" y="5843477"/>
            <a:ext cx="6565883" cy="716220"/>
            <a:chOff x="585688" y="5843477"/>
            <a:chExt cx="6565883" cy="716220"/>
          </a:xfrm>
        </p:grpSpPr>
        <p:pic>
          <p:nvPicPr>
            <p:cNvPr id="9" name="Picture 15" descr="Graphical user interface, text&#10;&#10;Description automatically generated">
              <a:extLst>
                <a:ext uri="{FF2B5EF4-FFF2-40B4-BE49-F238E27FC236}">
                  <a16:creationId xmlns:a16="http://schemas.microsoft.com/office/drawing/2014/main" id="{4756D6C9-F25F-E0E5-4E07-613920470D5D}"/>
                </a:ext>
              </a:extLst>
            </p:cNvPr>
            <p:cNvPicPr>
              <a:picLocks noChangeAspect="1"/>
            </p:cNvPicPr>
            <p:nvPr userDrawn="1"/>
          </p:nvPicPr>
          <p:blipFill rotWithShape="1">
            <a:blip r:embed="rId4"/>
            <a:srcRect l="4680" t="84565" r="91262" b="10157"/>
            <a:stretch/>
          </p:blipFill>
          <p:spPr>
            <a:xfrm>
              <a:off x="681058" y="5864653"/>
              <a:ext cx="488411" cy="350158"/>
            </a:xfrm>
            <a:prstGeom prst="rect">
              <a:avLst/>
            </a:prstGeom>
          </p:spPr>
        </p:pic>
        <p:sp>
          <p:nvSpPr>
            <p:cNvPr id="10" name="CaixaDeTexto 9">
              <a:extLst>
                <a:ext uri="{FF2B5EF4-FFF2-40B4-BE49-F238E27FC236}">
                  <a16:creationId xmlns:a16="http://schemas.microsoft.com/office/drawing/2014/main" id="{6E3C2B98-DCED-8041-F8CA-0268183BE4DC}"/>
                </a:ext>
              </a:extLst>
            </p:cNvPr>
            <p:cNvSpPr txBox="1"/>
            <p:nvPr userDrawn="1"/>
          </p:nvSpPr>
          <p:spPr>
            <a:xfrm>
              <a:off x="585688" y="6254998"/>
              <a:ext cx="6565883" cy="304699"/>
            </a:xfrm>
            <a:prstGeom prst="rect">
              <a:avLst/>
            </a:prstGeom>
            <a:noFill/>
          </p:spPr>
          <p:txBody>
            <a:bodyPr wrap="square" rtlCol="0">
              <a:spAutoFit/>
            </a:bodyPr>
            <a:lstStyle/>
            <a:p>
              <a:r>
                <a:rPr lang="pt-PT" sz="690" b="0" i="0" dirty="0" err="1">
                  <a:solidFill>
                    <a:srgbClr val="828282"/>
                  </a:solidFill>
                  <a:latin typeface="Helvetica Light" panose="020B0403020202020204" pitchFamily="34" charset="0"/>
                  <a:cs typeface="Arial" panose="020B0604020202020204" pitchFamily="34" charset="0"/>
                </a:rPr>
                <a:t>Funded</a:t>
              </a:r>
              <a:r>
                <a:rPr lang="pt-PT" sz="690" b="0" i="0" dirty="0">
                  <a:solidFill>
                    <a:srgbClr val="828282"/>
                  </a:solidFill>
                  <a:latin typeface="Helvetica Light" panose="020B0403020202020204" pitchFamily="34" charset="0"/>
                  <a:cs typeface="Arial" panose="020B0604020202020204" pitchFamily="34" charset="0"/>
                </a:rPr>
                <a:t> </a:t>
              </a:r>
              <a:r>
                <a:rPr lang="pt-PT" sz="690" b="0" i="0" dirty="0" err="1">
                  <a:solidFill>
                    <a:srgbClr val="828282"/>
                  </a:solidFill>
                  <a:latin typeface="Helvetica Light" panose="020B0403020202020204" pitchFamily="34" charset="0"/>
                  <a:cs typeface="Arial" panose="020B0604020202020204" pitchFamily="34" charset="0"/>
                </a:rPr>
                <a:t>by</a:t>
              </a:r>
              <a:r>
                <a:rPr lang="pt-PT" sz="690" b="0" i="0" dirty="0">
                  <a:solidFill>
                    <a:srgbClr val="828282"/>
                  </a:solidFill>
                  <a:latin typeface="Helvetica Light" panose="020B0403020202020204" pitchFamily="34" charset="0"/>
                  <a:cs typeface="Arial" panose="020B0604020202020204" pitchFamily="34" charset="0"/>
                </a:rPr>
                <a:t> </a:t>
              </a:r>
              <a:r>
                <a:rPr lang="pt-PT" sz="690" b="0" i="0" dirty="0" err="1">
                  <a:solidFill>
                    <a:srgbClr val="828282"/>
                  </a:solidFill>
                  <a:latin typeface="Helvetica Light" panose="020B0403020202020204" pitchFamily="34" charset="0"/>
                  <a:cs typeface="Arial" panose="020B0604020202020204" pitchFamily="34" charset="0"/>
                </a:rPr>
                <a:t>the</a:t>
              </a:r>
              <a:r>
                <a:rPr lang="pt-PT" sz="690" b="0" i="0" dirty="0">
                  <a:solidFill>
                    <a:srgbClr val="828282"/>
                  </a:solidFill>
                  <a:latin typeface="Helvetica Light" panose="020B0403020202020204" pitchFamily="34" charset="0"/>
                  <a:cs typeface="Arial" panose="020B0604020202020204" pitchFamily="34" charset="0"/>
                </a:rPr>
                <a:t> </a:t>
              </a:r>
              <a:r>
                <a:rPr lang="pt-PT" sz="690" b="0" i="0" dirty="0" err="1">
                  <a:solidFill>
                    <a:srgbClr val="828282"/>
                  </a:solidFill>
                  <a:latin typeface="Helvetica Light" panose="020B0403020202020204" pitchFamily="34" charset="0"/>
                  <a:cs typeface="Arial" panose="020B0604020202020204" pitchFamily="34" charset="0"/>
                </a:rPr>
                <a:t>European</a:t>
              </a:r>
              <a:r>
                <a:rPr lang="pt-PT" sz="690" b="0" i="0" dirty="0">
                  <a:solidFill>
                    <a:srgbClr val="828282"/>
                  </a:solidFill>
                  <a:latin typeface="Helvetica Light" panose="020B0403020202020204" pitchFamily="34" charset="0"/>
                  <a:cs typeface="Arial" panose="020B0604020202020204" pitchFamily="34" charset="0"/>
                </a:rPr>
                <a:t> </a:t>
              </a:r>
              <a:r>
                <a:rPr lang="pt-PT" sz="690" b="0" i="0" dirty="0" err="1">
                  <a:solidFill>
                    <a:srgbClr val="828282"/>
                  </a:solidFill>
                  <a:latin typeface="Helvetica Light" panose="020B0403020202020204" pitchFamily="34" charset="0"/>
                  <a:cs typeface="Arial" panose="020B0604020202020204" pitchFamily="34" charset="0"/>
                </a:rPr>
                <a:t>Union</a:t>
              </a:r>
              <a:r>
                <a:rPr lang="pt-PT" sz="690" b="0" i="0" dirty="0">
                  <a:solidFill>
                    <a:srgbClr val="828282"/>
                  </a:solidFill>
                  <a:latin typeface="Helvetica Light" panose="020B0403020202020204" pitchFamily="34" charset="0"/>
                  <a:cs typeface="Arial" panose="020B0604020202020204" pitchFamily="34" charset="0"/>
                </a:rPr>
                <a:t>. </a:t>
              </a:r>
              <a:r>
                <a:rPr lang="pt-PT" sz="690" b="0" i="0" dirty="0" err="1">
                  <a:solidFill>
                    <a:srgbClr val="828282"/>
                  </a:solidFill>
                  <a:latin typeface="Helvetica Light" panose="020B0403020202020204" pitchFamily="34" charset="0"/>
                  <a:cs typeface="Arial" panose="020B0604020202020204" pitchFamily="34" charset="0"/>
                </a:rPr>
                <a:t>Views</a:t>
              </a:r>
              <a:r>
                <a:rPr lang="pt-PT" sz="690" b="0" i="0" dirty="0">
                  <a:solidFill>
                    <a:srgbClr val="828282"/>
                  </a:solidFill>
                  <a:latin typeface="Helvetica Light" panose="020B0403020202020204" pitchFamily="34" charset="0"/>
                  <a:cs typeface="Arial" panose="020B0604020202020204" pitchFamily="34" charset="0"/>
                </a:rPr>
                <a:t> </a:t>
              </a:r>
              <a:r>
                <a:rPr lang="pt-PT" sz="690" b="0" i="0" dirty="0" err="1">
                  <a:solidFill>
                    <a:srgbClr val="828282"/>
                  </a:solidFill>
                  <a:latin typeface="Helvetica Light" panose="020B0403020202020204" pitchFamily="34" charset="0"/>
                  <a:cs typeface="Arial" panose="020B0604020202020204" pitchFamily="34" charset="0"/>
                </a:rPr>
                <a:t>and</a:t>
              </a:r>
              <a:r>
                <a:rPr lang="pt-PT" sz="690" b="0" i="0" dirty="0">
                  <a:solidFill>
                    <a:srgbClr val="828282"/>
                  </a:solidFill>
                  <a:latin typeface="Helvetica Light" panose="020B0403020202020204" pitchFamily="34" charset="0"/>
                  <a:cs typeface="Arial" panose="020B0604020202020204" pitchFamily="34" charset="0"/>
                </a:rPr>
                <a:t> </a:t>
              </a:r>
              <a:r>
                <a:rPr lang="pt-PT" sz="690" b="0" i="0" dirty="0" err="1">
                  <a:solidFill>
                    <a:srgbClr val="828282"/>
                  </a:solidFill>
                  <a:latin typeface="Helvetica Light" panose="020B0403020202020204" pitchFamily="34" charset="0"/>
                  <a:cs typeface="Arial" panose="020B0604020202020204" pitchFamily="34" charset="0"/>
                </a:rPr>
                <a:t>opinions</a:t>
              </a:r>
              <a:r>
                <a:rPr lang="pt-PT" sz="690" b="0" i="0" dirty="0">
                  <a:solidFill>
                    <a:srgbClr val="828282"/>
                  </a:solidFill>
                  <a:latin typeface="Helvetica Light" panose="020B0403020202020204" pitchFamily="34" charset="0"/>
                  <a:cs typeface="Arial" panose="020B0604020202020204" pitchFamily="34" charset="0"/>
                </a:rPr>
                <a:t> </a:t>
              </a:r>
              <a:r>
                <a:rPr lang="pt-PT" sz="690" b="0" i="0" dirty="0" err="1">
                  <a:solidFill>
                    <a:srgbClr val="828282"/>
                  </a:solidFill>
                  <a:latin typeface="Helvetica Light" panose="020B0403020202020204" pitchFamily="34" charset="0"/>
                  <a:cs typeface="Arial" panose="020B0604020202020204" pitchFamily="34" charset="0"/>
                </a:rPr>
                <a:t>expressed</a:t>
              </a:r>
              <a:r>
                <a:rPr lang="pt-PT" sz="690" b="0" i="0" dirty="0">
                  <a:solidFill>
                    <a:srgbClr val="828282"/>
                  </a:solidFill>
                  <a:latin typeface="Helvetica Light" panose="020B0403020202020204" pitchFamily="34" charset="0"/>
                  <a:cs typeface="Arial" panose="020B0604020202020204" pitchFamily="34" charset="0"/>
                </a:rPr>
                <a:t> are </a:t>
              </a:r>
              <a:r>
                <a:rPr lang="pt-PT" sz="690" b="0" i="0" dirty="0" err="1">
                  <a:solidFill>
                    <a:srgbClr val="828282"/>
                  </a:solidFill>
                  <a:latin typeface="Helvetica Light" panose="020B0403020202020204" pitchFamily="34" charset="0"/>
                  <a:cs typeface="Arial" panose="020B0604020202020204" pitchFamily="34" charset="0"/>
                </a:rPr>
                <a:t>however</a:t>
              </a:r>
              <a:r>
                <a:rPr lang="pt-PT" sz="690" b="0" i="0" dirty="0">
                  <a:solidFill>
                    <a:srgbClr val="828282"/>
                  </a:solidFill>
                  <a:latin typeface="Helvetica Light" panose="020B0403020202020204" pitchFamily="34" charset="0"/>
                  <a:cs typeface="Arial" panose="020B0604020202020204" pitchFamily="34" charset="0"/>
                </a:rPr>
                <a:t> </a:t>
              </a:r>
              <a:r>
                <a:rPr lang="pt-PT" sz="690" b="0" i="0" dirty="0" err="1">
                  <a:solidFill>
                    <a:srgbClr val="828282"/>
                  </a:solidFill>
                  <a:latin typeface="Helvetica Light" panose="020B0403020202020204" pitchFamily="34" charset="0"/>
                  <a:cs typeface="Arial" panose="020B0604020202020204" pitchFamily="34" charset="0"/>
                </a:rPr>
                <a:t>those</a:t>
              </a:r>
              <a:r>
                <a:rPr lang="pt-PT" sz="690" b="0" i="0" dirty="0">
                  <a:solidFill>
                    <a:srgbClr val="828282"/>
                  </a:solidFill>
                  <a:latin typeface="Helvetica Light" panose="020B0403020202020204" pitchFamily="34" charset="0"/>
                  <a:cs typeface="Arial" panose="020B0604020202020204" pitchFamily="34" charset="0"/>
                </a:rPr>
                <a:t> </a:t>
              </a:r>
              <a:r>
                <a:rPr lang="pt-PT" sz="690" b="0" i="0" dirty="0" err="1">
                  <a:solidFill>
                    <a:srgbClr val="828282"/>
                  </a:solidFill>
                  <a:latin typeface="Helvetica Light" panose="020B0403020202020204" pitchFamily="34" charset="0"/>
                  <a:cs typeface="Arial" panose="020B0604020202020204" pitchFamily="34" charset="0"/>
                </a:rPr>
                <a:t>of</a:t>
              </a:r>
              <a:r>
                <a:rPr lang="pt-PT" sz="690" b="0" i="0" dirty="0">
                  <a:solidFill>
                    <a:srgbClr val="828282"/>
                  </a:solidFill>
                  <a:latin typeface="Helvetica Light" panose="020B0403020202020204" pitchFamily="34" charset="0"/>
                  <a:cs typeface="Arial" panose="020B0604020202020204" pitchFamily="34" charset="0"/>
                </a:rPr>
                <a:t> </a:t>
              </a:r>
              <a:r>
                <a:rPr lang="pt-PT" sz="690" b="0" i="0" dirty="0" err="1">
                  <a:solidFill>
                    <a:srgbClr val="828282"/>
                  </a:solidFill>
                  <a:latin typeface="Helvetica Light" panose="020B0403020202020204" pitchFamily="34" charset="0"/>
                  <a:cs typeface="Arial" panose="020B0604020202020204" pitchFamily="34" charset="0"/>
                </a:rPr>
                <a:t>the</a:t>
              </a:r>
              <a:r>
                <a:rPr lang="pt-PT" sz="690" b="0" i="0" dirty="0">
                  <a:solidFill>
                    <a:srgbClr val="828282"/>
                  </a:solidFill>
                  <a:latin typeface="Helvetica Light" panose="020B0403020202020204" pitchFamily="34" charset="0"/>
                  <a:cs typeface="Arial" panose="020B0604020202020204" pitchFamily="34" charset="0"/>
                </a:rPr>
                <a:t> </a:t>
              </a:r>
              <a:r>
                <a:rPr lang="pt-PT" sz="690" b="0" i="0" dirty="0" err="1">
                  <a:solidFill>
                    <a:srgbClr val="828282"/>
                  </a:solidFill>
                  <a:latin typeface="Helvetica Light" panose="020B0403020202020204" pitchFamily="34" charset="0"/>
                  <a:cs typeface="Arial" panose="020B0604020202020204" pitchFamily="34" charset="0"/>
                </a:rPr>
                <a:t>author</a:t>
              </a:r>
              <a:r>
                <a:rPr lang="pt-PT" sz="690" b="0" i="0" dirty="0">
                  <a:solidFill>
                    <a:srgbClr val="828282"/>
                  </a:solidFill>
                  <a:latin typeface="Helvetica Light" panose="020B0403020202020204" pitchFamily="34" charset="0"/>
                  <a:cs typeface="Arial" panose="020B0604020202020204" pitchFamily="34" charset="0"/>
                </a:rPr>
                <a:t>(s) </a:t>
              </a:r>
              <a:r>
                <a:rPr lang="pt-PT" sz="690" b="0" i="0" dirty="0" err="1">
                  <a:solidFill>
                    <a:srgbClr val="828282"/>
                  </a:solidFill>
                  <a:latin typeface="Helvetica Light" panose="020B0403020202020204" pitchFamily="34" charset="0"/>
                  <a:cs typeface="Arial" panose="020B0604020202020204" pitchFamily="34" charset="0"/>
                </a:rPr>
                <a:t>only</a:t>
              </a:r>
              <a:r>
                <a:rPr lang="pt-PT" sz="690" b="0" i="0" dirty="0">
                  <a:solidFill>
                    <a:srgbClr val="828282"/>
                  </a:solidFill>
                  <a:latin typeface="Helvetica Light" panose="020B0403020202020204" pitchFamily="34" charset="0"/>
                  <a:cs typeface="Arial" panose="020B0604020202020204" pitchFamily="34" charset="0"/>
                </a:rPr>
                <a:t> </a:t>
              </a:r>
              <a:r>
                <a:rPr lang="pt-PT" sz="690" b="0" i="0" dirty="0" err="1">
                  <a:solidFill>
                    <a:srgbClr val="828282"/>
                  </a:solidFill>
                  <a:latin typeface="Helvetica Light" panose="020B0403020202020204" pitchFamily="34" charset="0"/>
                  <a:cs typeface="Arial" panose="020B0604020202020204" pitchFamily="34" charset="0"/>
                </a:rPr>
                <a:t>and</a:t>
              </a:r>
              <a:r>
                <a:rPr lang="pt-PT" sz="690" b="0" i="0" dirty="0">
                  <a:solidFill>
                    <a:srgbClr val="828282"/>
                  </a:solidFill>
                  <a:latin typeface="Helvetica Light" panose="020B0403020202020204" pitchFamily="34" charset="0"/>
                  <a:cs typeface="Arial" panose="020B0604020202020204" pitchFamily="34" charset="0"/>
                </a:rPr>
                <a:t> do </a:t>
              </a:r>
              <a:r>
                <a:rPr lang="pt-PT" sz="690" b="0" i="0" dirty="0" err="1">
                  <a:solidFill>
                    <a:srgbClr val="828282"/>
                  </a:solidFill>
                  <a:latin typeface="Helvetica Light" panose="020B0403020202020204" pitchFamily="34" charset="0"/>
                  <a:cs typeface="Arial" panose="020B0604020202020204" pitchFamily="34" charset="0"/>
                </a:rPr>
                <a:t>not</a:t>
              </a:r>
              <a:r>
                <a:rPr lang="pt-PT" sz="690" b="0" i="0" dirty="0">
                  <a:solidFill>
                    <a:srgbClr val="828282"/>
                  </a:solidFill>
                  <a:latin typeface="Helvetica Light" panose="020B0403020202020204" pitchFamily="34" charset="0"/>
                  <a:cs typeface="Arial" panose="020B0604020202020204" pitchFamily="34" charset="0"/>
                </a:rPr>
                <a:t> </a:t>
              </a:r>
              <a:r>
                <a:rPr lang="pt-PT" sz="690" b="0" i="0" dirty="0" err="1">
                  <a:solidFill>
                    <a:srgbClr val="828282"/>
                  </a:solidFill>
                  <a:latin typeface="Helvetica Light" panose="020B0403020202020204" pitchFamily="34" charset="0"/>
                  <a:cs typeface="Arial" panose="020B0604020202020204" pitchFamily="34" charset="0"/>
                </a:rPr>
                <a:t>necessarily</a:t>
              </a:r>
              <a:r>
                <a:rPr lang="pt-PT" sz="690" b="0" i="0" dirty="0">
                  <a:solidFill>
                    <a:srgbClr val="828282"/>
                  </a:solidFill>
                  <a:latin typeface="Helvetica Light" panose="020B0403020202020204" pitchFamily="34" charset="0"/>
                  <a:cs typeface="Arial" panose="020B0604020202020204" pitchFamily="34" charset="0"/>
                </a:rPr>
                <a:t> </a:t>
              </a:r>
              <a:r>
                <a:rPr lang="pt-PT" sz="690" b="0" i="0" dirty="0" err="1">
                  <a:solidFill>
                    <a:srgbClr val="828282"/>
                  </a:solidFill>
                  <a:latin typeface="Helvetica Light" panose="020B0403020202020204" pitchFamily="34" charset="0"/>
                  <a:cs typeface="Arial" panose="020B0604020202020204" pitchFamily="34" charset="0"/>
                </a:rPr>
                <a:t>reflect</a:t>
              </a:r>
              <a:r>
                <a:rPr lang="pt-PT" sz="690" b="0" i="0" dirty="0">
                  <a:solidFill>
                    <a:srgbClr val="828282"/>
                  </a:solidFill>
                  <a:latin typeface="Helvetica Light" panose="020B0403020202020204" pitchFamily="34" charset="0"/>
                  <a:cs typeface="Arial" panose="020B0604020202020204" pitchFamily="34" charset="0"/>
                </a:rPr>
                <a:t> </a:t>
              </a:r>
              <a:r>
                <a:rPr lang="pt-PT" sz="690" b="0" i="0" dirty="0" err="1">
                  <a:solidFill>
                    <a:srgbClr val="828282"/>
                  </a:solidFill>
                  <a:latin typeface="Helvetica Light" panose="020B0403020202020204" pitchFamily="34" charset="0"/>
                  <a:cs typeface="Arial" panose="020B0604020202020204" pitchFamily="34" charset="0"/>
                </a:rPr>
                <a:t>those</a:t>
              </a:r>
              <a:r>
                <a:rPr lang="pt-PT" sz="690" b="0" i="0" dirty="0">
                  <a:solidFill>
                    <a:srgbClr val="828282"/>
                  </a:solidFill>
                  <a:latin typeface="Helvetica Light" panose="020B0403020202020204" pitchFamily="34" charset="0"/>
                  <a:cs typeface="Arial" panose="020B0604020202020204" pitchFamily="34" charset="0"/>
                </a:rPr>
                <a:t> </a:t>
              </a:r>
              <a:r>
                <a:rPr lang="pt-PT" sz="690" b="0" i="0" dirty="0" err="1">
                  <a:solidFill>
                    <a:srgbClr val="828282"/>
                  </a:solidFill>
                  <a:latin typeface="Helvetica Light" panose="020B0403020202020204" pitchFamily="34" charset="0"/>
                  <a:cs typeface="Arial" panose="020B0604020202020204" pitchFamily="34" charset="0"/>
                </a:rPr>
                <a:t>of</a:t>
              </a:r>
              <a:r>
                <a:rPr lang="pt-PT" sz="690" b="0" i="0" dirty="0">
                  <a:solidFill>
                    <a:srgbClr val="828282"/>
                  </a:solidFill>
                  <a:latin typeface="Helvetica Light" panose="020B0403020202020204" pitchFamily="34" charset="0"/>
                  <a:cs typeface="Arial" panose="020B0604020202020204" pitchFamily="34" charset="0"/>
                </a:rPr>
                <a:t> </a:t>
              </a:r>
              <a:r>
                <a:rPr lang="pt-PT" sz="690" b="0" i="0" dirty="0" err="1">
                  <a:solidFill>
                    <a:srgbClr val="828282"/>
                  </a:solidFill>
                  <a:latin typeface="Helvetica Light" panose="020B0403020202020204" pitchFamily="34" charset="0"/>
                  <a:cs typeface="Arial" panose="020B0604020202020204" pitchFamily="34" charset="0"/>
                </a:rPr>
                <a:t>the</a:t>
              </a:r>
              <a:r>
                <a:rPr lang="pt-PT" sz="690" b="0" i="0" dirty="0">
                  <a:solidFill>
                    <a:srgbClr val="828282"/>
                  </a:solidFill>
                  <a:latin typeface="Helvetica Light" panose="020B0403020202020204" pitchFamily="34" charset="0"/>
                  <a:cs typeface="Arial" panose="020B0604020202020204" pitchFamily="34" charset="0"/>
                </a:rPr>
                <a:t> </a:t>
              </a:r>
              <a:r>
                <a:rPr lang="pt-PT" sz="690" b="0" i="0" dirty="0" err="1">
                  <a:solidFill>
                    <a:srgbClr val="828282"/>
                  </a:solidFill>
                  <a:latin typeface="Helvetica Light" panose="020B0403020202020204" pitchFamily="34" charset="0"/>
                  <a:cs typeface="Arial" panose="020B0604020202020204" pitchFamily="34" charset="0"/>
                </a:rPr>
                <a:t>European</a:t>
              </a:r>
              <a:r>
                <a:rPr lang="pt-PT" sz="690" b="0" i="0" dirty="0">
                  <a:solidFill>
                    <a:srgbClr val="828282"/>
                  </a:solidFill>
                  <a:latin typeface="Helvetica Light" panose="020B0403020202020204" pitchFamily="34" charset="0"/>
                  <a:cs typeface="Arial" panose="020B0604020202020204" pitchFamily="34" charset="0"/>
                </a:rPr>
                <a:t> </a:t>
              </a:r>
              <a:r>
                <a:rPr lang="pt-PT" sz="690" b="0" i="0" dirty="0" err="1">
                  <a:solidFill>
                    <a:srgbClr val="828282"/>
                  </a:solidFill>
                  <a:latin typeface="Helvetica Light" panose="020B0403020202020204" pitchFamily="34" charset="0"/>
                  <a:cs typeface="Arial" panose="020B0604020202020204" pitchFamily="34" charset="0"/>
                </a:rPr>
                <a:t>Union</a:t>
              </a:r>
              <a:r>
                <a:rPr lang="pt-PT" sz="690" b="0" i="0" dirty="0">
                  <a:solidFill>
                    <a:srgbClr val="828282"/>
                  </a:solidFill>
                  <a:latin typeface="Helvetica Light" panose="020B0403020202020204" pitchFamily="34" charset="0"/>
                  <a:cs typeface="Arial" panose="020B0604020202020204" pitchFamily="34" charset="0"/>
                </a:rPr>
                <a:t> </a:t>
              </a:r>
              <a:r>
                <a:rPr lang="pt-PT" sz="690" b="0" i="0" dirty="0" err="1">
                  <a:solidFill>
                    <a:srgbClr val="828282"/>
                  </a:solidFill>
                  <a:latin typeface="Helvetica Light" panose="020B0403020202020204" pitchFamily="34" charset="0"/>
                  <a:cs typeface="Arial" panose="020B0604020202020204" pitchFamily="34" charset="0"/>
                </a:rPr>
                <a:t>or</a:t>
              </a:r>
              <a:r>
                <a:rPr lang="pt-PT" sz="690" b="0" i="0" dirty="0">
                  <a:solidFill>
                    <a:srgbClr val="828282"/>
                  </a:solidFill>
                  <a:latin typeface="Helvetica Light" panose="020B0403020202020204" pitchFamily="34" charset="0"/>
                  <a:cs typeface="Arial" panose="020B0604020202020204" pitchFamily="34" charset="0"/>
                </a:rPr>
                <a:t> </a:t>
              </a:r>
              <a:r>
                <a:rPr lang="pt-PT" sz="690" b="0" i="0" dirty="0" err="1">
                  <a:solidFill>
                    <a:srgbClr val="828282"/>
                  </a:solidFill>
                  <a:latin typeface="Helvetica Light" panose="020B0403020202020204" pitchFamily="34" charset="0"/>
                  <a:cs typeface="Arial" panose="020B0604020202020204" pitchFamily="34" charset="0"/>
                </a:rPr>
                <a:t>European</a:t>
              </a:r>
              <a:r>
                <a:rPr lang="pt-PT" sz="690" b="0" i="0" dirty="0">
                  <a:solidFill>
                    <a:srgbClr val="828282"/>
                  </a:solidFill>
                  <a:latin typeface="Helvetica Light" panose="020B0403020202020204" pitchFamily="34" charset="0"/>
                  <a:cs typeface="Arial" panose="020B0604020202020204" pitchFamily="34" charset="0"/>
                </a:rPr>
                <a:t> </a:t>
              </a:r>
              <a:r>
                <a:rPr lang="pt-PT" sz="690" b="0" i="0" dirty="0" err="1">
                  <a:solidFill>
                    <a:srgbClr val="828282"/>
                  </a:solidFill>
                  <a:latin typeface="Helvetica Light" panose="020B0403020202020204" pitchFamily="34" charset="0"/>
                  <a:cs typeface="Arial" panose="020B0604020202020204" pitchFamily="34" charset="0"/>
                </a:rPr>
                <a:t>Commission</a:t>
              </a:r>
              <a:r>
                <a:rPr lang="pt-PT" sz="690" b="0" i="0" dirty="0">
                  <a:solidFill>
                    <a:srgbClr val="828282"/>
                  </a:solidFill>
                  <a:latin typeface="Helvetica Light" panose="020B0403020202020204" pitchFamily="34" charset="0"/>
                  <a:cs typeface="Arial" panose="020B0604020202020204" pitchFamily="34" charset="0"/>
                </a:rPr>
                <a:t>. </a:t>
              </a:r>
              <a:r>
                <a:rPr lang="pt-PT" sz="690" b="0" i="0" dirty="0" err="1">
                  <a:solidFill>
                    <a:srgbClr val="828282"/>
                  </a:solidFill>
                  <a:latin typeface="Helvetica Light" panose="020B0403020202020204" pitchFamily="34" charset="0"/>
                  <a:cs typeface="Arial" panose="020B0604020202020204" pitchFamily="34" charset="0"/>
                </a:rPr>
                <a:t>Neither</a:t>
              </a:r>
              <a:r>
                <a:rPr lang="pt-PT" sz="690" b="0" i="0" dirty="0">
                  <a:solidFill>
                    <a:srgbClr val="828282"/>
                  </a:solidFill>
                  <a:latin typeface="Helvetica Light" panose="020B0403020202020204" pitchFamily="34" charset="0"/>
                  <a:cs typeface="Arial" panose="020B0604020202020204" pitchFamily="34" charset="0"/>
                </a:rPr>
                <a:t> </a:t>
              </a:r>
              <a:r>
                <a:rPr lang="pt-PT" sz="690" b="0" i="0" dirty="0" err="1">
                  <a:solidFill>
                    <a:srgbClr val="828282"/>
                  </a:solidFill>
                  <a:latin typeface="Helvetica Light" panose="020B0403020202020204" pitchFamily="34" charset="0"/>
                  <a:cs typeface="Arial" panose="020B0604020202020204" pitchFamily="34" charset="0"/>
                </a:rPr>
                <a:t>the</a:t>
              </a:r>
              <a:r>
                <a:rPr lang="pt-PT" sz="690" b="0" i="0" dirty="0">
                  <a:solidFill>
                    <a:srgbClr val="828282"/>
                  </a:solidFill>
                  <a:latin typeface="Helvetica Light" panose="020B0403020202020204" pitchFamily="34" charset="0"/>
                  <a:cs typeface="Arial" panose="020B0604020202020204" pitchFamily="34" charset="0"/>
                </a:rPr>
                <a:t> </a:t>
              </a:r>
              <a:r>
                <a:rPr lang="pt-PT" sz="690" b="0" i="0" dirty="0" err="1">
                  <a:solidFill>
                    <a:srgbClr val="828282"/>
                  </a:solidFill>
                  <a:latin typeface="Helvetica Light" panose="020B0403020202020204" pitchFamily="34" charset="0"/>
                  <a:cs typeface="Arial" panose="020B0604020202020204" pitchFamily="34" charset="0"/>
                </a:rPr>
                <a:t>European</a:t>
              </a:r>
              <a:r>
                <a:rPr lang="pt-PT" sz="690" b="0" i="0" dirty="0">
                  <a:solidFill>
                    <a:srgbClr val="828282"/>
                  </a:solidFill>
                  <a:latin typeface="Helvetica Light" panose="020B0403020202020204" pitchFamily="34" charset="0"/>
                  <a:cs typeface="Arial" panose="020B0604020202020204" pitchFamily="34" charset="0"/>
                </a:rPr>
                <a:t> </a:t>
              </a:r>
              <a:r>
                <a:rPr lang="pt-PT" sz="690" b="0" i="0" dirty="0" err="1">
                  <a:solidFill>
                    <a:srgbClr val="828282"/>
                  </a:solidFill>
                  <a:latin typeface="Helvetica Light" panose="020B0403020202020204" pitchFamily="34" charset="0"/>
                  <a:cs typeface="Arial" panose="020B0604020202020204" pitchFamily="34" charset="0"/>
                </a:rPr>
                <a:t>Union</a:t>
              </a:r>
              <a:r>
                <a:rPr lang="pt-PT" sz="690" b="0" i="0" dirty="0">
                  <a:solidFill>
                    <a:srgbClr val="828282"/>
                  </a:solidFill>
                  <a:latin typeface="Helvetica Light" panose="020B0403020202020204" pitchFamily="34" charset="0"/>
                  <a:cs typeface="Arial" panose="020B0604020202020204" pitchFamily="34" charset="0"/>
                </a:rPr>
                <a:t> </a:t>
              </a:r>
              <a:r>
                <a:rPr lang="pt-PT" sz="690" b="0" i="0" dirty="0" err="1">
                  <a:solidFill>
                    <a:srgbClr val="828282"/>
                  </a:solidFill>
                  <a:latin typeface="Helvetica Light" panose="020B0403020202020204" pitchFamily="34" charset="0"/>
                  <a:cs typeface="Arial" panose="020B0604020202020204" pitchFamily="34" charset="0"/>
                </a:rPr>
                <a:t>nor</a:t>
              </a:r>
              <a:r>
                <a:rPr lang="pt-PT" sz="690" b="0" i="0" dirty="0">
                  <a:solidFill>
                    <a:srgbClr val="828282"/>
                  </a:solidFill>
                  <a:latin typeface="Helvetica Light" panose="020B0403020202020204" pitchFamily="34" charset="0"/>
                  <a:cs typeface="Arial" panose="020B0604020202020204" pitchFamily="34" charset="0"/>
                </a:rPr>
                <a:t> </a:t>
              </a:r>
              <a:r>
                <a:rPr lang="pt-PT" sz="690" b="0" i="0" dirty="0" err="1">
                  <a:solidFill>
                    <a:srgbClr val="828282"/>
                  </a:solidFill>
                  <a:latin typeface="Helvetica Light" panose="020B0403020202020204" pitchFamily="34" charset="0"/>
                  <a:cs typeface="Arial" panose="020B0604020202020204" pitchFamily="34" charset="0"/>
                </a:rPr>
                <a:t>the</a:t>
              </a:r>
              <a:r>
                <a:rPr lang="pt-PT" sz="690" b="0" i="0" dirty="0">
                  <a:solidFill>
                    <a:srgbClr val="828282"/>
                  </a:solidFill>
                  <a:latin typeface="Helvetica Light" panose="020B0403020202020204" pitchFamily="34" charset="0"/>
                  <a:cs typeface="Arial" panose="020B0604020202020204" pitchFamily="34" charset="0"/>
                </a:rPr>
                <a:t> </a:t>
              </a:r>
              <a:r>
                <a:rPr lang="pt-PT" sz="690" b="0" i="0" dirty="0" err="1">
                  <a:solidFill>
                    <a:srgbClr val="828282"/>
                  </a:solidFill>
                  <a:latin typeface="Helvetica Light" panose="020B0403020202020204" pitchFamily="34" charset="0"/>
                  <a:cs typeface="Arial" panose="020B0604020202020204" pitchFamily="34" charset="0"/>
                </a:rPr>
                <a:t>European</a:t>
              </a:r>
              <a:r>
                <a:rPr lang="pt-PT" sz="690" b="0" i="0" dirty="0">
                  <a:solidFill>
                    <a:srgbClr val="828282"/>
                  </a:solidFill>
                  <a:latin typeface="Helvetica Light" panose="020B0403020202020204" pitchFamily="34" charset="0"/>
                  <a:cs typeface="Arial" panose="020B0604020202020204" pitchFamily="34" charset="0"/>
                </a:rPr>
                <a:t> </a:t>
              </a:r>
              <a:r>
                <a:rPr lang="pt-PT" sz="690" b="0" i="0" dirty="0" err="1">
                  <a:solidFill>
                    <a:srgbClr val="828282"/>
                  </a:solidFill>
                  <a:latin typeface="Helvetica Light" panose="020B0403020202020204" pitchFamily="34" charset="0"/>
                  <a:cs typeface="Arial" panose="020B0604020202020204" pitchFamily="34" charset="0"/>
                </a:rPr>
                <a:t>Commission</a:t>
              </a:r>
              <a:r>
                <a:rPr lang="pt-PT" sz="690" b="0" i="0" dirty="0">
                  <a:solidFill>
                    <a:srgbClr val="828282"/>
                  </a:solidFill>
                  <a:latin typeface="Helvetica Light" panose="020B0403020202020204" pitchFamily="34" charset="0"/>
                  <a:cs typeface="Arial" panose="020B0604020202020204" pitchFamily="34" charset="0"/>
                </a:rPr>
                <a:t> can </a:t>
              </a:r>
              <a:r>
                <a:rPr lang="pt-PT" sz="690" b="0" i="0" dirty="0" err="1">
                  <a:solidFill>
                    <a:srgbClr val="828282"/>
                  </a:solidFill>
                  <a:latin typeface="Helvetica Light" panose="020B0403020202020204" pitchFamily="34" charset="0"/>
                  <a:cs typeface="Arial" panose="020B0604020202020204" pitchFamily="34" charset="0"/>
                </a:rPr>
                <a:t>be</a:t>
              </a:r>
              <a:r>
                <a:rPr lang="pt-PT" sz="690" b="0" i="0" dirty="0">
                  <a:solidFill>
                    <a:srgbClr val="828282"/>
                  </a:solidFill>
                  <a:latin typeface="Helvetica Light" panose="020B0403020202020204" pitchFamily="34" charset="0"/>
                  <a:cs typeface="Arial" panose="020B0604020202020204" pitchFamily="34" charset="0"/>
                </a:rPr>
                <a:t> </a:t>
              </a:r>
              <a:r>
                <a:rPr lang="pt-PT" sz="690" b="0" i="0" dirty="0" err="1">
                  <a:solidFill>
                    <a:srgbClr val="828282"/>
                  </a:solidFill>
                  <a:latin typeface="Helvetica Light" panose="020B0403020202020204" pitchFamily="34" charset="0"/>
                  <a:cs typeface="Arial" panose="020B0604020202020204" pitchFamily="34" charset="0"/>
                </a:rPr>
                <a:t>held</a:t>
              </a:r>
              <a:r>
                <a:rPr lang="pt-PT" sz="690" b="0" i="0" dirty="0">
                  <a:solidFill>
                    <a:srgbClr val="828282"/>
                  </a:solidFill>
                  <a:latin typeface="Helvetica Light" panose="020B0403020202020204" pitchFamily="34" charset="0"/>
                  <a:cs typeface="Arial" panose="020B0604020202020204" pitchFamily="34" charset="0"/>
                </a:rPr>
                <a:t> </a:t>
              </a:r>
              <a:r>
                <a:rPr lang="pt-PT" sz="690" b="0" i="0" dirty="0" err="1">
                  <a:solidFill>
                    <a:srgbClr val="828282"/>
                  </a:solidFill>
                  <a:latin typeface="Helvetica Light" panose="020B0403020202020204" pitchFamily="34" charset="0"/>
                  <a:cs typeface="Arial" panose="020B0604020202020204" pitchFamily="34" charset="0"/>
                </a:rPr>
                <a:t>responsible</a:t>
              </a:r>
              <a:r>
                <a:rPr lang="pt-PT" sz="690" b="0" i="0" dirty="0">
                  <a:solidFill>
                    <a:srgbClr val="828282"/>
                  </a:solidFill>
                  <a:latin typeface="Helvetica Light" panose="020B0403020202020204" pitchFamily="34" charset="0"/>
                  <a:cs typeface="Arial" panose="020B0604020202020204" pitchFamily="34" charset="0"/>
                </a:rPr>
                <a:t> for </a:t>
              </a:r>
              <a:r>
                <a:rPr lang="pt-PT" sz="690" b="0" i="0" dirty="0" err="1">
                  <a:solidFill>
                    <a:srgbClr val="828282"/>
                  </a:solidFill>
                  <a:latin typeface="Helvetica Light" panose="020B0403020202020204" pitchFamily="34" charset="0"/>
                  <a:cs typeface="Arial" panose="020B0604020202020204" pitchFamily="34" charset="0"/>
                </a:rPr>
                <a:t>them</a:t>
              </a:r>
              <a:r>
                <a:rPr lang="pt-PT" sz="690" b="0" i="0" dirty="0">
                  <a:solidFill>
                    <a:srgbClr val="828282"/>
                  </a:solidFill>
                  <a:latin typeface="Helvetica Light" panose="020B0403020202020204" pitchFamily="34" charset="0"/>
                  <a:cs typeface="Arial" panose="020B0604020202020204" pitchFamily="34" charset="0"/>
                </a:rPr>
                <a:t>.</a:t>
              </a:r>
            </a:p>
          </p:txBody>
        </p:sp>
        <p:sp>
          <p:nvSpPr>
            <p:cNvPr id="11" name="CaixaDeTexto 10">
              <a:extLst>
                <a:ext uri="{FF2B5EF4-FFF2-40B4-BE49-F238E27FC236}">
                  <a16:creationId xmlns:a16="http://schemas.microsoft.com/office/drawing/2014/main" id="{8504CFE0-2D60-ADBA-EB8B-C87A0A707E4E}"/>
                </a:ext>
              </a:extLst>
            </p:cNvPr>
            <p:cNvSpPr txBox="1"/>
            <p:nvPr userDrawn="1"/>
          </p:nvSpPr>
          <p:spPr>
            <a:xfrm>
              <a:off x="1132735" y="5843477"/>
              <a:ext cx="1331333" cy="357021"/>
            </a:xfrm>
            <a:prstGeom prst="rect">
              <a:avLst/>
            </a:prstGeom>
            <a:noFill/>
          </p:spPr>
          <p:txBody>
            <a:bodyPr wrap="square" rtlCol="0">
              <a:spAutoFit/>
            </a:bodyPr>
            <a:lstStyle/>
            <a:p>
              <a:r>
                <a:rPr lang="pt-PT" sz="870" b="1" i="0" dirty="0" err="1">
                  <a:solidFill>
                    <a:srgbClr val="00509C"/>
                  </a:solidFill>
                  <a:latin typeface="Helvetica" pitchFamily="2" charset="0"/>
                  <a:cs typeface="Arial" panose="020B0604020202020204" pitchFamily="34" charset="0"/>
                </a:rPr>
                <a:t>Funded</a:t>
              </a:r>
              <a:r>
                <a:rPr lang="pt-PT" sz="870" b="1" i="0" dirty="0">
                  <a:solidFill>
                    <a:srgbClr val="00509C"/>
                  </a:solidFill>
                  <a:latin typeface="Helvetica" pitchFamily="2" charset="0"/>
                  <a:cs typeface="Arial" panose="020B0604020202020204" pitchFamily="34" charset="0"/>
                </a:rPr>
                <a:t> </a:t>
              </a:r>
              <a:r>
                <a:rPr lang="pt-PT" sz="870" b="1" i="0" dirty="0" err="1">
                  <a:solidFill>
                    <a:srgbClr val="00509C"/>
                  </a:solidFill>
                  <a:latin typeface="Helvetica" pitchFamily="2" charset="0"/>
                  <a:cs typeface="Arial" panose="020B0604020202020204" pitchFamily="34" charset="0"/>
                </a:rPr>
                <a:t>by</a:t>
              </a:r>
              <a:r>
                <a:rPr lang="pt-PT" sz="870" b="1" i="0" dirty="0">
                  <a:solidFill>
                    <a:srgbClr val="00509C"/>
                  </a:solidFill>
                  <a:latin typeface="Helvetica" pitchFamily="2" charset="0"/>
                  <a:cs typeface="Arial" panose="020B0604020202020204" pitchFamily="34" charset="0"/>
                </a:rPr>
                <a:t/>
              </a:r>
              <a:br>
                <a:rPr lang="pt-PT" sz="870" b="1" i="0" dirty="0">
                  <a:solidFill>
                    <a:srgbClr val="00509C"/>
                  </a:solidFill>
                  <a:latin typeface="Helvetica" pitchFamily="2" charset="0"/>
                  <a:cs typeface="Arial" panose="020B0604020202020204" pitchFamily="34" charset="0"/>
                </a:rPr>
              </a:br>
              <a:r>
                <a:rPr lang="pt-PT" sz="870" b="1" i="0" dirty="0" err="1">
                  <a:solidFill>
                    <a:srgbClr val="00509C"/>
                  </a:solidFill>
                  <a:latin typeface="Helvetica" pitchFamily="2" charset="0"/>
                  <a:cs typeface="Arial" panose="020B0604020202020204" pitchFamily="34" charset="0"/>
                </a:rPr>
                <a:t>the</a:t>
              </a:r>
              <a:r>
                <a:rPr lang="pt-PT" sz="870" b="1" i="0" dirty="0">
                  <a:solidFill>
                    <a:srgbClr val="00509C"/>
                  </a:solidFill>
                  <a:latin typeface="Helvetica" pitchFamily="2" charset="0"/>
                  <a:cs typeface="Arial" panose="020B0604020202020204" pitchFamily="34" charset="0"/>
                </a:rPr>
                <a:t> </a:t>
              </a:r>
              <a:r>
                <a:rPr lang="pt-PT" sz="870" b="1" i="0" dirty="0" err="1">
                  <a:solidFill>
                    <a:srgbClr val="00509C"/>
                  </a:solidFill>
                  <a:latin typeface="Helvetica" pitchFamily="2" charset="0"/>
                  <a:cs typeface="Arial" panose="020B0604020202020204" pitchFamily="34" charset="0"/>
                </a:rPr>
                <a:t>European</a:t>
              </a:r>
              <a:r>
                <a:rPr lang="pt-PT" sz="870" b="1" i="0" dirty="0">
                  <a:solidFill>
                    <a:srgbClr val="00509C"/>
                  </a:solidFill>
                  <a:latin typeface="Helvetica" pitchFamily="2" charset="0"/>
                  <a:cs typeface="Arial" panose="020B0604020202020204" pitchFamily="34" charset="0"/>
                </a:rPr>
                <a:t> </a:t>
              </a:r>
              <a:r>
                <a:rPr lang="pt-PT" sz="870" b="1" i="0" dirty="0" err="1">
                  <a:solidFill>
                    <a:srgbClr val="00509C"/>
                  </a:solidFill>
                  <a:latin typeface="Helvetica" pitchFamily="2" charset="0"/>
                  <a:cs typeface="Arial" panose="020B0604020202020204" pitchFamily="34" charset="0"/>
                </a:rPr>
                <a:t>Union</a:t>
              </a:r>
              <a:endParaRPr lang="pt-PT" sz="870" b="1" i="0" dirty="0">
                <a:solidFill>
                  <a:srgbClr val="00509C"/>
                </a:solidFill>
                <a:latin typeface="Helvetica" pitchFamily="2" charset="0"/>
                <a:cs typeface="Arial" panose="020B0604020202020204" pitchFamily="34" charset="0"/>
              </a:endParaRPr>
            </a:p>
          </p:txBody>
        </p:sp>
      </p:grpSp>
    </p:spTree>
    <p:extLst>
      <p:ext uri="{BB962C8B-B14F-4D97-AF65-F5344CB8AC3E}">
        <p14:creationId xmlns:p14="http://schemas.microsoft.com/office/powerpoint/2010/main" val="317638108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Texto 1 coluna">
    <p:spTree>
      <p:nvGrpSpPr>
        <p:cNvPr id="1" name=""/>
        <p:cNvGrpSpPr/>
        <p:nvPr/>
      </p:nvGrpSpPr>
      <p:grpSpPr>
        <a:xfrm>
          <a:off x="0" y="0"/>
          <a:ext cx="0" cy="0"/>
          <a:chOff x="0" y="0"/>
          <a:chExt cx="0" cy="0"/>
        </a:xfrm>
      </p:grpSpPr>
      <p:sp>
        <p:nvSpPr>
          <p:cNvPr id="14" name="Marcador de Posição do Texto 10">
            <a:extLst>
              <a:ext uri="{FF2B5EF4-FFF2-40B4-BE49-F238E27FC236}">
                <a16:creationId xmlns:a16="http://schemas.microsoft.com/office/drawing/2014/main" id="{6B70977E-1C9E-FA69-BA5E-670FD374CBDF}"/>
              </a:ext>
            </a:extLst>
          </p:cNvPr>
          <p:cNvSpPr>
            <a:spLocks noGrp="1"/>
          </p:cNvSpPr>
          <p:nvPr>
            <p:ph type="body" sz="quarter" idx="22"/>
          </p:nvPr>
        </p:nvSpPr>
        <p:spPr>
          <a:xfrm>
            <a:off x="525782" y="2633804"/>
            <a:ext cx="10858274" cy="3594463"/>
          </a:xfrm>
        </p:spPr>
        <p:txBody>
          <a:bodyPr/>
          <a:lstStyle>
            <a:lvl1pPr>
              <a:defRPr>
                <a:solidFill>
                  <a:srgbClr val="122441"/>
                </a:solidFill>
              </a:defRPr>
            </a:lvl1pPr>
          </a:lstStyle>
          <a:p>
            <a:pPr lvl="0"/>
            <a:r>
              <a:rPr lang="pt-PT"/>
              <a:t>Clique para editar os estilos do texto de Modelo Global</a:t>
            </a:r>
          </a:p>
        </p:txBody>
      </p:sp>
      <p:sp>
        <p:nvSpPr>
          <p:cNvPr id="21" name="Marcador de Posição do Texto 32">
            <a:extLst>
              <a:ext uri="{FF2B5EF4-FFF2-40B4-BE49-F238E27FC236}">
                <a16:creationId xmlns:a16="http://schemas.microsoft.com/office/drawing/2014/main" id="{1091C04B-A01A-3901-ACA5-45C055279743}"/>
              </a:ext>
            </a:extLst>
          </p:cNvPr>
          <p:cNvSpPr>
            <a:spLocks noGrp="1"/>
          </p:cNvSpPr>
          <p:nvPr>
            <p:ph type="body" sz="quarter" idx="24"/>
          </p:nvPr>
        </p:nvSpPr>
        <p:spPr>
          <a:xfrm>
            <a:off x="525782" y="1598298"/>
            <a:ext cx="10858274" cy="1035506"/>
          </a:xfrm>
        </p:spPr>
        <p:txBody>
          <a:bodyPr>
            <a:noAutofit/>
          </a:bodyPr>
          <a:lstStyle>
            <a:lvl1pPr>
              <a:lnSpc>
                <a:spcPct val="100000"/>
              </a:lnSpc>
              <a:spcBef>
                <a:spcPts val="0"/>
              </a:spcBef>
              <a:defRPr sz="2500" b="1" i="0">
                <a:solidFill>
                  <a:srgbClr val="951B82"/>
                </a:solidFill>
                <a:latin typeface="Helvetica" pitchFamily="2" charset="0"/>
              </a:defRPr>
            </a:lvl1pPr>
          </a:lstStyle>
          <a:p>
            <a:pPr lvl="0"/>
            <a:r>
              <a:rPr lang="pt-PT"/>
              <a:t>Clique para editar os estilos do texto de Modelo Global</a:t>
            </a:r>
          </a:p>
        </p:txBody>
      </p:sp>
      <p:sp>
        <p:nvSpPr>
          <p:cNvPr id="22" name="Title 1">
            <a:extLst>
              <a:ext uri="{FF2B5EF4-FFF2-40B4-BE49-F238E27FC236}">
                <a16:creationId xmlns:a16="http://schemas.microsoft.com/office/drawing/2014/main" id="{51F68294-4F2B-1D51-4D63-008262594EB4}"/>
              </a:ext>
            </a:extLst>
          </p:cNvPr>
          <p:cNvSpPr>
            <a:spLocks noGrp="1"/>
          </p:cNvSpPr>
          <p:nvPr>
            <p:ph type="title" hasCustomPrompt="1"/>
          </p:nvPr>
        </p:nvSpPr>
        <p:spPr>
          <a:xfrm>
            <a:off x="1159815" y="629733"/>
            <a:ext cx="5535377" cy="365126"/>
          </a:xfrm>
          <a:prstGeom prst="rect">
            <a:avLst/>
          </a:prstGeom>
        </p:spPr>
        <p:txBody>
          <a:bodyPr anchor="t"/>
          <a:lstStyle>
            <a:lvl1pPr>
              <a:defRPr sz="2800">
                <a:solidFill>
                  <a:srgbClr val="951B82"/>
                </a:solidFill>
              </a:defRPr>
            </a:lvl1pPr>
          </a:lstStyle>
          <a:p>
            <a:r>
              <a:rPr lang="en-GB"/>
              <a:t>Click To Edit Master Title Style</a:t>
            </a:r>
            <a:endParaRPr lang="en-PT"/>
          </a:p>
        </p:txBody>
      </p:sp>
      <p:sp>
        <p:nvSpPr>
          <p:cNvPr id="23" name="Marcador de Posição do Texto 46">
            <a:extLst>
              <a:ext uri="{FF2B5EF4-FFF2-40B4-BE49-F238E27FC236}">
                <a16:creationId xmlns:a16="http://schemas.microsoft.com/office/drawing/2014/main" id="{FD81D720-A3B6-4293-40F5-67118004DCEF}"/>
              </a:ext>
            </a:extLst>
          </p:cNvPr>
          <p:cNvSpPr>
            <a:spLocks noGrp="1"/>
          </p:cNvSpPr>
          <p:nvPr>
            <p:ph type="body" sz="quarter" idx="18"/>
          </p:nvPr>
        </p:nvSpPr>
        <p:spPr>
          <a:xfrm>
            <a:off x="496587" y="512836"/>
            <a:ext cx="633412" cy="625475"/>
          </a:xfrm>
        </p:spPr>
        <p:txBody>
          <a:bodyPr>
            <a:noAutofit/>
          </a:bodyPr>
          <a:lstStyle>
            <a:lvl1pPr>
              <a:lnSpc>
                <a:spcPct val="100000"/>
              </a:lnSpc>
              <a:spcBef>
                <a:spcPts val="0"/>
              </a:spcBef>
              <a:defRPr sz="3200" b="1">
                <a:solidFill>
                  <a:srgbClr val="951B82"/>
                </a:solidFill>
                <a:latin typeface="Helvetica" pitchFamily="2" charset="0"/>
              </a:defRPr>
            </a:lvl1pPr>
          </a:lstStyle>
          <a:p>
            <a:pPr lvl="0"/>
            <a:r>
              <a:rPr lang="pt-PT"/>
              <a:t>Clique para editar os estilos do texto de Modelo Global</a:t>
            </a:r>
          </a:p>
        </p:txBody>
      </p:sp>
    </p:spTree>
    <p:extLst>
      <p:ext uri="{BB962C8B-B14F-4D97-AF65-F5344CB8AC3E}">
        <p14:creationId xmlns:p14="http://schemas.microsoft.com/office/powerpoint/2010/main" val="106867791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able of Contents">
    <p:spTree>
      <p:nvGrpSpPr>
        <p:cNvPr id="1" name=""/>
        <p:cNvGrpSpPr/>
        <p:nvPr/>
      </p:nvGrpSpPr>
      <p:grpSpPr>
        <a:xfrm>
          <a:off x="0" y="0"/>
          <a:ext cx="0" cy="0"/>
          <a:chOff x="0" y="0"/>
          <a:chExt cx="0" cy="0"/>
        </a:xfrm>
      </p:grpSpPr>
      <p:pic>
        <p:nvPicPr>
          <p:cNvPr id="28" name="Picture 7" descr="Icon&#10;&#10;Description automatically generated">
            <a:extLst>
              <a:ext uri="{FF2B5EF4-FFF2-40B4-BE49-F238E27FC236}">
                <a16:creationId xmlns:a16="http://schemas.microsoft.com/office/drawing/2014/main" id="{E9E8F2DD-619C-CEB7-26C1-79653D3460F4}"/>
              </a:ext>
            </a:extLst>
          </p:cNvPr>
          <p:cNvPicPr>
            <a:picLocks noChangeAspect="1"/>
          </p:cNvPicPr>
          <p:nvPr userDrawn="1"/>
        </p:nvPicPr>
        <p:blipFill>
          <a:blip r:embed="rId2"/>
          <a:stretch>
            <a:fillRect/>
          </a:stretch>
        </p:blipFill>
        <p:spPr>
          <a:xfrm rot="16878340">
            <a:off x="7487633" y="-1835963"/>
            <a:ext cx="6233645" cy="6858000"/>
          </a:xfrm>
          <a:prstGeom prst="rect">
            <a:avLst/>
          </a:prstGeom>
        </p:spPr>
      </p:pic>
      <p:sp>
        <p:nvSpPr>
          <p:cNvPr id="12" name="Marcador de Posição do Texto 11">
            <a:extLst>
              <a:ext uri="{FF2B5EF4-FFF2-40B4-BE49-F238E27FC236}">
                <a16:creationId xmlns:a16="http://schemas.microsoft.com/office/drawing/2014/main" id="{6A0932FD-FA43-AF1A-2273-DFD18CE74C58}"/>
              </a:ext>
            </a:extLst>
          </p:cNvPr>
          <p:cNvSpPr>
            <a:spLocks noGrp="1"/>
          </p:cNvSpPr>
          <p:nvPr>
            <p:ph type="body" sz="quarter" idx="10" hasCustomPrompt="1"/>
          </p:nvPr>
        </p:nvSpPr>
        <p:spPr>
          <a:xfrm>
            <a:off x="848158" y="2114818"/>
            <a:ext cx="6480294" cy="3474769"/>
          </a:xfrm>
        </p:spPr>
        <p:txBody>
          <a:bodyPr lIns="90000">
            <a:normAutofit/>
          </a:bodyPr>
          <a:lstStyle>
            <a:lvl1pPr marL="0" indent="-1080000">
              <a:lnSpc>
                <a:spcPts val="1800"/>
              </a:lnSpc>
              <a:spcBef>
                <a:spcPts val="1800"/>
              </a:spcBef>
              <a:buClr>
                <a:srgbClr val="951B82"/>
              </a:buClr>
              <a:buSzPct val="225000"/>
              <a:buFont typeface="+mj-lt"/>
              <a:buAutoNum type="arabicPeriod"/>
              <a:tabLst>
                <a:tab pos="1080000" algn="l"/>
              </a:tabLst>
              <a:defRPr sz="1600"/>
            </a:lvl1pPr>
            <a:lvl2pPr marL="0" indent="-342900">
              <a:spcBef>
                <a:spcPts val="1740"/>
              </a:spcBef>
              <a:buClr>
                <a:srgbClr val="951B82"/>
              </a:buClr>
              <a:buSzPct val="250000"/>
              <a:buFont typeface="+mj-lt"/>
              <a:buAutoNum type="arabicPeriod"/>
              <a:tabLst>
                <a:tab pos="1080000" algn="l"/>
              </a:tabLst>
              <a:defRPr sz="1600"/>
            </a:lvl2pPr>
            <a:lvl3pPr marL="0" indent="-342900">
              <a:spcBef>
                <a:spcPts val="1740"/>
              </a:spcBef>
              <a:buClr>
                <a:srgbClr val="951B82"/>
              </a:buClr>
              <a:buSzPct val="250000"/>
              <a:buFont typeface="+mj-lt"/>
              <a:buAutoNum type="arabicPeriod"/>
              <a:tabLst>
                <a:tab pos="1080000" algn="l"/>
              </a:tabLst>
              <a:defRPr sz="1600"/>
            </a:lvl3pPr>
            <a:lvl4pPr marL="0" indent="-342900">
              <a:spcBef>
                <a:spcPts val="1740"/>
              </a:spcBef>
              <a:buClr>
                <a:srgbClr val="951B82"/>
              </a:buClr>
              <a:buSzPct val="250000"/>
              <a:buFont typeface="+mj-lt"/>
              <a:buAutoNum type="arabicPeriod"/>
              <a:tabLst>
                <a:tab pos="1080000" algn="l"/>
              </a:tabLst>
              <a:defRPr sz="1600"/>
            </a:lvl4pPr>
            <a:lvl5pPr marL="0" indent="-342900">
              <a:spcBef>
                <a:spcPts val="1740"/>
              </a:spcBef>
              <a:buClr>
                <a:srgbClr val="951B82"/>
              </a:buClr>
              <a:buSzPct val="250000"/>
              <a:buFont typeface="+mj-lt"/>
              <a:buAutoNum type="arabicPeriod"/>
              <a:tabLst>
                <a:tab pos="1080000" algn="l"/>
              </a:tabLst>
              <a:defRPr sz="1600"/>
            </a:lvl5pPr>
          </a:lstStyle>
          <a:p>
            <a:pPr lvl="0"/>
            <a:r>
              <a:rPr lang="pt-PT" dirty="0" err="1"/>
              <a:t>Click</a:t>
            </a:r>
            <a:r>
              <a:rPr lang="pt-PT" dirty="0"/>
              <a:t> to </a:t>
            </a:r>
            <a:r>
              <a:rPr lang="pt-PT" dirty="0" err="1"/>
              <a:t>add</a:t>
            </a:r>
            <a:r>
              <a:rPr lang="pt-PT" dirty="0"/>
              <a:t> </a:t>
            </a:r>
            <a:r>
              <a:rPr lang="pt-PT" dirty="0" err="1"/>
              <a:t>text</a:t>
            </a:r>
            <a:endParaRPr lang="pt-PT" dirty="0"/>
          </a:p>
          <a:p>
            <a:pPr lvl="0"/>
            <a:endParaRPr lang="pt-PT" dirty="0"/>
          </a:p>
        </p:txBody>
      </p:sp>
      <p:sp>
        <p:nvSpPr>
          <p:cNvPr id="27" name="TextBox 4">
            <a:extLst>
              <a:ext uri="{FF2B5EF4-FFF2-40B4-BE49-F238E27FC236}">
                <a16:creationId xmlns:a16="http://schemas.microsoft.com/office/drawing/2014/main" id="{C2E949C3-8AE0-4035-88DC-25020EE20034}"/>
              </a:ext>
            </a:extLst>
          </p:cNvPr>
          <p:cNvSpPr txBox="1"/>
          <p:nvPr userDrawn="1"/>
        </p:nvSpPr>
        <p:spPr>
          <a:xfrm>
            <a:off x="497723" y="497107"/>
            <a:ext cx="2027582" cy="584775"/>
          </a:xfrm>
          <a:prstGeom prst="rect">
            <a:avLst/>
          </a:prstGeom>
          <a:noFill/>
        </p:spPr>
        <p:txBody>
          <a:bodyPr wrap="square" rtlCol="0">
            <a:spAutoFit/>
          </a:bodyPr>
          <a:lstStyle/>
          <a:p>
            <a:r>
              <a:rPr lang="en-PT" sz="3200" b="1" dirty="0">
                <a:solidFill>
                  <a:srgbClr val="951B82"/>
                </a:solidFill>
                <a:latin typeface="Helvetica" pitchFamily="2" charset="0"/>
                <a:ea typeface="Source Sans Pro" panose="020B0503030403020204" pitchFamily="34" charset="0"/>
                <a:cs typeface="Open Sans" panose="020B0606030504020204" pitchFamily="34" charset="0"/>
              </a:rPr>
              <a:t>ÍNDEX</a:t>
            </a:r>
          </a:p>
        </p:txBody>
      </p:sp>
    </p:spTree>
    <p:extLst>
      <p:ext uri="{BB962C8B-B14F-4D97-AF65-F5344CB8AC3E}">
        <p14:creationId xmlns:p14="http://schemas.microsoft.com/office/powerpoint/2010/main" val="157064052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Text 1 column">
    <p:spTree>
      <p:nvGrpSpPr>
        <p:cNvPr id="1" name=""/>
        <p:cNvGrpSpPr/>
        <p:nvPr/>
      </p:nvGrpSpPr>
      <p:grpSpPr>
        <a:xfrm>
          <a:off x="0" y="0"/>
          <a:ext cx="0" cy="0"/>
          <a:chOff x="0" y="0"/>
          <a:chExt cx="0" cy="0"/>
        </a:xfrm>
      </p:grpSpPr>
      <p:sp>
        <p:nvSpPr>
          <p:cNvPr id="22" name="Title 1">
            <a:extLst>
              <a:ext uri="{FF2B5EF4-FFF2-40B4-BE49-F238E27FC236}">
                <a16:creationId xmlns:a16="http://schemas.microsoft.com/office/drawing/2014/main" id="{51F68294-4F2B-1D51-4D63-008262594EB4}"/>
              </a:ext>
            </a:extLst>
          </p:cNvPr>
          <p:cNvSpPr>
            <a:spLocks noGrp="1"/>
          </p:cNvSpPr>
          <p:nvPr>
            <p:ph type="title" hasCustomPrompt="1"/>
          </p:nvPr>
        </p:nvSpPr>
        <p:spPr>
          <a:xfrm>
            <a:off x="1159815" y="629733"/>
            <a:ext cx="10224241" cy="365126"/>
          </a:xfrm>
          <a:prstGeom prst="rect">
            <a:avLst/>
          </a:prstGeom>
        </p:spPr>
        <p:txBody>
          <a:bodyPr anchor="t"/>
          <a:lstStyle>
            <a:lvl1pPr>
              <a:defRPr sz="2800">
                <a:solidFill>
                  <a:srgbClr val="951B82"/>
                </a:solidFill>
              </a:defRPr>
            </a:lvl1pPr>
          </a:lstStyle>
          <a:p>
            <a:r>
              <a:rPr lang="en-GB" dirty="0"/>
              <a:t>Click to add title</a:t>
            </a:r>
            <a:endParaRPr lang="en-PT"/>
          </a:p>
        </p:txBody>
      </p:sp>
      <p:sp>
        <p:nvSpPr>
          <p:cNvPr id="23" name="Marcador de Posição do Texto 46">
            <a:extLst>
              <a:ext uri="{FF2B5EF4-FFF2-40B4-BE49-F238E27FC236}">
                <a16:creationId xmlns:a16="http://schemas.microsoft.com/office/drawing/2014/main" id="{FD81D720-A3B6-4293-40F5-67118004DCEF}"/>
              </a:ext>
            </a:extLst>
          </p:cNvPr>
          <p:cNvSpPr>
            <a:spLocks noGrp="1"/>
          </p:cNvSpPr>
          <p:nvPr>
            <p:ph type="body" sz="quarter" idx="18" hasCustomPrompt="1"/>
          </p:nvPr>
        </p:nvSpPr>
        <p:spPr>
          <a:xfrm>
            <a:off x="496587" y="512836"/>
            <a:ext cx="633412" cy="625475"/>
          </a:xfrm>
        </p:spPr>
        <p:txBody>
          <a:bodyPr>
            <a:noAutofit/>
          </a:bodyPr>
          <a:lstStyle>
            <a:lvl1pPr>
              <a:lnSpc>
                <a:spcPct val="100000"/>
              </a:lnSpc>
              <a:spcBef>
                <a:spcPts val="0"/>
              </a:spcBef>
              <a:defRPr sz="3200" b="1">
                <a:solidFill>
                  <a:srgbClr val="951B82"/>
                </a:solidFill>
                <a:latin typeface="Helvetica" pitchFamily="2" charset="0"/>
              </a:defRPr>
            </a:lvl1pPr>
          </a:lstStyle>
          <a:p>
            <a:pPr lvl="0"/>
            <a:r>
              <a:rPr lang="pt-PT" dirty="0"/>
              <a:t>0</a:t>
            </a:r>
          </a:p>
        </p:txBody>
      </p:sp>
    </p:spTree>
    <p:extLst>
      <p:ext uri="{BB962C8B-B14F-4D97-AF65-F5344CB8AC3E}">
        <p14:creationId xmlns:p14="http://schemas.microsoft.com/office/powerpoint/2010/main" val="180675489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Divider01">
    <p:spTree>
      <p:nvGrpSpPr>
        <p:cNvPr id="1" name=""/>
        <p:cNvGrpSpPr/>
        <p:nvPr/>
      </p:nvGrpSpPr>
      <p:grpSpPr>
        <a:xfrm>
          <a:off x="0" y="0"/>
          <a:ext cx="0" cy="0"/>
          <a:chOff x="0" y="0"/>
          <a:chExt cx="0" cy="0"/>
        </a:xfrm>
      </p:grpSpPr>
      <p:pic>
        <p:nvPicPr>
          <p:cNvPr id="2" name="Picture 4" descr="Background pattern&#10;&#10;Description automatically generated">
            <a:extLst>
              <a:ext uri="{FF2B5EF4-FFF2-40B4-BE49-F238E27FC236}">
                <a16:creationId xmlns:a16="http://schemas.microsoft.com/office/drawing/2014/main" id="{FCF951D2-5941-B72E-5519-B39929AF4560}"/>
              </a:ext>
            </a:extLst>
          </p:cNvPr>
          <p:cNvPicPr>
            <a:picLocks noChangeAspect="1"/>
          </p:cNvPicPr>
          <p:nvPr userDrawn="1"/>
        </p:nvPicPr>
        <p:blipFill rotWithShape="1">
          <a:blip r:embed="rId2"/>
          <a:srcRect l="38680"/>
          <a:stretch/>
        </p:blipFill>
        <p:spPr>
          <a:xfrm>
            <a:off x="4560000" y="-18726"/>
            <a:ext cx="7632000" cy="6895452"/>
          </a:xfrm>
          <a:prstGeom prst="rect">
            <a:avLst/>
          </a:prstGeom>
        </p:spPr>
      </p:pic>
      <p:sp>
        <p:nvSpPr>
          <p:cNvPr id="9" name="Título 8">
            <a:extLst>
              <a:ext uri="{FF2B5EF4-FFF2-40B4-BE49-F238E27FC236}">
                <a16:creationId xmlns:a16="http://schemas.microsoft.com/office/drawing/2014/main" id="{BA5D6E0B-AE02-299F-DF80-95DDDFE75297}"/>
              </a:ext>
            </a:extLst>
          </p:cNvPr>
          <p:cNvSpPr>
            <a:spLocks noGrp="1"/>
          </p:cNvSpPr>
          <p:nvPr>
            <p:ph type="title" hasCustomPrompt="1"/>
          </p:nvPr>
        </p:nvSpPr>
        <p:spPr>
          <a:xfrm>
            <a:off x="5884173" y="2806817"/>
            <a:ext cx="5694108" cy="830997"/>
          </a:xfrm>
        </p:spPr>
        <p:txBody>
          <a:bodyPr anchor="t"/>
          <a:lstStyle>
            <a:lvl1pPr>
              <a:defRPr sz="4400" b="1" i="0">
                <a:solidFill>
                  <a:schemeClr val="bg1"/>
                </a:solidFill>
                <a:latin typeface="Helvetica" pitchFamily="2" charset="0"/>
              </a:defRPr>
            </a:lvl1pPr>
          </a:lstStyle>
          <a:p>
            <a:r>
              <a:rPr lang="pt-PT" dirty="0" err="1"/>
              <a:t>Click</a:t>
            </a:r>
            <a:r>
              <a:rPr lang="pt-PT" dirty="0"/>
              <a:t> to </a:t>
            </a:r>
            <a:r>
              <a:rPr lang="pt-PT" dirty="0" err="1"/>
              <a:t>add</a:t>
            </a:r>
            <a:r>
              <a:rPr lang="pt-PT" dirty="0"/>
              <a:t> </a:t>
            </a:r>
            <a:r>
              <a:rPr lang="pt-PT" dirty="0" err="1"/>
              <a:t>title</a:t>
            </a:r>
            <a:endParaRPr lang="pt-PT" dirty="0"/>
          </a:p>
        </p:txBody>
      </p:sp>
      <p:sp>
        <p:nvSpPr>
          <p:cNvPr id="22" name="Marcador de Posição do Texto 21">
            <a:extLst>
              <a:ext uri="{FF2B5EF4-FFF2-40B4-BE49-F238E27FC236}">
                <a16:creationId xmlns:a16="http://schemas.microsoft.com/office/drawing/2014/main" id="{A9AFA355-41DA-0467-54BD-7ACBE83B9C6D}"/>
              </a:ext>
            </a:extLst>
          </p:cNvPr>
          <p:cNvSpPr>
            <a:spLocks noGrp="1"/>
          </p:cNvSpPr>
          <p:nvPr>
            <p:ph type="body" sz="quarter" idx="10" hasCustomPrompt="1"/>
          </p:nvPr>
        </p:nvSpPr>
        <p:spPr>
          <a:xfrm>
            <a:off x="5042076" y="2738530"/>
            <a:ext cx="562575" cy="919679"/>
          </a:xfrm>
        </p:spPr>
        <p:txBody>
          <a:bodyPr>
            <a:noAutofit/>
          </a:bodyPr>
          <a:lstStyle>
            <a:lvl1pPr algn="r">
              <a:lnSpc>
                <a:spcPct val="100000"/>
              </a:lnSpc>
              <a:defRPr sz="4400" b="1">
                <a:solidFill>
                  <a:schemeClr val="bg1"/>
                </a:solidFill>
              </a:defRPr>
            </a:lvl1pPr>
            <a:lvl2pPr algn="r">
              <a:lnSpc>
                <a:spcPct val="100000"/>
              </a:lnSpc>
              <a:defRPr sz="4400" b="1">
                <a:solidFill>
                  <a:schemeClr val="bg1"/>
                </a:solidFill>
              </a:defRPr>
            </a:lvl2pPr>
            <a:lvl3pPr algn="r">
              <a:lnSpc>
                <a:spcPct val="100000"/>
              </a:lnSpc>
              <a:defRPr sz="4400" b="1">
                <a:solidFill>
                  <a:schemeClr val="bg1"/>
                </a:solidFill>
              </a:defRPr>
            </a:lvl3pPr>
            <a:lvl4pPr algn="r">
              <a:lnSpc>
                <a:spcPct val="100000"/>
              </a:lnSpc>
              <a:defRPr sz="4400" b="1">
                <a:solidFill>
                  <a:schemeClr val="bg1"/>
                </a:solidFill>
              </a:defRPr>
            </a:lvl4pPr>
            <a:lvl5pPr algn="r">
              <a:lnSpc>
                <a:spcPct val="100000"/>
              </a:lnSpc>
              <a:defRPr sz="4400" b="1">
                <a:solidFill>
                  <a:schemeClr val="bg1"/>
                </a:solidFill>
              </a:defRPr>
            </a:lvl5pPr>
          </a:lstStyle>
          <a:p>
            <a:pPr lvl="0"/>
            <a:r>
              <a:rPr lang="pt-PT" dirty="0"/>
              <a:t>0</a:t>
            </a:r>
          </a:p>
        </p:txBody>
      </p:sp>
      <p:sp>
        <p:nvSpPr>
          <p:cNvPr id="3" name="Text Placeholder 2">
            <a:extLst>
              <a:ext uri="{FF2B5EF4-FFF2-40B4-BE49-F238E27FC236}">
                <a16:creationId xmlns:a16="http://schemas.microsoft.com/office/drawing/2014/main" id="{DB64E368-8057-E7E1-A65C-58C529C9BF2A}"/>
              </a:ext>
            </a:extLst>
          </p:cNvPr>
          <p:cNvSpPr>
            <a:spLocks noGrp="1"/>
          </p:cNvSpPr>
          <p:nvPr>
            <p:ph type="body" idx="1" hasCustomPrompt="1"/>
          </p:nvPr>
        </p:nvSpPr>
        <p:spPr>
          <a:xfrm>
            <a:off x="5890523" y="3514244"/>
            <a:ext cx="5687758" cy="919679"/>
          </a:xfrm>
        </p:spPr>
        <p:txBody>
          <a:bodyPr>
            <a:normAutofit/>
          </a:bodyPr>
          <a:lstStyle>
            <a:lvl1pPr marL="0" indent="0">
              <a:buNone/>
              <a:defRPr sz="2800" b="0" i="0">
                <a:solidFill>
                  <a:schemeClr val="bg1"/>
                </a:solidFill>
                <a:latin typeface="Helvetica Light" panose="020B0403020202020204"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dirty="0"/>
              <a:t>Click to add subtitle</a:t>
            </a:r>
          </a:p>
        </p:txBody>
      </p:sp>
      <p:pic>
        <p:nvPicPr>
          <p:cNvPr id="6" name="Imagem 5">
            <a:extLst>
              <a:ext uri="{FF2B5EF4-FFF2-40B4-BE49-F238E27FC236}">
                <a16:creationId xmlns:a16="http://schemas.microsoft.com/office/drawing/2014/main" id="{F46B7AFC-9122-B708-BA95-E3C81AAA07DD}"/>
              </a:ext>
            </a:extLst>
          </p:cNvPr>
          <p:cNvPicPr>
            <a:picLocks noChangeAspect="1"/>
          </p:cNvPicPr>
          <p:nvPr userDrawn="1"/>
        </p:nvPicPr>
        <p:blipFill>
          <a:blip r:embed="rId3"/>
          <a:srcRect/>
          <a:stretch/>
        </p:blipFill>
        <p:spPr>
          <a:xfrm>
            <a:off x="823945" y="1207250"/>
            <a:ext cx="2528856" cy="2169102"/>
          </a:xfrm>
          <a:prstGeom prst="rect">
            <a:avLst/>
          </a:prstGeom>
        </p:spPr>
      </p:pic>
    </p:spTree>
    <p:extLst>
      <p:ext uri="{BB962C8B-B14F-4D97-AF65-F5344CB8AC3E}">
        <p14:creationId xmlns:p14="http://schemas.microsoft.com/office/powerpoint/2010/main" val="298256069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Divider02">
    <p:spTree>
      <p:nvGrpSpPr>
        <p:cNvPr id="1" name=""/>
        <p:cNvGrpSpPr/>
        <p:nvPr/>
      </p:nvGrpSpPr>
      <p:grpSpPr>
        <a:xfrm>
          <a:off x="0" y="0"/>
          <a:ext cx="0" cy="0"/>
          <a:chOff x="0" y="0"/>
          <a:chExt cx="0" cy="0"/>
        </a:xfrm>
      </p:grpSpPr>
      <p:pic>
        <p:nvPicPr>
          <p:cNvPr id="5" name="Picture 13" descr="Background pattern&#10;&#10;Description automatically generated">
            <a:extLst>
              <a:ext uri="{FF2B5EF4-FFF2-40B4-BE49-F238E27FC236}">
                <a16:creationId xmlns:a16="http://schemas.microsoft.com/office/drawing/2014/main" id="{E2241E87-0120-42F7-D3A9-A236E192883F}"/>
              </a:ext>
            </a:extLst>
          </p:cNvPr>
          <p:cNvPicPr>
            <a:picLocks noChangeAspect="1"/>
          </p:cNvPicPr>
          <p:nvPr userDrawn="1"/>
        </p:nvPicPr>
        <p:blipFill rotWithShape="1">
          <a:blip r:embed="rId2"/>
          <a:srcRect l="38614"/>
          <a:stretch/>
        </p:blipFill>
        <p:spPr>
          <a:xfrm>
            <a:off x="4561289" y="-14400"/>
            <a:ext cx="7630711" cy="6886800"/>
          </a:xfrm>
          <a:prstGeom prst="rect">
            <a:avLst/>
          </a:prstGeom>
        </p:spPr>
      </p:pic>
      <p:sp>
        <p:nvSpPr>
          <p:cNvPr id="9" name="Título 8">
            <a:extLst>
              <a:ext uri="{FF2B5EF4-FFF2-40B4-BE49-F238E27FC236}">
                <a16:creationId xmlns:a16="http://schemas.microsoft.com/office/drawing/2014/main" id="{BA5D6E0B-AE02-299F-DF80-95DDDFE75297}"/>
              </a:ext>
            </a:extLst>
          </p:cNvPr>
          <p:cNvSpPr>
            <a:spLocks noGrp="1"/>
          </p:cNvSpPr>
          <p:nvPr>
            <p:ph type="title" hasCustomPrompt="1"/>
          </p:nvPr>
        </p:nvSpPr>
        <p:spPr>
          <a:xfrm>
            <a:off x="5884173" y="2806817"/>
            <a:ext cx="5694108" cy="830997"/>
          </a:xfrm>
        </p:spPr>
        <p:txBody>
          <a:bodyPr anchor="t"/>
          <a:lstStyle>
            <a:lvl1pPr>
              <a:defRPr sz="4400" b="1" i="0">
                <a:solidFill>
                  <a:schemeClr val="bg1"/>
                </a:solidFill>
                <a:latin typeface="Helvetica" pitchFamily="2" charset="0"/>
              </a:defRPr>
            </a:lvl1pPr>
          </a:lstStyle>
          <a:p>
            <a:r>
              <a:rPr lang="pt-PT" dirty="0" err="1"/>
              <a:t>Click</a:t>
            </a:r>
            <a:r>
              <a:rPr lang="pt-PT" dirty="0"/>
              <a:t> to </a:t>
            </a:r>
            <a:r>
              <a:rPr lang="pt-PT" dirty="0" err="1"/>
              <a:t>add</a:t>
            </a:r>
            <a:r>
              <a:rPr lang="pt-PT" dirty="0"/>
              <a:t> </a:t>
            </a:r>
            <a:r>
              <a:rPr lang="pt-PT" dirty="0" err="1"/>
              <a:t>title</a:t>
            </a:r>
            <a:endParaRPr lang="pt-PT" dirty="0"/>
          </a:p>
        </p:txBody>
      </p:sp>
      <p:sp>
        <p:nvSpPr>
          <p:cNvPr id="22" name="Marcador de Posição do Texto 21">
            <a:extLst>
              <a:ext uri="{FF2B5EF4-FFF2-40B4-BE49-F238E27FC236}">
                <a16:creationId xmlns:a16="http://schemas.microsoft.com/office/drawing/2014/main" id="{A9AFA355-41DA-0467-54BD-7ACBE83B9C6D}"/>
              </a:ext>
            </a:extLst>
          </p:cNvPr>
          <p:cNvSpPr>
            <a:spLocks noGrp="1"/>
          </p:cNvSpPr>
          <p:nvPr>
            <p:ph type="body" sz="quarter" idx="10" hasCustomPrompt="1"/>
          </p:nvPr>
        </p:nvSpPr>
        <p:spPr>
          <a:xfrm>
            <a:off x="5042076" y="2738530"/>
            <a:ext cx="562575" cy="919679"/>
          </a:xfrm>
        </p:spPr>
        <p:txBody>
          <a:bodyPr>
            <a:noAutofit/>
          </a:bodyPr>
          <a:lstStyle>
            <a:lvl1pPr algn="r">
              <a:lnSpc>
                <a:spcPct val="100000"/>
              </a:lnSpc>
              <a:defRPr sz="4400" b="1">
                <a:solidFill>
                  <a:schemeClr val="bg1"/>
                </a:solidFill>
              </a:defRPr>
            </a:lvl1pPr>
            <a:lvl2pPr algn="r">
              <a:lnSpc>
                <a:spcPct val="100000"/>
              </a:lnSpc>
              <a:defRPr sz="4400" b="1">
                <a:solidFill>
                  <a:schemeClr val="bg1"/>
                </a:solidFill>
              </a:defRPr>
            </a:lvl2pPr>
            <a:lvl3pPr algn="r">
              <a:lnSpc>
                <a:spcPct val="100000"/>
              </a:lnSpc>
              <a:defRPr sz="4400" b="1">
                <a:solidFill>
                  <a:schemeClr val="bg1"/>
                </a:solidFill>
              </a:defRPr>
            </a:lvl3pPr>
            <a:lvl4pPr algn="r">
              <a:lnSpc>
                <a:spcPct val="100000"/>
              </a:lnSpc>
              <a:defRPr sz="4400" b="1">
                <a:solidFill>
                  <a:schemeClr val="bg1"/>
                </a:solidFill>
              </a:defRPr>
            </a:lvl4pPr>
            <a:lvl5pPr algn="r">
              <a:lnSpc>
                <a:spcPct val="100000"/>
              </a:lnSpc>
              <a:defRPr sz="4400" b="1">
                <a:solidFill>
                  <a:schemeClr val="bg1"/>
                </a:solidFill>
              </a:defRPr>
            </a:lvl5pPr>
          </a:lstStyle>
          <a:p>
            <a:pPr lvl="0"/>
            <a:r>
              <a:rPr lang="pt-PT" dirty="0"/>
              <a:t>0</a:t>
            </a:r>
          </a:p>
        </p:txBody>
      </p:sp>
      <p:sp>
        <p:nvSpPr>
          <p:cNvPr id="3" name="Text Placeholder 2">
            <a:extLst>
              <a:ext uri="{FF2B5EF4-FFF2-40B4-BE49-F238E27FC236}">
                <a16:creationId xmlns:a16="http://schemas.microsoft.com/office/drawing/2014/main" id="{DB64E368-8057-E7E1-A65C-58C529C9BF2A}"/>
              </a:ext>
            </a:extLst>
          </p:cNvPr>
          <p:cNvSpPr>
            <a:spLocks noGrp="1"/>
          </p:cNvSpPr>
          <p:nvPr>
            <p:ph type="body" idx="1" hasCustomPrompt="1"/>
          </p:nvPr>
        </p:nvSpPr>
        <p:spPr>
          <a:xfrm>
            <a:off x="5890523" y="3514244"/>
            <a:ext cx="5687758" cy="919679"/>
          </a:xfrm>
        </p:spPr>
        <p:txBody>
          <a:bodyPr>
            <a:normAutofit/>
          </a:bodyPr>
          <a:lstStyle>
            <a:lvl1pPr marL="0" indent="0">
              <a:buNone/>
              <a:defRPr sz="2800" b="0" i="0">
                <a:solidFill>
                  <a:schemeClr val="bg1"/>
                </a:solidFill>
                <a:latin typeface="Helvetica Light" panose="020B0403020202020204"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dirty="0"/>
              <a:t>Click to add subtitle</a:t>
            </a:r>
          </a:p>
        </p:txBody>
      </p:sp>
      <p:pic>
        <p:nvPicPr>
          <p:cNvPr id="2" name="Imagem 1">
            <a:extLst>
              <a:ext uri="{FF2B5EF4-FFF2-40B4-BE49-F238E27FC236}">
                <a16:creationId xmlns:a16="http://schemas.microsoft.com/office/drawing/2014/main" id="{04E1BE64-0126-75D4-1ADB-56DE5D277051}"/>
              </a:ext>
            </a:extLst>
          </p:cNvPr>
          <p:cNvPicPr>
            <a:picLocks noChangeAspect="1"/>
          </p:cNvPicPr>
          <p:nvPr userDrawn="1"/>
        </p:nvPicPr>
        <p:blipFill>
          <a:blip r:embed="rId3"/>
          <a:srcRect/>
          <a:stretch/>
        </p:blipFill>
        <p:spPr>
          <a:xfrm>
            <a:off x="823945" y="1207250"/>
            <a:ext cx="2528856" cy="2169102"/>
          </a:xfrm>
          <a:prstGeom prst="rect">
            <a:avLst/>
          </a:prstGeom>
        </p:spPr>
      </p:pic>
    </p:spTree>
    <p:extLst>
      <p:ext uri="{BB962C8B-B14F-4D97-AF65-F5344CB8AC3E}">
        <p14:creationId xmlns:p14="http://schemas.microsoft.com/office/powerpoint/2010/main" val="9793445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Divider03">
    <p:spTree>
      <p:nvGrpSpPr>
        <p:cNvPr id="1" name=""/>
        <p:cNvGrpSpPr/>
        <p:nvPr/>
      </p:nvGrpSpPr>
      <p:grpSpPr>
        <a:xfrm>
          <a:off x="0" y="0"/>
          <a:ext cx="0" cy="0"/>
          <a:chOff x="0" y="0"/>
          <a:chExt cx="0" cy="0"/>
        </a:xfrm>
      </p:grpSpPr>
      <p:pic>
        <p:nvPicPr>
          <p:cNvPr id="5" name="Picture 15" descr="Background pattern&#10;&#10;Description automatically generated">
            <a:extLst>
              <a:ext uri="{FF2B5EF4-FFF2-40B4-BE49-F238E27FC236}">
                <a16:creationId xmlns:a16="http://schemas.microsoft.com/office/drawing/2014/main" id="{9A055D00-3767-1D37-1B40-32D4C7113C18}"/>
              </a:ext>
            </a:extLst>
          </p:cNvPr>
          <p:cNvPicPr>
            <a:picLocks noChangeAspect="1"/>
          </p:cNvPicPr>
          <p:nvPr userDrawn="1"/>
        </p:nvPicPr>
        <p:blipFill rotWithShape="1">
          <a:blip r:embed="rId2"/>
          <a:srcRect l="38555"/>
          <a:stretch/>
        </p:blipFill>
        <p:spPr>
          <a:xfrm>
            <a:off x="4560000" y="-23325"/>
            <a:ext cx="7632000" cy="6881325"/>
          </a:xfrm>
          <a:prstGeom prst="rect">
            <a:avLst/>
          </a:prstGeom>
        </p:spPr>
      </p:pic>
      <p:sp>
        <p:nvSpPr>
          <p:cNvPr id="9" name="Título 8">
            <a:extLst>
              <a:ext uri="{FF2B5EF4-FFF2-40B4-BE49-F238E27FC236}">
                <a16:creationId xmlns:a16="http://schemas.microsoft.com/office/drawing/2014/main" id="{BA5D6E0B-AE02-299F-DF80-95DDDFE75297}"/>
              </a:ext>
            </a:extLst>
          </p:cNvPr>
          <p:cNvSpPr>
            <a:spLocks noGrp="1"/>
          </p:cNvSpPr>
          <p:nvPr>
            <p:ph type="title" hasCustomPrompt="1"/>
          </p:nvPr>
        </p:nvSpPr>
        <p:spPr>
          <a:xfrm>
            <a:off x="5884173" y="2806817"/>
            <a:ext cx="5694108" cy="830997"/>
          </a:xfrm>
        </p:spPr>
        <p:txBody>
          <a:bodyPr anchor="t"/>
          <a:lstStyle>
            <a:lvl1pPr>
              <a:defRPr sz="4400" b="1" i="0">
                <a:solidFill>
                  <a:schemeClr val="bg1"/>
                </a:solidFill>
                <a:latin typeface="Helvetica" pitchFamily="2" charset="0"/>
              </a:defRPr>
            </a:lvl1pPr>
          </a:lstStyle>
          <a:p>
            <a:r>
              <a:rPr lang="pt-PT" dirty="0" err="1"/>
              <a:t>Click</a:t>
            </a:r>
            <a:r>
              <a:rPr lang="pt-PT" dirty="0"/>
              <a:t> to </a:t>
            </a:r>
            <a:r>
              <a:rPr lang="pt-PT" dirty="0" err="1"/>
              <a:t>add</a:t>
            </a:r>
            <a:r>
              <a:rPr lang="pt-PT" dirty="0"/>
              <a:t> </a:t>
            </a:r>
            <a:r>
              <a:rPr lang="pt-PT" dirty="0" err="1"/>
              <a:t>title</a:t>
            </a:r>
            <a:endParaRPr lang="pt-PT" dirty="0"/>
          </a:p>
        </p:txBody>
      </p:sp>
      <p:sp>
        <p:nvSpPr>
          <p:cNvPr id="22" name="Marcador de Posição do Texto 21">
            <a:extLst>
              <a:ext uri="{FF2B5EF4-FFF2-40B4-BE49-F238E27FC236}">
                <a16:creationId xmlns:a16="http://schemas.microsoft.com/office/drawing/2014/main" id="{A9AFA355-41DA-0467-54BD-7ACBE83B9C6D}"/>
              </a:ext>
            </a:extLst>
          </p:cNvPr>
          <p:cNvSpPr>
            <a:spLocks noGrp="1"/>
          </p:cNvSpPr>
          <p:nvPr>
            <p:ph type="body" sz="quarter" idx="10" hasCustomPrompt="1"/>
          </p:nvPr>
        </p:nvSpPr>
        <p:spPr>
          <a:xfrm>
            <a:off x="5042076" y="2738530"/>
            <a:ext cx="562575" cy="919679"/>
          </a:xfrm>
        </p:spPr>
        <p:txBody>
          <a:bodyPr>
            <a:noAutofit/>
          </a:bodyPr>
          <a:lstStyle>
            <a:lvl1pPr algn="r">
              <a:lnSpc>
                <a:spcPct val="100000"/>
              </a:lnSpc>
              <a:defRPr sz="4400" b="1">
                <a:solidFill>
                  <a:schemeClr val="bg1"/>
                </a:solidFill>
              </a:defRPr>
            </a:lvl1pPr>
            <a:lvl2pPr algn="r">
              <a:lnSpc>
                <a:spcPct val="100000"/>
              </a:lnSpc>
              <a:defRPr sz="4400" b="1">
                <a:solidFill>
                  <a:schemeClr val="bg1"/>
                </a:solidFill>
              </a:defRPr>
            </a:lvl2pPr>
            <a:lvl3pPr algn="r">
              <a:lnSpc>
                <a:spcPct val="100000"/>
              </a:lnSpc>
              <a:defRPr sz="4400" b="1">
                <a:solidFill>
                  <a:schemeClr val="bg1"/>
                </a:solidFill>
              </a:defRPr>
            </a:lvl3pPr>
            <a:lvl4pPr algn="r">
              <a:lnSpc>
                <a:spcPct val="100000"/>
              </a:lnSpc>
              <a:defRPr sz="4400" b="1">
                <a:solidFill>
                  <a:schemeClr val="bg1"/>
                </a:solidFill>
              </a:defRPr>
            </a:lvl4pPr>
            <a:lvl5pPr algn="r">
              <a:lnSpc>
                <a:spcPct val="100000"/>
              </a:lnSpc>
              <a:defRPr sz="4400" b="1">
                <a:solidFill>
                  <a:schemeClr val="bg1"/>
                </a:solidFill>
              </a:defRPr>
            </a:lvl5pPr>
          </a:lstStyle>
          <a:p>
            <a:pPr lvl="0"/>
            <a:r>
              <a:rPr lang="pt-PT" dirty="0"/>
              <a:t>0</a:t>
            </a:r>
          </a:p>
        </p:txBody>
      </p:sp>
      <p:sp>
        <p:nvSpPr>
          <p:cNvPr id="3" name="Text Placeholder 2">
            <a:extLst>
              <a:ext uri="{FF2B5EF4-FFF2-40B4-BE49-F238E27FC236}">
                <a16:creationId xmlns:a16="http://schemas.microsoft.com/office/drawing/2014/main" id="{DB64E368-8057-E7E1-A65C-58C529C9BF2A}"/>
              </a:ext>
            </a:extLst>
          </p:cNvPr>
          <p:cNvSpPr>
            <a:spLocks noGrp="1"/>
          </p:cNvSpPr>
          <p:nvPr>
            <p:ph type="body" idx="1" hasCustomPrompt="1"/>
          </p:nvPr>
        </p:nvSpPr>
        <p:spPr>
          <a:xfrm>
            <a:off x="5890523" y="3514244"/>
            <a:ext cx="5687758" cy="919679"/>
          </a:xfrm>
        </p:spPr>
        <p:txBody>
          <a:bodyPr>
            <a:normAutofit/>
          </a:bodyPr>
          <a:lstStyle>
            <a:lvl1pPr marL="0" indent="0">
              <a:buNone/>
              <a:defRPr sz="2800" b="0" i="0">
                <a:solidFill>
                  <a:schemeClr val="bg1"/>
                </a:solidFill>
                <a:latin typeface="Helvetica Light" panose="020B0403020202020204"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dirty="0"/>
              <a:t>Click to add </a:t>
            </a:r>
            <a:r>
              <a:rPr lang="en-GB" dirty="0" err="1"/>
              <a:t>subtitile</a:t>
            </a:r>
            <a:endParaRPr lang="en-GB" dirty="0"/>
          </a:p>
        </p:txBody>
      </p:sp>
      <p:pic>
        <p:nvPicPr>
          <p:cNvPr id="2" name="Imagem 1">
            <a:extLst>
              <a:ext uri="{FF2B5EF4-FFF2-40B4-BE49-F238E27FC236}">
                <a16:creationId xmlns:a16="http://schemas.microsoft.com/office/drawing/2014/main" id="{2BD93908-AD9C-7F4D-083F-B38C6435EF35}"/>
              </a:ext>
            </a:extLst>
          </p:cNvPr>
          <p:cNvPicPr>
            <a:picLocks noChangeAspect="1"/>
          </p:cNvPicPr>
          <p:nvPr userDrawn="1"/>
        </p:nvPicPr>
        <p:blipFill>
          <a:blip r:embed="rId3"/>
          <a:srcRect/>
          <a:stretch/>
        </p:blipFill>
        <p:spPr>
          <a:xfrm>
            <a:off x="823945" y="1207250"/>
            <a:ext cx="2528856" cy="2169102"/>
          </a:xfrm>
          <a:prstGeom prst="rect">
            <a:avLst/>
          </a:prstGeom>
        </p:spPr>
      </p:pic>
    </p:spTree>
    <p:extLst>
      <p:ext uri="{BB962C8B-B14F-4D97-AF65-F5344CB8AC3E}">
        <p14:creationId xmlns:p14="http://schemas.microsoft.com/office/powerpoint/2010/main" val="270633431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ext 1 column">
    <p:spTree>
      <p:nvGrpSpPr>
        <p:cNvPr id="1" name=""/>
        <p:cNvGrpSpPr/>
        <p:nvPr/>
      </p:nvGrpSpPr>
      <p:grpSpPr>
        <a:xfrm>
          <a:off x="0" y="0"/>
          <a:ext cx="0" cy="0"/>
          <a:chOff x="0" y="0"/>
          <a:chExt cx="0" cy="0"/>
        </a:xfrm>
      </p:grpSpPr>
      <p:sp>
        <p:nvSpPr>
          <p:cNvPr id="14" name="Marcador de Posição do Texto 10">
            <a:extLst>
              <a:ext uri="{FF2B5EF4-FFF2-40B4-BE49-F238E27FC236}">
                <a16:creationId xmlns:a16="http://schemas.microsoft.com/office/drawing/2014/main" id="{6B70977E-1C9E-FA69-BA5E-670FD374CBDF}"/>
              </a:ext>
            </a:extLst>
          </p:cNvPr>
          <p:cNvSpPr>
            <a:spLocks noGrp="1"/>
          </p:cNvSpPr>
          <p:nvPr>
            <p:ph type="body" sz="quarter" idx="22" hasCustomPrompt="1"/>
          </p:nvPr>
        </p:nvSpPr>
        <p:spPr>
          <a:xfrm>
            <a:off x="525782" y="2633804"/>
            <a:ext cx="10858274" cy="3594463"/>
          </a:xfrm>
        </p:spPr>
        <p:txBody>
          <a:bodyPr>
            <a:normAutofit/>
          </a:bodyPr>
          <a:lstStyle>
            <a:lvl1pPr>
              <a:defRPr sz="1600">
                <a:solidFill>
                  <a:srgbClr val="122441"/>
                </a:solidFill>
              </a:defRPr>
            </a:lvl1pPr>
          </a:lstStyle>
          <a:p>
            <a:pPr lvl="0"/>
            <a:r>
              <a:rPr lang="pt-PT" dirty="0" err="1"/>
              <a:t>Click</a:t>
            </a:r>
            <a:r>
              <a:rPr lang="pt-PT" dirty="0"/>
              <a:t> to </a:t>
            </a:r>
            <a:r>
              <a:rPr lang="pt-PT" dirty="0" err="1"/>
              <a:t>add</a:t>
            </a:r>
            <a:r>
              <a:rPr lang="pt-PT" dirty="0"/>
              <a:t> </a:t>
            </a:r>
            <a:r>
              <a:rPr lang="pt-PT" dirty="0" err="1"/>
              <a:t>text</a:t>
            </a:r>
            <a:endParaRPr lang="pt-PT" dirty="0"/>
          </a:p>
        </p:txBody>
      </p:sp>
      <p:sp>
        <p:nvSpPr>
          <p:cNvPr id="21" name="Marcador de Posição do Texto 32">
            <a:extLst>
              <a:ext uri="{FF2B5EF4-FFF2-40B4-BE49-F238E27FC236}">
                <a16:creationId xmlns:a16="http://schemas.microsoft.com/office/drawing/2014/main" id="{1091C04B-A01A-3901-ACA5-45C055279743}"/>
              </a:ext>
            </a:extLst>
          </p:cNvPr>
          <p:cNvSpPr>
            <a:spLocks noGrp="1"/>
          </p:cNvSpPr>
          <p:nvPr>
            <p:ph type="body" sz="quarter" idx="24" hasCustomPrompt="1"/>
          </p:nvPr>
        </p:nvSpPr>
        <p:spPr>
          <a:xfrm>
            <a:off x="525782" y="1598298"/>
            <a:ext cx="10858274" cy="1035506"/>
          </a:xfrm>
        </p:spPr>
        <p:txBody>
          <a:bodyPr>
            <a:noAutofit/>
          </a:bodyPr>
          <a:lstStyle>
            <a:lvl1pPr>
              <a:lnSpc>
                <a:spcPct val="100000"/>
              </a:lnSpc>
              <a:spcBef>
                <a:spcPts val="0"/>
              </a:spcBef>
              <a:defRPr sz="2500" b="1" i="0">
                <a:solidFill>
                  <a:srgbClr val="951B82"/>
                </a:solidFill>
                <a:latin typeface="Helvetica" pitchFamily="2" charset="0"/>
              </a:defRPr>
            </a:lvl1pPr>
          </a:lstStyle>
          <a:p>
            <a:pPr lvl="0"/>
            <a:r>
              <a:rPr lang="pt-PT" dirty="0" err="1"/>
              <a:t>Click</a:t>
            </a:r>
            <a:r>
              <a:rPr lang="pt-PT" dirty="0"/>
              <a:t> to </a:t>
            </a:r>
            <a:r>
              <a:rPr lang="pt-PT" dirty="0" err="1"/>
              <a:t>add</a:t>
            </a:r>
            <a:r>
              <a:rPr lang="pt-PT" dirty="0"/>
              <a:t> </a:t>
            </a:r>
            <a:r>
              <a:rPr lang="pt-PT" dirty="0" err="1"/>
              <a:t>heading</a:t>
            </a:r>
            <a:endParaRPr lang="pt-PT" dirty="0"/>
          </a:p>
        </p:txBody>
      </p:sp>
      <p:sp>
        <p:nvSpPr>
          <p:cNvPr id="22" name="Title 1">
            <a:extLst>
              <a:ext uri="{FF2B5EF4-FFF2-40B4-BE49-F238E27FC236}">
                <a16:creationId xmlns:a16="http://schemas.microsoft.com/office/drawing/2014/main" id="{51F68294-4F2B-1D51-4D63-008262594EB4}"/>
              </a:ext>
            </a:extLst>
          </p:cNvPr>
          <p:cNvSpPr>
            <a:spLocks noGrp="1"/>
          </p:cNvSpPr>
          <p:nvPr>
            <p:ph type="title" hasCustomPrompt="1"/>
          </p:nvPr>
        </p:nvSpPr>
        <p:spPr>
          <a:xfrm>
            <a:off x="1159815" y="629733"/>
            <a:ext cx="10224241" cy="365126"/>
          </a:xfrm>
          <a:prstGeom prst="rect">
            <a:avLst/>
          </a:prstGeom>
        </p:spPr>
        <p:txBody>
          <a:bodyPr anchor="t"/>
          <a:lstStyle>
            <a:lvl1pPr>
              <a:defRPr sz="2800">
                <a:solidFill>
                  <a:srgbClr val="951B82"/>
                </a:solidFill>
              </a:defRPr>
            </a:lvl1pPr>
          </a:lstStyle>
          <a:p>
            <a:r>
              <a:rPr lang="en-GB" dirty="0"/>
              <a:t>Click to add title</a:t>
            </a:r>
            <a:endParaRPr lang="en-PT"/>
          </a:p>
        </p:txBody>
      </p:sp>
      <p:sp>
        <p:nvSpPr>
          <p:cNvPr id="23" name="Marcador de Posição do Texto 46">
            <a:extLst>
              <a:ext uri="{FF2B5EF4-FFF2-40B4-BE49-F238E27FC236}">
                <a16:creationId xmlns:a16="http://schemas.microsoft.com/office/drawing/2014/main" id="{FD81D720-A3B6-4293-40F5-67118004DCEF}"/>
              </a:ext>
            </a:extLst>
          </p:cNvPr>
          <p:cNvSpPr>
            <a:spLocks noGrp="1"/>
          </p:cNvSpPr>
          <p:nvPr>
            <p:ph type="body" sz="quarter" idx="18" hasCustomPrompt="1"/>
          </p:nvPr>
        </p:nvSpPr>
        <p:spPr>
          <a:xfrm>
            <a:off x="496587" y="512836"/>
            <a:ext cx="633412" cy="625475"/>
          </a:xfrm>
        </p:spPr>
        <p:txBody>
          <a:bodyPr>
            <a:noAutofit/>
          </a:bodyPr>
          <a:lstStyle>
            <a:lvl1pPr>
              <a:lnSpc>
                <a:spcPct val="100000"/>
              </a:lnSpc>
              <a:spcBef>
                <a:spcPts val="0"/>
              </a:spcBef>
              <a:defRPr sz="3200" b="1">
                <a:solidFill>
                  <a:srgbClr val="951B82"/>
                </a:solidFill>
                <a:latin typeface="Helvetica" pitchFamily="2" charset="0"/>
              </a:defRPr>
            </a:lvl1pPr>
          </a:lstStyle>
          <a:p>
            <a:pPr lvl="0"/>
            <a:r>
              <a:rPr lang="pt-PT" dirty="0"/>
              <a:t>0</a:t>
            </a:r>
          </a:p>
        </p:txBody>
      </p:sp>
    </p:spTree>
    <p:extLst>
      <p:ext uri="{BB962C8B-B14F-4D97-AF65-F5344CB8AC3E}">
        <p14:creationId xmlns:p14="http://schemas.microsoft.com/office/powerpoint/2010/main" val="83732895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ext 2 columns">
    <p:spTree>
      <p:nvGrpSpPr>
        <p:cNvPr id="1" name=""/>
        <p:cNvGrpSpPr/>
        <p:nvPr/>
      </p:nvGrpSpPr>
      <p:grpSpPr>
        <a:xfrm>
          <a:off x="0" y="0"/>
          <a:ext cx="0" cy="0"/>
          <a:chOff x="0" y="0"/>
          <a:chExt cx="0" cy="0"/>
        </a:xfrm>
      </p:grpSpPr>
      <p:sp>
        <p:nvSpPr>
          <p:cNvPr id="14" name="Marcador de Posição do Texto 10">
            <a:extLst>
              <a:ext uri="{FF2B5EF4-FFF2-40B4-BE49-F238E27FC236}">
                <a16:creationId xmlns:a16="http://schemas.microsoft.com/office/drawing/2014/main" id="{6B70977E-1C9E-FA69-BA5E-670FD374CBDF}"/>
              </a:ext>
            </a:extLst>
          </p:cNvPr>
          <p:cNvSpPr>
            <a:spLocks noGrp="1"/>
          </p:cNvSpPr>
          <p:nvPr>
            <p:ph type="body" sz="quarter" idx="22" hasCustomPrompt="1"/>
          </p:nvPr>
        </p:nvSpPr>
        <p:spPr>
          <a:xfrm>
            <a:off x="525782" y="2633804"/>
            <a:ext cx="5050598" cy="3594463"/>
          </a:xfrm>
        </p:spPr>
        <p:txBody>
          <a:bodyPr/>
          <a:lstStyle/>
          <a:p>
            <a:pPr lvl="0"/>
            <a:r>
              <a:rPr lang="pt-PT" dirty="0" err="1"/>
              <a:t>Click</a:t>
            </a:r>
            <a:r>
              <a:rPr lang="pt-PT" dirty="0"/>
              <a:t> to </a:t>
            </a:r>
            <a:r>
              <a:rPr lang="pt-PT" dirty="0" err="1"/>
              <a:t>add</a:t>
            </a:r>
            <a:r>
              <a:rPr lang="pt-PT" dirty="0"/>
              <a:t> </a:t>
            </a:r>
            <a:r>
              <a:rPr lang="pt-PT" dirty="0" err="1"/>
              <a:t>text</a:t>
            </a:r>
            <a:endParaRPr lang="pt-PT" dirty="0"/>
          </a:p>
        </p:txBody>
      </p:sp>
      <p:sp>
        <p:nvSpPr>
          <p:cNvPr id="16" name="Marcador de Posição do Texto 32">
            <a:extLst>
              <a:ext uri="{FF2B5EF4-FFF2-40B4-BE49-F238E27FC236}">
                <a16:creationId xmlns:a16="http://schemas.microsoft.com/office/drawing/2014/main" id="{D23CC378-EDEC-BA14-2B3B-FC29CF7705BE}"/>
              </a:ext>
            </a:extLst>
          </p:cNvPr>
          <p:cNvSpPr>
            <a:spLocks noGrp="1"/>
          </p:cNvSpPr>
          <p:nvPr>
            <p:ph type="body" sz="quarter" idx="23" hasCustomPrompt="1"/>
          </p:nvPr>
        </p:nvSpPr>
        <p:spPr>
          <a:xfrm>
            <a:off x="525782" y="2032902"/>
            <a:ext cx="5067472" cy="504825"/>
          </a:xfrm>
        </p:spPr>
        <p:txBody>
          <a:bodyPr>
            <a:normAutofit/>
          </a:bodyPr>
          <a:lstStyle>
            <a:lvl1pPr>
              <a:defRPr sz="1700" b="0" i="0">
                <a:solidFill>
                  <a:srgbClr val="951B82"/>
                </a:solidFill>
                <a:latin typeface="Helvetica Light" panose="020B0403020202020204" pitchFamily="34" charset="0"/>
              </a:defRPr>
            </a:lvl1pPr>
          </a:lstStyle>
          <a:p>
            <a:pPr lvl="0"/>
            <a:r>
              <a:rPr lang="pt-PT" dirty="0" err="1"/>
              <a:t>Click</a:t>
            </a:r>
            <a:r>
              <a:rPr lang="pt-PT" dirty="0"/>
              <a:t> to </a:t>
            </a:r>
            <a:r>
              <a:rPr lang="pt-PT" dirty="0" err="1"/>
              <a:t>add</a:t>
            </a:r>
            <a:r>
              <a:rPr lang="pt-PT" dirty="0"/>
              <a:t> </a:t>
            </a:r>
            <a:r>
              <a:rPr lang="pt-PT" dirty="0" err="1"/>
              <a:t>subheading</a:t>
            </a:r>
            <a:endParaRPr lang="pt-PT" dirty="0"/>
          </a:p>
        </p:txBody>
      </p:sp>
      <p:sp>
        <p:nvSpPr>
          <p:cNvPr id="21" name="Marcador de Posição do Texto 32">
            <a:extLst>
              <a:ext uri="{FF2B5EF4-FFF2-40B4-BE49-F238E27FC236}">
                <a16:creationId xmlns:a16="http://schemas.microsoft.com/office/drawing/2014/main" id="{1091C04B-A01A-3901-ACA5-45C055279743}"/>
              </a:ext>
            </a:extLst>
          </p:cNvPr>
          <p:cNvSpPr>
            <a:spLocks noGrp="1"/>
          </p:cNvSpPr>
          <p:nvPr>
            <p:ph type="body" sz="quarter" idx="24" hasCustomPrompt="1"/>
          </p:nvPr>
        </p:nvSpPr>
        <p:spPr>
          <a:xfrm>
            <a:off x="525782" y="1598298"/>
            <a:ext cx="5067472" cy="496389"/>
          </a:xfrm>
        </p:spPr>
        <p:txBody>
          <a:bodyPr>
            <a:noAutofit/>
          </a:bodyPr>
          <a:lstStyle>
            <a:lvl1pPr>
              <a:lnSpc>
                <a:spcPct val="100000"/>
              </a:lnSpc>
              <a:spcBef>
                <a:spcPts val="0"/>
              </a:spcBef>
              <a:defRPr sz="2500" b="1" i="0">
                <a:solidFill>
                  <a:srgbClr val="951B82"/>
                </a:solidFill>
                <a:latin typeface="Helvetica" pitchFamily="2" charset="0"/>
              </a:defRPr>
            </a:lvl1pPr>
          </a:lstStyle>
          <a:p>
            <a:pPr lvl="0"/>
            <a:r>
              <a:rPr lang="pt-PT" dirty="0" err="1"/>
              <a:t>Click</a:t>
            </a:r>
            <a:r>
              <a:rPr lang="pt-PT" dirty="0"/>
              <a:t> to </a:t>
            </a:r>
            <a:r>
              <a:rPr lang="pt-PT" dirty="0" err="1"/>
              <a:t>add</a:t>
            </a:r>
            <a:r>
              <a:rPr lang="pt-PT" dirty="0"/>
              <a:t> </a:t>
            </a:r>
            <a:r>
              <a:rPr lang="pt-PT" dirty="0" err="1"/>
              <a:t>heading</a:t>
            </a:r>
            <a:endParaRPr lang="pt-PT" dirty="0"/>
          </a:p>
        </p:txBody>
      </p:sp>
      <p:sp>
        <p:nvSpPr>
          <p:cNvPr id="22" name="Title 1">
            <a:extLst>
              <a:ext uri="{FF2B5EF4-FFF2-40B4-BE49-F238E27FC236}">
                <a16:creationId xmlns:a16="http://schemas.microsoft.com/office/drawing/2014/main" id="{51F68294-4F2B-1D51-4D63-008262594EB4}"/>
              </a:ext>
            </a:extLst>
          </p:cNvPr>
          <p:cNvSpPr>
            <a:spLocks noGrp="1"/>
          </p:cNvSpPr>
          <p:nvPr>
            <p:ph type="title" hasCustomPrompt="1"/>
          </p:nvPr>
        </p:nvSpPr>
        <p:spPr>
          <a:xfrm>
            <a:off x="1159815" y="629733"/>
            <a:ext cx="10241115" cy="365126"/>
          </a:xfrm>
          <a:prstGeom prst="rect">
            <a:avLst/>
          </a:prstGeom>
        </p:spPr>
        <p:txBody>
          <a:bodyPr anchor="t"/>
          <a:lstStyle>
            <a:lvl1pPr>
              <a:defRPr sz="2800">
                <a:solidFill>
                  <a:srgbClr val="951B82"/>
                </a:solidFill>
              </a:defRPr>
            </a:lvl1pPr>
          </a:lstStyle>
          <a:p>
            <a:r>
              <a:rPr lang="en-GB" dirty="0"/>
              <a:t>Click to add title</a:t>
            </a:r>
            <a:endParaRPr lang="en-PT"/>
          </a:p>
        </p:txBody>
      </p:sp>
      <p:sp>
        <p:nvSpPr>
          <p:cNvPr id="23" name="Marcador de Posição do Texto 46">
            <a:extLst>
              <a:ext uri="{FF2B5EF4-FFF2-40B4-BE49-F238E27FC236}">
                <a16:creationId xmlns:a16="http://schemas.microsoft.com/office/drawing/2014/main" id="{FD81D720-A3B6-4293-40F5-67118004DCEF}"/>
              </a:ext>
            </a:extLst>
          </p:cNvPr>
          <p:cNvSpPr>
            <a:spLocks noGrp="1"/>
          </p:cNvSpPr>
          <p:nvPr>
            <p:ph type="body" sz="quarter" idx="18" hasCustomPrompt="1"/>
          </p:nvPr>
        </p:nvSpPr>
        <p:spPr>
          <a:xfrm>
            <a:off x="496587" y="512836"/>
            <a:ext cx="633412" cy="625475"/>
          </a:xfrm>
        </p:spPr>
        <p:txBody>
          <a:bodyPr>
            <a:noAutofit/>
          </a:bodyPr>
          <a:lstStyle>
            <a:lvl1pPr>
              <a:lnSpc>
                <a:spcPct val="100000"/>
              </a:lnSpc>
              <a:spcBef>
                <a:spcPts val="0"/>
              </a:spcBef>
              <a:defRPr sz="3200" b="1">
                <a:solidFill>
                  <a:srgbClr val="951B82"/>
                </a:solidFill>
                <a:latin typeface="Helvetica" pitchFamily="2" charset="0"/>
              </a:defRPr>
            </a:lvl1pPr>
          </a:lstStyle>
          <a:p>
            <a:pPr lvl="0"/>
            <a:r>
              <a:rPr lang="pt-PT" dirty="0"/>
              <a:t>0</a:t>
            </a:r>
          </a:p>
        </p:txBody>
      </p:sp>
      <p:sp>
        <p:nvSpPr>
          <p:cNvPr id="25" name="Marcador de Posição do Texto 10">
            <a:extLst>
              <a:ext uri="{FF2B5EF4-FFF2-40B4-BE49-F238E27FC236}">
                <a16:creationId xmlns:a16="http://schemas.microsoft.com/office/drawing/2014/main" id="{23511789-8EBF-7740-9608-010CEADFA28D}"/>
              </a:ext>
            </a:extLst>
          </p:cNvPr>
          <p:cNvSpPr>
            <a:spLocks noGrp="1"/>
          </p:cNvSpPr>
          <p:nvPr>
            <p:ph type="body" sz="quarter" idx="25" hasCustomPrompt="1"/>
          </p:nvPr>
        </p:nvSpPr>
        <p:spPr>
          <a:xfrm>
            <a:off x="6333458" y="2633804"/>
            <a:ext cx="5050598" cy="3594463"/>
          </a:xfrm>
        </p:spPr>
        <p:txBody>
          <a:bodyPr/>
          <a:lstStyle/>
          <a:p>
            <a:pPr lvl="0"/>
            <a:r>
              <a:rPr lang="pt-PT" dirty="0" err="1"/>
              <a:t>Click</a:t>
            </a:r>
            <a:r>
              <a:rPr lang="pt-PT" dirty="0"/>
              <a:t> to </a:t>
            </a:r>
            <a:r>
              <a:rPr lang="pt-PT" dirty="0" err="1"/>
              <a:t>add</a:t>
            </a:r>
            <a:r>
              <a:rPr lang="pt-PT" dirty="0"/>
              <a:t> </a:t>
            </a:r>
            <a:r>
              <a:rPr lang="pt-PT" dirty="0" err="1"/>
              <a:t>text</a:t>
            </a:r>
            <a:endParaRPr lang="pt-PT" dirty="0"/>
          </a:p>
        </p:txBody>
      </p:sp>
      <p:sp>
        <p:nvSpPr>
          <p:cNvPr id="26" name="Marcador de Posição do Texto 32">
            <a:extLst>
              <a:ext uri="{FF2B5EF4-FFF2-40B4-BE49-F238E27FC236}">
                <a16:creationId xmlns:a16="http://schemas.microsoft.com/office/drawing/2014/main" id="{B75AC241-856E-4DE5-B22A-504AD0CC261A}"/>
              </a:ext>
            </a:extLst>
          </p:cNvPr>
          <p:cNvSpPr>
            <a:spLocks noGrp="1"/>
          </p:cNvSpPr>
          <p:nvPr>
            <p:ph type="body" sz="quarter" idx="26" hasCustomPrompt="1"/>
          </p:nvPr>
        </p:nvSpPr>
        <p:spPr>
          <a:xfrm>
            <a:off x="6333458" y="2032902"/>
            <a:ext cx="5067472" cy="504825"/>
          </a:xfrm>
        </p:spPr>
        <p:txBody>
          <a:bodyPr>
            <a:normAutofit/>
          </a:bodyPr>
          <a:lstStyle>
            <a:lvl1pPr>
              <a:defRPr sz="1700" b="0" i="0">
                <a:solidFill>
                  <a:srgbClr val="951B82"/>
                </a:solidFill>
                <a:latin typeface="Helvetica Light" panose="020B0403020202020204" pitchFamily="34" charset="0"/>
              </a:defRPr>
            </a:lvl1pPr>
          </a:lstStyle>
          <a:p>
            <a:pPr lvl="0"/>
            <a:r>
              <a:rPr lang="pt-PT" dirty="0" err="1"/>
              <a:t>Click</a:t>
            </a:r>
            <a:r>
              <a:rPr lang="pt-PT" dirty="0"/>
              <a:t> to </a:t>
            </a:r>
            <a:r>
              <a:rPr lang="pt-PT" dirty="0" err="1"/>
              <a:t>add</a:t>
            </a:r>
            <a:r>
              <a:rPr lang="pt-PT" dirty="0"/>
              <a:t> </a:t>
            </a:r>
            <a:r>
              <a:rPr lang="pt-PT" dirty="0" err="1"/>
              <a:t>subheading</a:t>
            </a:r>
            <a:endParaRPr lang="pt-PT" dirty="0"/>
          </a:p>
        </p:txBody>
      </p:sp>
      <p:sp>
        <p:nvSpPr>
          <p:cNvPr id="27" name="Marcador de Posição do Texto 32">
            <a:extLst>
              <a:ext uri="{FF2B5EF4-FFF2-40B4-BE49-F238E27FC236}">
                <a16:creationId xmlns:a16="http://schemas.microsoft.com/office/drawing/2014/main" id="{710FEFB9-D713-1128-71A2-8C1E592158A3}"/>
              </a:ext>
            </a:extLst>
          </p:cNvPr>
          <p:cNvSpPr>
            <a:spLocks noGrp="1"/>
          </p:cNvSpPr>
          <p:nvPr>
            <p:ph type="body" sz="quarter" idx="27" hasCustomPrompt="1"/>
          </p:nvPr>
        </p:nvSpPr>
        <p:spPr>
          <a:xfrm>
            <a:off x="6333458" y="1598298"/>
            <a:ext cx="5067472" cy="496389"/>
          </a:xfrm>
        </p:spPr>
        <p:txBody>
          <a:bodyPr>
            <a:noAutofit/>
          </a:bodyPr>
          <a:lstStyle>
            <a:lvl1pPr>
              <a:lnSpc>
                <a:spcPct val="100000"/>
              </a:lnSpc>
              <a:spcBef>
                <a:spcPts val="0"/>
              </a:spcBef>
              <a:defRPr sz="2500" b="1" i="0">
                <a:solidFill>
                  <a:srgbClr val="951B82"/>
                </a:solidFill>
                <a:latin typeface="Helvetica" pitchFamily="2" charset="0"/>
              </a:defRPr>
            </a:lvl1pPr>
          </a:lstStyle>
          <a:p>
            <a:pPr lvl="0"/>
            <a:r>
              <a:rPr lang="pt-PT" dirty="0" err="1"/>
              <a:t>Click</a:t>
            </a:r>
            <a:r>
              <a:rPr lang="pt-PT" dirty="0"/>
              <a:t> to </a:t>
            </a:r>
            <a:r>
              <a:rPr lang="pt-PT" dirty="0" err="1"/>
              <a:t>add</a:t>
            </a:r>
            <a:r>
              <a:rPr lang="pt-PT" dirty="0"/>
              <a:t> </a:t>
            </a:r>
            <a:r>
              <a:rPr lang="pt-PT" dirty="0" err="1"/>
              <a:t>heading</a:t>
            </a:r>
            <a:endParaRPr lang="pt-PT" dirty="0"/>
          </a:p>
        </p:txBody>
      </p:sp>
    </p:spTree>
    <p:extLst>
      <p:ext uri="{BB962C8B-B14F-4D97-AF65-F5344CB8AC3E}">
        <p14:creationId xmlns:p14="http://schemas.microsoft.com/office/powerpoint/2010/main" val="385553877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ext + Image 1">
    <p:spTree>
      <p:nvGrpSpPr>
        <p:cNvPr id="1" name=""/>
        <p:cNvGrpSpPr/>
        <p:nvPr/>
      </p:nvGrpSpPr>
      <p:grpSpPr>
        <a:xfrm>
          <a:off x="0" y="0"/>
          <a:ext cx="0" cy="0"/>
          <a:chOff x="0" y="0"/>
          <a:chExt cx="0" cy="0"/>
        </a:xfrm>
      </p:grpSpPr>
      <p:sp>
        <p:nvSpPr>
          <p:cNvPr id="7" name="Slide Number Placeholder 6">
            <a:extLst>
              <a:ext uri="{FF2B5EF4-FFF2-40B4-BE49-F238E27FC236}">
                <a16:creationId xmlns:a16="http://schemas.microsoft.com/office/drawing/2014/main" id="{1E248674-9849-26F8-459B-7555EB5E2C4A}"/>
              </a:ext>
            </a:extLst>
          </p:cNvPr>
          <p:cNvSpPr>
            <a:spLocks noGrp="1"/>
          </p:cNvSpPr>
          <p:nvPr>
            <p:ph type="sldNum" sz="quarter" idx="12"/>
          </p:nvPr>
        </p:nvSpPr>
        <p:spPr>
          <a:xfrm>
            <a:off x="8610599" y="6311900"/>
            <a:ext cx="3250017" cy="409575"/>
          </a:xfrm>
          <a:prstGeom prst="rect">
            <a:avLst/>
          </a:prstGeom>
        </p:spPr>
        <p:txBody>
          <a:bodyPr/>
          <a:lstStyle/>
          <a:p>
            <a:fld id="{B382323F-BFBB-A448-8BAE-CA1809969B62}" type="slidenum">
              <a:rPr lang="en-PT" smtClean="0"/>
              <a:t>‹Nr.›</a:t>
            </a:fld>
            <a:endParaRPr lang="en-PT"/>
          </a:p>
        </p:txBody>
      </p:sp>
      <p:sp>
        <p:nvSpPr>
          <p:cNvPr id="9" name="Marcador de Posição da Imagem 8">
            <a:extLst>
              <a:ext uri="{FF2B5EF4-FFF2-40B4-BE49-F238E27FC236}">
                <a16:creationId xmlns:a16="http://schemas.microsoft.com/office/drawing/2014/main" id="{197DFB67-B591-F363-569D-A69DF5B456DC}"/>
              </a:ext>
            </a:extLst>
          </p:cNvPr>
          <p:cNvSpPr>
            <a:spLocks noGrp="1"/>
          </p:cNvSpPr>
          <p:nvPr>
            <p:ph type="pic" sz="quarter" idx="13"/>
          </p:nvPr>
        </p:nvSpPr>
        <p:spPr>
          <a:xfrm>
            <a:off x="7591485" y="0"/>
            <a:ext cx="4600515" cy="6858000"/>
          </a:xfrm>
          <a:solidFill>
            <a:schemeClr val="bg2"/>
          </a:solidFill>
        </p:spPr>
        <p:txBody>
          <a:bodyPr/>
          <a:lstStyle/>
          <a:p>
            <a:endParaRPr lang="pt-PT"/>
          </a:p>
        </p:txBody>
      </p:sp>
      <p:sp>
        <p:nvSpPr>
          <p:cNvPr id="11" name="Marcador de Posição do Texto 10">
            <a:extLst>
              <a:ext uri="{FF2B5EF4-FFF2-40B4-BE49-F238E27FC236}">
                <a16:creationId xmlns:a16="http://schemas.microsoft.com/office/drawing/2014/main" id="{419BDEF7-2A91-7D54-A744-3C3CFE60C24E}"/>
              </a:ext>
            </a:extLst>
          </p:cNvPr>
          <p:cNvSpPr>
            <a:spLocks noGrp="1"/>
          </p:cNvSpPr>
          <p:nvPr>
            <p:ph type="body" sz="quarter" idx="14" hasCustomPrompt="1"/>
          </p:nvPr>
        </p:nvSpPr>
        <p:spPr>
          <a:xfrm>
            <a:off x="525781" y="2633804"/>
            <a:ext cx="6169411" cy="3594463"/>
          </a:xfrm>
        </p:spPr>
        <p:txBody>
          <a:bodyPr/>
          <a:lstStyle/>
          <a:p>
            <a:pPr lvl="0"/>
            <a:r>
              <a:rPr lang="pt-PT" dirty="0" err="1"/>
              <a:t>Click</a:t>
            </a:r>
            <a:r>
              <a:rPr lang="pt-PT" dirty="0"/>
              <a:t> to </a:t>
            </a:r>
            <a:r>
              <a:rPr lang="pt-PT" dirty="0" err="1"/>
              <a:t>add</a:t>
            </a:r>
            <a:r>
              <a:rPr lang="pt-PT" dirty="0"/>
              <a:t> </a:t>
            </a:r>
            <a:r>
              <a:rPr lang="pt-PT" dirty="0" err="1"/>
              <a:t>text</a:t>
            </a:r>
            <a:endParaRPr lang="pt-PT" dirty="0"/>
          </a:p>
        </p:txBody>
      </p:sp>
      <p:sp>
        <p:nvSpPr>
          <p:cNvPr id="33" name="Marcador de Posição do Texto 32">
            <a:extLst>
              <a:ext uri="{FF2B5EF4-FFF2-40B4-BE49-F238E27FC236}">
                <a16:creationId xmlns:a16="http://schemas.microsoft.com/office/drawing/2014/main" id="{9624194C-EE79-9F15-A67F-FA250A0F0FA9}"/>
              </a:ext>
            </a:extLst>
          </p:cNvPr>
          <p:cNvSpPr>
            <a:spLocks noGrp="1"/>
          </p:cNvSpPr>
          <p:nvPr>
            <p:ph type="body" sz="quarter" idx="16" hasCustomPrompt="1"/>
          </p:nvPr>
        </p:nvSpPr>
        <p:spPr>
          <a:xfrm>
            <a:off x="525782" y="2032902"/>
            <a:ext cx="6169648" cy="504825"/>
          </a:xfrm>
        </p:spPr>
        <p:txBody>
          <a:bodyPr>
            <a:normAutofit/>
          </a:bodyPr>
          <a:lstStyle>
            <a:lvl1pPr>
              <a:defRPr sz="1700" b="0" i="0">
                <a:solidFill>
                  <a:srgbClr val="951B82"/>
                </a:solidFill>
                <a:latin typeface="Helvetica Light" panose="020B0403020202020204" pitchFamily="34" charset="0"/>
              </a:defRPr>
            </a:lvl1pPr>
          </a:lstStyle>
          <a:p>
            <a:pPr lvl="0"/>
            <a:r>
              <a:rPr lang="pt-PT" dirty="0" err="1"/>
              <a:t>Click</a:t>
            </a:r>
            <a:r>
              <a:rPr lang="pt-PT" dirty="0"/>
              <a:t> to </a:t>
            </a:r>
            <a:r>
              <a:rPr lang="pt-PT" dirty="0" err="1"/>
              <a:t>add</a:t>
            </a:r>
            <a:r>
              <a:rPr lang="pt-PT" dirty="0"/>
              <a:t> </a:t>
            </a:r>
            <a:r>
              <a:rPr lang="pt-PT" dirty="0" err="1"/>
              <a:t>subheading</a:t>
            </a:r>
            <a:endParaRPr lang="pt-PT" dirty="0"/>
          </a:p>
        </p:txBody>
      </p:sp>
      <p:sp>
        <p:nvSpPr>
          <p:cNvPr id="36" name="Marcador de Posição do Texto 32">
            <a:extLst>
              <a:ext uri="{FF2B5EF4-FFF2-40B4-BE49-F238E27FC236}">
                <a16:creationId xmlns:a16="http://schemas.microsoft.com/office/drawing/2014/main" id="{8A70CC19-FD76-C4BB-895B-EFA1C9258A9D}"/>
              </a:ext>
            </a:extLst>
          </p:cNvPr>
          <p:cNvSpPr>
            <a:spLocks noGrp="1"/>
          </p:cNvSpPr>
          <p:nvPr>
            <p:ph type="body" sz="quarter" idx="17" hasCustomPrompt="1"/>
          </p:nvPr>
        </p:nvSpPr>
        <p:spPr>
          <a:xfrm>
            <a:off x="525782" y="1598298"/>
            <a:ext cx="6169648" cy="496389"/>
          </a:xfrm>
        </p:spPr>
        <p:txBody>
          <a:bodyPr>
            <a:noAutofit/>
          </a:bodyPr>
          <a:lstStyle>
            <a:lvl1pPr>
              <a:lnSpc>
                <a:spcPct val="100000"/>
              </a:lnSpc>
              <a:spcBef>
                <a:spcPts val="0"/>
              </a:spcBef>
              <a:defRPr sz="2500" b="1" i="0">
                <a:solidFill>
                  <a:srgbClr val="951B82"/>
                </a:solidFill>
                <a:latin typeface="Helvetica" pitchFamily="2" charset="0"/>
              </a:defRPr>
            </a:lvl1pPr>
          </a:lstStyle>
          <a:p>
            <a:pPr lvl="0"/>
            <a:r>
              <a:rPr lang="pt-PT" dirty="0" err="1"/>
              <a:t>Click</a:t>
            </a:r>
            <a:r>
              <a:rPr lang="pt-PT" dirty="0"/>
              <a:t> to </a:t>
            </a:r>
            <a:r>
              <a:rPr lang="pt-PT" dirty="0" err="1"/>
              <a:t>add</a:t>
            </a:r>
            <a:r>
              <a:rPr lang="pt-PT" dirty="0"/>
              <a:t> </a:t>
            </a:r>
            <a:r>
              <a:rPr lang="pt-PT" dirty="0" err="1"/>
              <a:t>heading</a:t>
            </a:r>
            <a:endParaRPr lang="pt-PT" dirty="0"/>
          </a:p>
        </p:txBody>
      </p:sp>
      <p:sp>
        <p:nvSpPr>
          <p:cNvPr id="45" name="Title 1">
            <a:extLst>
              <a:ext uri="{FF2B5EF4-FFF2-40B4-BE49-F238E27FC236}">
                <a16:creationId xmlns:a16="http://schemas.microsoft.com/office/drawing/2014/main" id="{F601B9D1-7726-2BAE-29D9-854E56345C68}"/>
              </a:ext>
            </a:extLst>
          </p:cNvPr>
          <p:cNvSpPr>
            <a:spLocks noGrp="1"/>
          </p:cNvSpPr>
          <p:nvPr>
            <p:ph type="title" hasCustomPrompt="1"/>
          </p:nvPr>
        </p:nvSpPr>
        <p:spPr>
          <a:xfrm>
            <a:off x="1159815" y="629733"/>
            <a:ext cx="5535377" cy="365126"/>
          </a:xfrm>
          <a:prstGeom prst="rect">
            <a:avLst/>
          </a:prstGeom>
        </p:spPr>
        <p:txBody>
          <a:bodyPr anchor="t"/>
          <a:lstStyle>
            <a:lvl1pPr>
              <a:defRPr sz="2800">
                <a:solidFill>
                  <a:srgbClr val="951B82"/>
                </a:solidFill>
              </a:defRPr>
            </a:lvl1pPr>
          </a:lstStyle>
          <a:p>
            <a:r>
              <a:rPr lang="en-GB" dirty="0"/>
              <a:t>Click to add title</a:t>
            </a:r>
            <a:endParaRPr lang="en-PT"/>
          </a:p>
        </p:txBody>
      </p:sp>
      <p:sp>
        <p:nvSpPr>
          <p:cNvPr id="47" name="Marcador de Posição do Texto 46">
            <a:extLst>
              <a:ext uri="{FF2B5EF4-FFF2-40B4-BE49-F238E27FC236}">
                <a16:creationId xmlns:a16="http://schemas.microsoft.com/office/drawing/2014/main" id="{B745E78D-1F0D-B986-4DEB-A1E577A2A341}"/>
              </a:ext>
            </a:extLst>
          </p:cNvPr>
          <p:cNvSpPr>
            <a:spLocks noGrp="1"/>
          </p:cNvSpPr>
          <p:nvPr>
            <p:ph type="body" sz="quarter" idx="18" hasCustomPrompt="1"/>
          </p:nvPr>
        </p:nvSpPr>
        <p:spPr>
          <a:xfrm>
            <a:off x="496587" y="512836"/>
            <a:ext cx="633412" cy="625475"/>
          </a:xfrm>
        </p:spPr>
        <p:txBody>
          <a:bodyPr>
            <a:noAutofit/>
          </a:bodyPr>
          <a:lstStyle>
            <a:lvl1pPr>
              <a:lnSpc>
                <a:spcPct val="100000"/>
              </a:lnSpc>
              <a:spcBef>
                <a:spcPts val="0"/>
              </a:spcBef>
              <a:defRPr sz="3200" b="1">
                <a:solidFill>
                  <a:srgbClr val="951B82"/>
                </a:solidFill>
                <a:latin typeface="Helvetica" pitchFamily="2" charset="0"/>
              </a:defRPr>
            </a:lvl1pPr>
          </a:lstStyle>
          <a:p>
            <a:pPr lvl="0"/>
            <a:r>
              <a:rPr lang="pt-PT" dirty="0"/>
              <a:t>0</a:t>
            </a:r>
          </a:p>
        </p:txBody>
      </p:sp>
      <p:pic>
        <p:nvPicPr>
          <p:cNvPr id="8" name="Picture 10" descr="Background pattern&#10;&#10;Description automatically generated">
            <a:extLst>
              <a:ext uri="{FF2B5EF4-FFF2-40B4-BE49-F238E27FC236}">
                <a16:creationId xmlns:a16="http://schemas.microsoft.com/office/drawing/2014/main" id="{EEEB8E6D-863A-947C-C490-73690D92DC73}"/>
              </a:ext>
            </a:extLst>
          </p:cNvPr>
          <p:cNvPicPr>
            <a:picLocks noChangeAspect="1"/>
          </p:cNvPicPr>
          <p:nvPr userDrawn="1"/>
        </p:nvPicPr>
        <p:blipFill rotWithShape="1">
          <a:blip r:embed="rId2"/>
          <a:srcRect l="38673" r="60728"/>
          <a:stretch/>
        </p:blipFill>
        <p:spPr>
          <a:xfrm>
            <a:off x="7517344" y="0"/>
            <a:ext cx="74141" cy="6858000"/>
          </a:xfrm>
          <a:prstGeom prst="rect">
            <a:avLst/>
          </a:prstGeom>
        </p:spPr>
      </p:pic>
      <p:pic>
        <p:nvPicPr>
          <p:cNvPr id="6" name="Imagem 5">
            <a:extLst>
              <a:ext uri="{FF2B5EF4-FFF2-40B4-BE49-F238E27FC236}">
                <a16:creationId xmlns:a16="http://schemas.microsoft.com/office/drawing/2014/main" id="{FDDE2328-250E-2EC3-227D-A085DD7D2F42}"/>
              </a:ext>
            </a:extLst>
          </p:cNvPr>
          <p:cNvPicPr>
            <a:picLocks noChangeAspect="1"/>
          </p:cNvPicPr>
          <p:nvPr userDrawn="1"/>
        </p:nvPicPr>
        <p:blipFill>
          <a:blip r:embed="rId3"/>
          <a:srcRect/>
          <a:stretch/>
        </p:blipFill>
        <p:spPr>
          <a:xfrm>
            <a:off x="9949762" y="6379825"/>
            <a:ext cx="1871937" cy="337022"/>
          </a:xfrm>
          <a:prstGeom prst="rect">
            <a:avLst/>
          </a:prstGeom>
        </p:spPr>
      </p:pic>
    </p:spTree>
    <p:extLst>
      <p:ext uri="{BB962C8B-B14F-4D97-AF65-F5344CB8AC3E}">
        <p14:creationId xmlns:p14="http://schemas.microsoft.com/office/powerpoint/2010/main" val="414331090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2.png"/><Relationship Id="rId2" Type="http://schemas.openxmlformats.org/officeDocument/2006/relationships/slideLayout" Target="../slideLayouts/slideLayout2.xml"/><Relationship Id="rId16"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3EA967C4-05DE-316D-CFDD-682789540412}"/>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noProof="0" dirty="0"/>
              <a:t>Click to edit Master text styles</a:t>
            </a:r>
          </a:p>
          <a:p>
            <a:pPr lvl="1"/>
            <a:r>
              <a:rPr lang="en-US" noProof="0" dirty="0"/>
              <a:t>Second level</a:t>
            </a:r>
          </a:p>
          <a:p>
            <a:pPr lvl="2"/>
            <a:r>
              <a:rPr lang="en-US" noProof="0" dirty="0"/>
              <a:t>Third level</a:t>
            </a:r>
          </a:p>
          <a:p>
            <a:pPr lvl="3"/>
            <a:r>
              <a:rPr lang="en-US" noProof="0" dirty="0"/>
              <a:t>Fourth level</a:t>
            </a:r>
          </a:p>
          <a:p>
            <a:pPr lvl="4"/>
            <a:r>
              <a:rPr lang="en-US" noProof="0" dirty="0"/>
              <a:t>Fifth level</a:t>
            </a:r>
          </a:p>
        </p:txBody>
      </p:sp>
      <p:sp>
        <p:nvSpPr>
          <p:cNvPr id="8" name="Marcador de Posição do Título 7">
            <a:extLst>
              <a:ext uri="{FF2B5EF4-FFF2-40B4-BE49-F238E27FC236}">
                <a16:creationId xmlns:a16="http://schemas.microsoft.com/office/drawing/2014/main" id="{A33C5BAE-0B26-7388-B2DB-536E75895E25}"/>
              </a:ext>
            </a:extLst>
          </p:cNvPr>
          <p:cNvSpPr>
            <a:spLocks noGrp="1"/>
          </p:cNvSpPr>
          <p:nvPr>
            <p:ph type="title"/>
          </p:nvPr>
        </p:nvSpPr>
        <p:spPr>
          <a:xfrm>
            <a:off x="838200" y="365125"/>
            <a:ext cx="10515600" cy="1325563"/>
          </a:xfrm>
          <a:prstGeom prst="rect">
            <a:avLst/>
          </a:prstGeom>
        </p:spPr>
        <p:txBody>
          <a:bodyPr vert="horz" lIns="91440" tIns="45720" rIns="91440" bIns="45720" rtlCol="0" anchor="t">
            <a:noAutofit/>
          </a:bodyPr>
          <a:lstStyle/>
          <a:p>
            <a:r>
              <a:rPr lang="en-US" noProof="0"/>
              <a:t>Clique para </a:t>
            </a:r>
            <a:r>
              <a:rPr lang="en-US" noProof="0" dirty="0" err="1"/>
              <a:t>editar</a:t>
            </a:r>
            <a:r>
              <a:rPr lang="en-US" noProof="0" dirty="0"/>
              <a:t> o </a:t>
            </a:r>
            <a:r>
              <a:rPr lang="en-US" noProof="0" dirty="0" err="1"/>
              <a:t>estilo</a:t>
            </a:r>
            <a:r>
              <a:rPr lang="en-US" noProof="0" dirty="0"/>
              <a:t> de </a:t>
            </a:r>
            <a:r>
              <a:rPr lang="en-US" noProof="0" dirty="0" err="1"/>
              <a:t>título</a:t>
            </a:r>
            <a:r>
              <a:rPr lang="en-US" noProof="0" dirty="0"/>
              <a:t> do Modelo Global</a:t>
            </a:r>
          </a:p>
        </p:txBody>
      </p:sp>
      <p:sp>
        <p:nvSpPr>
          <p:cNvPr id="2" name="TextBox 3">
            <a:extLst>
              <a:ext uri="{FF2B5EF4-FFF2-40B4-BE49-F238E27FC236}">
                <a16:creationId xmlns:a16="http://schemas.microsoft.com/office/drawing/2014/main" id="{E247465D-7CE7-6A9C-FE08-D7E19BE5F6EF}"/>
              </a:ext>
            </a:extLst>
          </p:cNvPr>
          <p:cNvSpPr txBox="1"/>
          <p:nvPr userDrawn="1"/>
        </p:nvSpPr>
        <p:spPr>
          <a:xfrm>
            <a:off x="520732" y="6436212"/>
            <a:ext cx="4637823" cy="259815"/>
          </a:xfrm>
          <a:prstGeom prst="rect">
            <a:avLst/>
          </a:prstGeom>
        </p:spPr>
        <p:txBody>
          <a:bodyPr wrap="square" rtlCol="0">
            <a:spAutoFit/>
          </a:bodyPr>
          <a:lstStyle/>
          <a:p>
            <a:pPr>
              <a:lnSpc>
                <a:spcPts val="1340"/>
              </a:lnSpc>
              <a:spcBef>
                <a:spcPts val="1400"/>
              </a:spcBef>
              <a:buClr>
                <a:srgbClr val="087606"/>
              </a:buClr>
            </a:pPr>
            <a:r>
              <a:rPr lang="en-US" sz="1100" noProof="0" dirty="0">
                <a:solidFill>
                  <a:srgbClr val="808F97">
                    <a:alpha val="38313"/>
                  </a:srgbClr>
                </a:solidFill>
                <a:latin typeface="Helvetica" pitchFamily="2" charset="0"/>
              </a:rPr>
              <a:t>modernAKIS | </a:t>
            </a:r>
            <a:r>
              <a:rPr lang="en-US" sz="1100" noProof="0" dirty="0">
                <a:solidFill>
                  <a:srgbClr val="808F97">
                    <a:alpha val="38313"/>
                  </a:srgbClr>
                </a:solidFill>
                <a:latin typeface="Helvetica Light" panose="020B0403020202020204" pitchFamily="34" charset="0"/>
              </a:rPr>
              <a:t>modernAKIS Results</a:t>
            </a:r>
          </a:p>
        </p:txBody>
      </p:sp>
      <p:pic>
        <p:nvPicPr>
          <p:cNvPr id="4" name="Picture 24">
            <a:extLst>
              <a:ext uri="{FF2B5EF4-FFF2-40B4-BE49-F238E27FC236}">
                <a16:creationId xmlns:a16="http://schemas.microsoft.com/office/drawing/2014/main" id="{53F52079-353F-4677-E374-A66BEAD27E1A}"/>
              </a:ext>
            </a:extLst>
          </p:cNvPr>
          <p:cNvPicPr>
            <a:picLocks noChangeAspect="1"/>
          </p:cNvPicPr>
          <p:nvPr userDrawn="1"/>
        </p:nvPicPr>
        <p:blipFill>
          <a:blip r:embed="rId16">
            <a:alphaModFix amt="20000"/>
          </a:blip>
          <a:stretch>
            <a:fillRect/>
          </a:stretch>
        </p:blipFill>
        <p:spPr>
          <a:xfrm>
            <a:off x="10004115" y="4899213"/>
            <a:ext cx="2943603" cy="3299326"/>
          </a:xfrm>
          <a:prstGeom prst="rect">
            <a:avLst/>
          </a:prstGeom>
        </p:spPr>
      </p:pic>
      <p:pic>
        <p:nvPicPr>
          <p:cNvPr id="10" name="Imagem 9">
            <a:extLst>
              <a:ext uri="{FF2B5EF4-FFF2-40B4-BE49-F238E27FC236}">
                <a16:creationId xmlns:a16="http://schemas.microsoft.com/office/drawing/2014/main" id="{73969E8D-3FA9-4E85-19DB-50F040B40844}"/>
              </a:ext>
            </a:extLst>
          </p:cNvPr>
          <p:cNvPicPr>
            <a:picLocks noChangeAspect="1"/>
          </p:cNvPicPr>
          <p:nvPr userDrawn="1"/>
        </p:nvPicPr>
        <p:blipFill>
          <a:blip r:embed="rId17"/>
          <a:stretch>
            <a:fillRect/>
          </a:stretch>
        </p:blipFill>
        <p:spPr>
          <a:xfrm>
            <a:off x="9949762" y="6382689"/>
            <a:ext cx="1872766" cy="333996"/>
          </a:xfrm>
          <a:prstGeom prst="rect">
            <a:avLst/>
          </a:prstGeom>
        </p:spPr>
      </p:pic>
    </p:spTree>
    <p:extLst>
      <p:ext uri="{BB962C8B-B14F-4D97-AF65-F5344CB8AC3E}">
        <p14:creationId xmlns:p14="http://schemas.microsoft.com/office/powerpoint/2010/main" val="301025161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67" r:id="rId3"/>
    <p:sldLayoutId id="2147483651" r:id="rId4"/>
    <p:sldLayoutId id="2147483664" r:id="rId5"/>
    <p:sldLayoutId id="2147483665" r:id="rId6"/>
    <p:sldLayoutId id="2147483666" r:id="rId7"/>
    <p:sldLayoutId id="2147483661" r:id="rId8"/>
    <p:sldLayoutId id="2147483652" r:id="rId9"/>
    <p:sldLayoutId id="2147483662" r:id="rId10"/>
    <p:sldLayoutId id="2147483660" r:id="rId11"/>
    <p:sldLayoutId id="2147483663" r:id="rId12"/>
    <p:sldLayoutId id="2147483655" r:id="rId13"/>
    <p:sldLayoutId id="2147483668" r:id="rId14"/>
  </p:sldLayoutIdLst>
  <p:hf sldNum="0" hdr="0" dt="0"/>
  <p:txStyles>
    <p:titleStyle>
      <a:lvl1pPr algn="l" defTabSz="914400" rtl="0" eaLnBrk="1" latinLnBrk="0" hangingPunct="1">
        <a:lnSpc>
          <a:spcPct val="90000"/>
        </a:lnSpc>
        <a:spcBef>
          <a:spcPct val="0"/>
        </a:spcBef>
        <a:buNone/>
        <a:defRPr sz="4800" b="1" i="0" kern="1200">
          <a:solidFill>
            <a:srgbClr val="122441"/>
          </a:solidFill>
          <a:latin typeface="HELVETICA LIGHT" panose="020B0403020202020204" pitchFamily="34" charset="0"/>
          <a:ea typeface="+mj-ea"/>
          <a:cs typeface="+mj-cs"/>
        </a:defRPr>
      </a:lvl1pPr>
    </p:titleStyle>
    <p:bodyStyle>
      <a:lvl1pPr marL="0" indent="0" algn="l" defTabSz="914400" rtl="0" eaLnBrk="1" latinLnBrk="0" hangingPunct="1">
        <a:lnSpc>
          <a:spcPts val="1740"/>
        </a:lnSpc>
        <a:spcBef>
          <a:spcPts val="1000"/>
        </a:spcBef>
        <a:buFontTx/>
        <a:buNone/>
        <a:defRPr sz="1200" kern="1200">
          <a:solidFill>
            <a:srgbClr val="122441"/>
          </a:solidFill>
          <a:latin typeface="Helvetica" pitchFamily="2" charset="0"/>
          <a:ea typeface="+mn-ea"/>
          <a:cs typeface="+mn-cs"/>
        </a:defRPr>
      </a:lvl1pPr>
      <a:lvl2pPr marL="457200" indent="0" algn="l" defTabSz="914400" rtl="0" eaLnBrk="1" latinLnBrk="0" hangingPunct="1">
        <a:lnSpc>
          <a:spcPts val="1740"/>
        </a:lnSpc>
        <a:spcBef>
          <a:spcPts val="500"/>
        </a:spcBef>
        <a:buFontTx/>
        <a:buNone/>
        <a:defRPr sz="1200" kern="1200">
          <a:solidFill>
            <a:srgbClr val="122441"/>
          </a:solidFill>
          <a:latin typeface="Helvetica" pitchFamily="2" charset="0"/>
          <a:ea typeface="+mn-ea"/>
          <a:cs typeface="+mn-cs"/>
        </a:defRPr>
      </a:lvl2pPr>
      <a:lvl3pPr marL="914400" indent="0" algn="l" defTabSz="914400" rtl="0" eaLnBrk="1" latinLnBrk="0" hangingPunct="1">
        <a:lnSpc>
          <a:spcPts val="1740"/>
        </a:lnSpc>
        <a:spcBef>
          <a:spcPts val="500"/>
        </a:spcBef>
        <a:buFontTx/>
        <a:buNone/>
        <a:defRPr sz="1200" kern="1200">
          <a:solidFill>
            <a:srgbClr val="122441"/>
          </a:solidFill>
          <a:latin typeface="Helvetica" pitchFamily="2" charset="0"/>
          <a:ea typeface="+mn-ea"/>
          <a:cs typeface="+mn-cs"/>
        </a:defRPr>
      </a:lvl3pPr>
      <a:lvl4pPr marL="1371600" indent="0" algn="l" defTabSz="914400" rtl="0" eaLnBrk="1" latinLnBrk="0" hangingPunct="1">
        <a:lnSpc>
          <a:spcPts val="1740"/>
        </a:lnSpc>
        <a:spcBef>
          <a:spcPts val="500"/>
        </a:spcBef>
        <a:buFontTx/>
        <a:buNone/>
        <a:defRPr sz="1200" kern="1200">
          <a:solidFill>
            <a:srgbClr val="122441"/>
          </a:solidFill>
          <a:latin typeface="Helvetica" pitchFamily="2" charset="0"/>
          <a:ea typeface="+mn-ea"/>
          <a:cs typeface="+mn-cs"/>
        </a:defRPr>
      </a:lvl4pPr>
      <a:lvl5pPr marL="1828800" indent="0" algn="l" defTabSz="914400" rtl="0" eaLnBrk="1" latinLnBrk="0" hangingPunct="1">
        <a:lnSpc>
          <a:spcPts val="1740"/>
        </a:lnSpc>
        <a:spcBef>
          <a:spcPts val="500"/>
        </a:spcBef>
        <a:buFontTx/>
        <a:buNone/>
        <a:defRPr sz="1200" kern="1200">
          <a:solidFill>
            <a:srgbClr val="122441"/>
          </a:solidFill>
          <a:latin typeface="Helvetica"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P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36.png"/><Relationship Id="rId1" Type="http://schemas.openxmlformats.org/officeDocument/2006/relationships/slideLayout" Target="../slideLayouts/slideLayout3.xml"/><Relationship Id="rId4" Type="http://schemas.openxmlformats.org/officeDocument/2006/relationships/image" Target="../media/image38.png"/></Relationships>
</file>

<file path=ppt/slides/_rels/slide11.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39.png"/><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56.svg"/><Relationship Id="rId1" Type="http://schemas.openxmlformats.org/officeDocument/2006/relationships/slideLayout" Target="../slideLayouts/slideLayout3.xml"/><Relationship Id="rId4" Type="http://schemas.microsoft.com/office/2007/relationships/hdphoto" Target="../media/hdphoto1.wdp"/></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8" Type="http://schemas.openxmlformats.org/officeDocument/2006/relationships/image" Target="../media/image48.png"/><Relationship Id="rId3" Type="http://schemas.openxmlformats.org/officeDocument/2006/relationships/image" Target="../media/image43.png"/><Relationship Id="rId7" Type="http://schemas.openxmlformats.org/officeDocument/2006/relationships/image" Target="../media/image47.png"/><Relationship Id="rId2" Type="http://schemas.openxmlformats.org/officeDocument/2006/relationships/image" Target="../media/image42.png"/><Relationship Id="rId1" Type="http://schemas.openxmlformats.org/officeDocument/2006/relationships/slideLayout" Target="../slideLayouts/slideLayout3.xml"/><Relationship Id="rId6" Type="http://schemas.openxmlformats.org/officeDocument/2006/relationships/image" Target="../media/image46.png"/><Relationship Id="rId5" Type="http://schemas.openxmlformats.org/officeDocument/2006/relationships/image" Target="../media/image45.png"/><Relationship Id="rId4" Type="http://schemas.openxmlformats.org/officeDocument/2006/relationships/image" Target="../media/image44.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2" Type="http://schemas.openxmlformats.org/officeDocument/2006/relationships/image" Target="../media/image49.png"/><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image" Target="../media/image50.png"/><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2" Type="http://schemas.openxmlformats.org/officeDocument/2006/relationships/image" Target="../media/image52.png"/><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notesSlide" Target="../notesSlides/notesSlide1.xml"/><Relationship Id="rId1" Type="http://schemas.openxmlformats.org/officeDocument/2006/relationships/slideLayout" Target="../slideLayouts/slideLayout3.xml"/><Relationship Id="rId5" Type="http://schemas.openxmlformats.org/officeDocument/2006/relationships/image" Target="../media/image55.png"/><Relationship Id="rId4" Type="http://schemas.openxmlformats.org/officeDocument/2006/relationships/image" Target="../media/image54.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2" Type="http://schemas.openxmlformats.org/officeDocument/2006/relationships/image" Target="../media/image56.png"/><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3" Type="http://schemas.openxmlformats.org/officeDocument/2006/relationships/hyperlink" Target="https://modernakis.eu/wp-content/uploads/ModernAKIS_D1.4-1.pdf" TargetMode="External"/><Relationship Id="rId2" Type="http://schemas.openxmlformats.org/officeDocument/2006/relationships/hyperlink" Target="https://akisconnect.eu/akis-in-practice" TargetMode="External"/><Relationship Id="rId1" Type="http://schemas.openxmlformats.org/officeDocument/2006/relationships/slideLayout" Target="../slideLayouts/slideLayout3.xml"/><Relationship Id="rId5" Type="http://schemas.openxmlformats.org/officeDocument/2006/relationships/image" Target="../media/image58.png"/><Relationship Id="rId4" Type="http://schemas.openxmlformats.org/officeDocument/2006/relationships/image" Target="../media/image57.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3" Type="http://schemas.openxmlformats.org/officeDocument/2006/relationships/image" Target="../media/image18.png"/><Relationship Id="rId7" Type="http://schemas.openxmlformats.org/officeDocument/2006/relationships/image" Target="../media/image22.jpeg"/><Relationship Id="rId2" Type="http://schemas.openxmlformats.org/officeDocument/2006/relationships/image" Target="../media/image17.png"/><Relationship Id="rId1" Type="http://schemas.openxmlformats.org/officeDocument/2006/relationships/slideLayout" Target="../slideLayouts/slideLayout7.xml"/><Relationship Id="rId6" Type="http://schemas.openxmlformats.org/officeDocument/2006/relationships/image" Target="../media/image21.png"/><Relationship Id="rId5" Type="http://schemas.openxmlformats.org/officeDocument/2006/relationships/image" Target="../media/image20.png"/><Relationship Id="rId4" Type="http://schemas.openxmlformats.org/officeDocument/2006/relationships/image" Target="../media/image19.png"/></Relationships>
</file>

<file path=ppt/slides/_rels/slide4.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chart" Target="../charts/chart1.xml"/><Relationship Id="rId1" Type="http://schemas.openxmlformats.org/officeDocument/2006/relationships/slideLayout" Target="../slideLayouts/slideLayout3.xml"/><Relationship Id="rId4" Type="http://schemas.openxmlformats.org/officeDocument/2006/relationships/chart" Target="../charts/chart3.xml"/></Relationships>
</file>

<file path=ppt/slides/_rels/slide6.xml.rels><?xml version="1.0" encoding="UTF-8" standalone="yes"?>
<Relationships xmlns="http://schemas.openxmlformats.org/package/2006/relationships"><Relationship Id="rId3" Type="http://schemas.openxmlformats.org/officeDocument/2006/relationships/chart" Target="../charts/chart5.xml"/><Relationship Id="rId2" Type="http://schemas.openxmlformats.org/officeDocument/2006/relationships/chart" Target="../charts/chart4.xml"/><Relationship Id="rId1" Type="http://schemas.openxmlformats.org/officeDocument/2006/relationships/slideLayout" Target="../slideLayouts/slideLayout3.xml"/><Relationship Id="rId6" Type="http://schemas.openxmlformats.org/officeDocument/2006/relationships/chart" Target="../charts/chart8.xml"/><Relationship Id="rId5" Type="http://schemas.openxmlformats.org/officeDocument/2006/relationships/chart" Target="../charts/chart7.xml"/><Relationship Id="rId4" Type="http://schemas.openxmlformats.org/officeDocument/2006/relationships/chart" Target="../charts/chart6.xml"/></Relationships>
</file>

<file path=ppt/slides/_rels/slide7.xml.rels><?xml version="1.0" encoding="UTF-8" standalone="yes"?>
<Relationships xmlns="http://schemas.openxmlformats.org/package/2006/relationships"><Relationship Id="rId2" Type="http://schemas.openxmlformats.org/officeDocument/2006/relationships/chart" Target="../charts/chart9.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jpeg"/><Relationship Id="rId1" Type="http://schemas.openxmlformats.org/officeDocument/2006/relationships/slideLayout" Target="../slideLayouts/slideLayout3.xml"/><Relationship Id="rId4" Type="http://schemas.openxmlformats.org/officeDocument/2006/relationships/image" Target="../media/image26.png"/></Relationships>
</file>

<file path=ppt/slides/_rels/slide9.xml.rels><?xml version="1.0" encoding="UTF-8" standalone="yes"?>
<Relationships xmlns="http://schemas.openxmlformats.org/package/2006/relationships"><Relationship Id="rId8" Type="http://schemas.openxmlformats.org/officeDocument/2006/relationships/image" Target="../media/image33.png"/><Relationship Id="rId3" Type="http://schemas.openxmlformats.org/officeDocument/2006/relationships/image" Target="../media/image28.png"/><Relationship Id="rId7" Type="http://schemas.openxmlformats.org/officeDocument/2006/relationships/image" Target="../media/image32.png"/><Relationship Id="rId2" Type="http://schemas.openxmlformats.org/officeDocument/2006/relationships/image" Target="../media/image27.png"/><Relationship Id="rId1" Type="http://schemas.openxmlformats.org/officeDocument/2006/relationships/slideLayout" Target="../slideLayouts/slideLayout3.xml"/><Relationship Id="rId6" Type="http://schemas.openxmlformats.org/officeDocument/2006/relationships/image" Target="../media/image31.png"/><Relationship Id="rId5" Type="http://schemas.openxmlformats.org/officeDocument/2006/relationships/image" Target="../media/image30.png"/><Relationship Id="rId10" Type="http://schemas.openxmlformats.org/officeDocument/2006/relationships/image" Target="../media/image35.png"/><Relationship Id="rId4" Type="http://schemas.openxmlformats.org/officeDocument/2006/relationships/image" Target="../media/image29.png"/><Relationship Id="rId9" Type="http://schemas.openxmlformats.org/officeDocument/2006/relationships/image" Target="../media/image3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ítulo 2">
            <a:extLst>
              <a:ext uri="{FF2B5EF4-FFF2-40B4-BE49-F238E27FC236}">
                <a16:creationId xmlns:a16="http://schemas.microsoft.com/office/drawing/2014/main" id="{7E70B736-9CB9-52F3-4C33-F43E8FB83D97}"/>
              </a:ext>
            </a:extLst>
          </p:cNvPr>
          <p:cNvSpPr>
            <a:spLocks noGrp="1"/>
          </p:cNvSpPr>
          <p:nvPr>
            <p:ph type="subTitle" idx="1"/>
          </p:nvPr>
        </p:nvSpPr>
        <p:spPr>
          <a:xfrm>
            <a:off x="5338373" y="4609970"/>
            <a:ext cx="6442732" cy="811020"/>
          </a:xfrm>
        </p:spPr>
        <p:txBody>
          <a:bodyPr>
            <a:normAutofit/>
          </a:bodyPr>
          <a:lstStyle/>
          <a:p>
            <a:r>
              <a:rPr lang="pt-PT" sz="2800" dirty="0"/>
              <a:t>Elena-Teodora Miron </a:t>
            </a:r>
            <a:endParaRPr lang="pt-PT" sz="2800" dirty="0" smtClean="0"/>
          </a:p>
          <a:p>
            <a:r>
              <a:rPr lang="pt-PT" sz="2800" dirty="0" smtClean="0"/>
              <a:t>LFI</a:t>
            </a:r>
            <a:r>
              <a:rPr lang="pt-PT" sz="2800" dirty="0"/>
              <a:t> </a:t>
            </a:r>
          </a:p>
        </p:txBody>
      </p:sp>
      <p:sp>
        <p:nvSpPr>
          <p:cNvPr id="2" name="Título 1">
            <a:extLst>
              <a:ext uri="{FF2B5EF4-FFF2-40B4-BE49-F238E27FC236}">
                <a16:creationId xmlns:a16="http://schemas.microsoft.com/office/drawing/2014/main" id="{FFAE114E-4AF7-BDE5-2CB5-3507259954BB}"/>
              </a:ext>
            </a:extLst>
          </p:cNvPr>
          <p:cNvSpPr>
            <a:spLocks noGrp="1"/>
          </p:cNvSpPr>
          <p:nvPr>
            <p:ph type="title"/>
          </p:nvPr>
        </p:nvSpPr>
        <p:spPr>
          <a:xfrm>
            <a:off x="5256892" y="2330580"/>
            <a:ext cx="6442732" cy="1325563"/>
          </a:xfrm>
        </p:spPr>
        <p:txBody>
          <a:bodyPr/>
          <a:lstStyle/>
          <a:p>
            <a:r>
              <a:rPr lang="en-US" sz="5400" dirty="0"/>
              <a:t>Integrating advisors into the AKIS</a:t>
            </a:r>
            <a:endParaRPr lang="pt-PT" sz="5400" dirty="0"/>
          </a:p>
        </p:txBody>
      </p:sp>
      <p:sp>
        <p:nvSpPr>
          <p:cNvPr id="5" name="TextBox 17">
            <a:extLst>
              <a:ext uri="{FF2B5EF4-FFF2-40B4-BE49-F238E27FC236}">
                <a16:creationId xmlns:a16="http://schemas.microsoft.com/office/drawing/2014/main" id="{4999A276-611B-722C-B206-FE1F855B7219}"/>
              </a:ext>
            </a:extLst>
          </p:cNvPr>
          <p:cNvSpPr txBox="1"/>
          <p:nvPr/>
        </p:nvSpPr>
        <p:spPr>
          <a:xfrm>
            <a:off x="9680241" y="6374818"/>
            <a:ext cx="2019383" cy="298351"/>
          </a:xfrm>
          <a:prstGeom prst="rect">
            <a:avLst/>
          </a:prstGeom>
          <a:noFill/>
        </p:spPr>
        <p:txBody>
          <a:bodyPr wrap="square" rtlCol="0">
            <a:spAutoFit/>
          </a:bodyPr>
          <a:lstStyle/>
          <a:p>
            <a:pPr algn="r">
              <a:lnSpc>
                <a:spcPts val="1640"/>
              </a:lnSpc>
            </a:pPr>
            <a:r>
              <a:rPr lang="en-GB" dirty="0">
                <a:solidFill>
                  <a:srgbClr val="951B82"/>
                </a:solidFill>
                <a:latin typeface="Helvetica Light" panose="020B0403020202020204" pitchFamily="34" charset="0"/>
                <a:ea typeface="Source Sans Pro Light" panose="020B0403030403020204" pitchFamily="34" charset="0"/>
              </a:rPr>
              <a:t>June 25, 2026</a:t>
            </a:r>
            <a:endParaRPr lang="en-PT" dirty="0">
              <a:solidFill>
                <a:srgbClr val="951B82"/>
              </a:solidFill>
              <a:latin typeface="Helvetica Light" panose="020B0403020202020204" pitchFamily="34" charset="0"/>
              <a:ea typeface="Source Sans Pro Light" panose="020B0403030403020204" pitchFamily="34" charset="0"/>
            </a:endParaRPr>
          </a:p>
        </p:txBody>
      </p:sp>
    </p:spTree>
    <p:extLst>
      <p:ext uri="{BB962C8B-B14F-4D97-AF65-F5344CB8AC3E}">
        <p14:creationId xmlns:p14="http://schemas.microsoft.com/office/powerpoint/2010/main" val="3350870201"/>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6C31CC5-B191-57ED-1D86-6BFEF771C8A7}"/>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244C5581-DD8F-3F94-73A7-46E46B87402F}"/>
              </a:ext>
            </a:extLst>
          </p:cNvPr>
          <p:cNvSpPr>
            <a:spLocks noGrp="1"/>
          </p:cNvSpPr>
          <p:nvPr>
            <p:ph type="title"/>
          </p:nvPr>
        </p:nvSpPr>
        <p:spPr/>
        <p:txBody>
          <a:bodyPr/>
          <a:lstStyle/>
          <a:p>
            <a:r>
              <a:rPr lang="en-US" dirty="0"/>
              <a:t>National opportunities for advisors to increase their skills and competences – the Austrian example</a:t>
            </a:r>
            <a:endParaRPr lang="de-DE" dirty="0"/>
          </a:p>
        </p:txBody>
      </p:sp>
      <p:sp>
        <p:nvSpPr>
          <p:cNvPr id="3" name="Textplatzhalter 2">
            <a:extLst>
              <a:ext uri="{FF2B5EF4-FFF2-40B4-BE49-F238E27FC236}">
                <a16:creationId xmlns:a16="http://schemas.microsoft.com/office/drawing/2014/main" id="{68327AED-12C1-7F88-4CC1-5FA3EB8DEF36}"/>
              </a:ext>
            </a:extLst>
          </p:cNvPr>
          <p:cNvSpPr>
            <a:spLocks noGrp="1"/>
          </p:cNvSpPr>
          <p:nvPr>
            <p:ph type="body" sz="quarter" idx="18"/>
          </p:nvPr>
        </p:nvSpPr>
        <p:spPr>
          <a:xfrm>
            <a:off x="519786" y="629733"/>
            <a:ext cx="633412" cy="625475"/>
          </a:xfrm>
        </p:spPr>
        <p:txBody>
          <a:bodyPr/>
          <a:lstStyle/>
          <a:p>
            <a:r>
              <a:rPr lang="de-DE" dirty="0" smtClean="0"/>
              <a:t>3</a:t>
            </a:r>
            <a:endParaRPr lang="de-DE" dirty="0"/>
          </a:p>
        </p:txBody>
      </p:sp>
      <p:pic>
        <p:nvPicPr>
          <p:cNvPr id="4" name="Grafik 3">
            <a:extLst>
              <a:ext uri="{FF2B5EF4-FFF2-40B4-BE49-F238E27FC236}">
                <a16:creationId xmlns:a16="http://schemas.microsoft.com/office/drawing/2014/main" id="{F83A07E0-A325-8B99-3E40-BDE3239F4FB6}"/>
              </a:ext>
            </a:extLst>
          </p:cNvPr>
          <p:cNvPicPr>
            <a:picLocks noChangeAspect="1"/>
          </p:cNvPicPr>
          <p:nvPr/>
        </p:nvPicPr>
        <p:blipFill rotWithShape="1">
          <a:blip r:embed="rId2"/>
          <a:srcRect l="16405" t="5660" b="9262"/>
          <a:stretch/>
        </p:blipFill>
        <p:spPr>
          <a:xfrm>
            <a:off x="8514049" y="2015146"/>
            <a:ext cx="3007983" cy="2023454"/>
          </a:xfrm>
          <a:prstGeom prst="rect">
            <a:avLst/>
          </a:prstGeom>
        </p:spPr>
      </p:pic>
      <p:pic>
        <p:nvPicPr>
          <p:cNvPr id="5" name="Grafik 4">
            <a:extLst>
              <a:ext uri="{FF2B5EF4-FFF2-40B4-BE49-F238E27FC236}">
                <a16:creationId xmlns:a16="http://schemas.microsoft.com/office/drawing/2014/main" id="{FB79BB18-9B94-19C3-6F50-5E39A358A454}"/>
              </a:ext>
            </a:extLst>
          </p:cNvPr>
          <p:cNvPicPr>
            <a:picLocks noChangeAspect="1"/>
          </p:cNvPicPr>
          <p:nvPr/>
        </p:nvPicPr>
        <p:blipFill rotWithShape="1">
          <a:blip r:embed="rId3"/>
          <a:srcRect l="2750"/>
          <a:stretch/>
        </p:blipFill>
        <p:spPr>
          <a:xfrm>
            <a:off x="7666869" y="4143581"/>
            <a:ext cx="3855163" cy="1846711"/>
          </a:xfrm>
          <a:prstGeom prst="rect">
            <a:avLst/>
          </a:prstGeom>
        </p:spPr>
      </p:pic>
      <p:sp>
        <p:nvSpPr>
          <p:cNvPr id="6" name="Textplatzhalter 2">
            <a:extLst>
              <a:ext uri="{FF2B5EF4-FFF2-40B4-BE49-F238E27FC236}">
                <a16:creationId xmlns:a16="http://schemas.microsoft.com/office/drawing/2014/main" id="{9790BFD0-667A-593A-DD8E-D91D078FAC8B}"/>
              </a:ext>
            </a:extLst>
          </p:cNvPr>
          <p:cNvSpPr txBox="1">
            <a:spLocks/>
          </p:cNvSpPr>
          <p:nvPr/>
        </p:nvSpPr>
        <p:spPr>
          <a:xfrm>
            <a:off x="758068" y="2853068"/>
            <a:ext cx="7467599" cy="1012825"/>
          </a:xfrm>
          <a:prstGeom prst="rect">
            <a:avLst/>
          </a:prstGeom>
        </p:spPr>
        <p:txBody>
          <a:bodyPr>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spcAft>
                <a:spcPts val="1600"/>
              </a:spcAft>
              <a:buNone/>
            </a:pPr>
            <a:r>
              <a:rPr lang="en-GB" sz="1400" dirty="0">
                <a:latin typeface="Helvetica" panose="020B0604020202020204" pitchFamily="34" charset="0"/>
                <a:cs typeface="Helvetica" panose="020B0604020202020204" pitchFamily="34" charset="0"/>
              </a:rPr>
              <a:t>Pedagogical centre for initial and continuing education of teachers and advisors in agricultural, forestry and environmental pedagogical professions</a:t>
            </a:r>
          </a:p>
          <a:p>
            <a:pPr marL="0" indent="0">
              <a:spcAft>
                <a:spcPts val="1600"/>
              </a:spcAft>
              <a:buNone/>
            </a:pPr>
            <a:r>
              <a:rPr lang="en-GB" sz="1400" dirty="0">
                <a:latin typeface="Helvetica" panose="020B0604020202020204" pitchFamily="34" charset="0"/>
                <a:cs typeface="Helvetica" panose="020B0604020202020204" pitchFamily="34" charset="0"/>
              </a:rPr>
              <a:t>Provides a continuous education programme (demand-driven) for teachers and advisors</a:t>
            </a:r>
            <a:endParaRPr lang="de-AT" sz="1400" dirty="0">
              <a:latin typeface="Helvetica" panose="020B0604020202020204" pitchFamily="34" charset="0"/>
              <a:cs typeface="Helvetica" panose="020B0604020202020204" pitchFamily="34" charset="0"/>
            </a:endParaRPr>
          </a:p>
        </p:txBody>
      </p:sp>
      <p:sp>
        <p:nvSpPr>
          <p:cNvPr id="7" name="Titel 1">
            <a:extLst>
              <a:ext uri="{FF2B5EF4-FFF2-40B4-BE49-F238E27FC236}">
                <a16:creationId xmlns:a16="http://schemas.microsoft.com/office/drawing/2014/main" id="{C9B79F61-8416-F98B-E216-85E13FBC2461}"/>
              </a:ext>
            </a:extLst>
          </p:cNvPr>
          <p:cNvSpPr txBox="1">
            <a:spLocks/>
          </p:cNvSpPr>
          <p:nvPr/>
        </p:nvSpPr>
        <p:spPr>
          <a:xfrm>
            <a:off x="836492" y="1746827"/>
            <a:ext cx="7345649" cy="829455"/>
          </a:xfrm>
        </p:spPr>
        <p:txBody>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2667" dirty="0">
                <a:latin typeface="Helvetica" panose="020B0604020202020204" pitchFamily="34" charset="0"/>
                <a:cs typeface="Helvetica" panose="020B0604020202020204" pitchFamily="34" charset="0"/>
              </a:rPr>
              <a:t>College for Agricultural and Environmental Pedagogy </a:t>
            </a:r>
            <a:endParaRPr lang="de-AT" sz="2667" dirty="0">
              <a:latin typeface="Helvetica" panose="020B0604020202020204" pitchFamily="34" charset="0"/>
              <a:cs typeface="Helvetica" panose="020B0604020202020204" pitchFamily="34" charset="0"/>
            </a:endParaRPr>
          </a:p>
        </p:txBody>
      </p:sp>
      <p:pic>
        <p:nvPicPr>
          <p:cNvPr id="8" name="Grafik 7">
            <a:extLst>
              <a:ext uri="{FF2B5EF4-FFF2-40B4-BE49-F238E27FC236}">
                <a16:creationId xmlns:a16="http://schemas.microsoft.com/office/drawing/2014/main" id="{1EB64219-65E2-6C8B-D464-3B2704EAECE6}"/>
              </a:ext>
            </a:extLst>
          </p:cNvPr>
          <p:cNvPicPr>
            <a:picLocks noChangeAspect="1"/>
          </p:cNvPicPr>
          <p:nvPr/>
        </p:nvPicPr>
        <p:blipFill>
          <a:blip r:embed="rId4"/>
          <a:stretch>
            <a:fillRect/>
          </a:stretch>
        </p:blipFill>
        <p:spPr>
          <a:xfrm>
            <a:off x="9245600" y="3252929"/>
            <a:ext cx="1190700" cy="751807"/>
          </a:xfrm>
          <a:prstGeom prst="rect">
            <a:avLst/>
          </a:prstGeom>
        </p:spPr>
      </p:pic>
      <p:sp>
        <p:nvSpPr>
          <p:cNvPr id="9" name="Textplatzhalter 2">
            <a:extLst>
              <a:ext uri="{FF2B5EF4-FFF2-40B4-BE49-F238E27FC236}">
                <a16:creationId xmlns:a16="http://schemas.microsoft.com/office/drawing/2014/main" id="{E9FD7388-FE4C-5B72-5BC0-28864586EF2C}"/>
              </a:ext>
            </a:extLst>
          </p:cNvPr>
          <p:cNvSpPr txBox="1">
            <a:spLocks/>
          </p:cNvSpPr>
          <p:nvPr/>
        </p:nvSpPr>
        <p:spPr>
          <a:xfrm>
            <a:off x="758068" y="4419464"/>
            <a:ext cx="6719057" cy="1397137"/>
          </a:xfrm>
          <a:prstGeom prst="rect">
            <a:avLst/>
          </a:prstGeom>
        </p:spPr>
        <p:txBody>
          <a:bodyPr vert="horz" lIns="0" tIns="0" rIns="0" bIns="0" rtlCol="0">
            <a:noAutofit/>
          </a:bodyPr>
          <a:lstStyle>
            <a:lvl1pPr marL="252000" marR="0" indent="-252000" algn="l" defTabSz="914400" rtl="0" eaLnBrk="1" fontAlgn="auto" latinLnBrk="0" hangingPunct="1">
              <a:lnSpc>
                <a:spcPts val="2400"/>
              </a:lnSpc>
              <a:spcBef>
                <a:spcPts val="0"/>
              </a:spcBef>
              <a:spcAft>
                <a:spcPts val="1425"/>
              </a:spcAft>
              <a:buClr>
                <a:schemeClr val="tx2"/>
              </a:buClr>
              <a:buSzTx/>
              <a:buFont typeface="Arial" panose="020B0604020202020204" pitchFamily="34" charset="0"/>
              <a:buChar char="•"/>
              <a:tabLst/>
              <a:defRPr sz="1800" kern="1200">
                <a:solidFill>
                  <a:schemeClr val="bg1">
                    <a:lumMod val="10000"/>
                  </a:schemeClr>
                </a:solidFill>
                <a:latin typeface="Calibri" panose="020F0502020204030204" pitchFamily="34" charset="0"/>
                <a:ea typeface="+mn-ea"/>
                <a:cs typeface="Calibri" panose="020F0502020204030204" pitchFamily="34" charset="0"/>
              </a:defRPr>
            </a:lvl1pPr>
            <a:lvl2pPr marL="504000" marR="0" indent="-252000" algn="l" defTabSz="914400" rtl="0" eaLnBrk="1" fontAlgn="auto" latinLnBrk="0" hangingPunct="1">
              <a:lnSpc>
                <a:spcPts val="2400"/>
              </a:lnSpc>
              <a:spcBef>
                <a:spcPts val="0"/>
              </a:spcBef>
              <a:spcAft>
                <a:spcPts val="1425"/>
              </a:spcAft>
              <a:buClrTx/>
              <a:buSzTx/>
              <a:buFont typeface="Corbel" panose="020B0503020204020204" pitchFamily="34" charset="0"/>
              <a:buChar char="−"/>
              <a:tabLst/>
              <a:defRPr sz="1800" kern="1200">
                <a:solidFill>
                  <a:schemeClr val="bg1">
                    <a:lumMod val="10000"/>
                  </a:schemeClr>
                </a:solidFill>
                <a:latin typeface="Calibri" panose="020F0502020204030204" pitchFamily="34" charset="0"/>
                <a:ea typeface="+mn-ea"/>
                <a:cs typeface="Calibri" panose="020F0502020204030204" pitchFamily="34" charset="0"/>
              </a:defRPr>
            </a:lvl2pPr>
            <a:lvl3pPr marL="756000" indent="-252000" algn="l" defTabSz="914400" rtl="0" eaLnBrk="1" latinLnBrk="0" hangingPunct="1">
              <a:lnSpc>
                <a:spcPts val="2400"/>
              </a:lnSpc>
              <a:spcBef>
                <a:spcPts val="0"/>
              </a:spcBef>
              <a:spcAft>
                <a:spcPts val="1425"/>
              </a:spcAft>
              <a:buClr>
                <a:schemeClr val="tx2"/>
              </a:buClr>
              <a:buFont typeface="Arial" pitchFamily="34" charset="0"/>
              <a:buChar char="•"/>
              <a:defRPr sz="1800" kern="1200">
                <a:solidFill>
                  <a:schemeClr val="bg1">
                    <a:lumMod val="10000"/>
                  </a:schemeClr>
                </a:solidFill>
                <a:latin typeface="Calibri" panose="020F0502020204030204" pitchFamily="34" charset="0"/>
                <a:ea typeface="+mn-ea"/>
                <a:cs typeface="Calibri" panose="020F0502020204030204" pitchFamily="34" charset="0"/>
              </a:defRPr>
            </a:lvl3pPr>
            <a:lvl4pPr marL="1600200" indent="-228600" algn="l" defTabSz="914400" rtl="0" eaLnBrk="1" latinLnBrk="0" hangingPunct="1">
              <a:lnSpc>
                <a:spcPct val="90000"/>
              </a:lnSpc>
              <a:spcBef>
                <a:spcPts val="600"/>
              </a:spcBef>
              <a:buClr>
                <a:schemeClr val="tx2"/>
              </a:buClr>
              <a:buFont typeface="Arial" pitchFamily="34" charset="0"/>
              <a:buChar char="–"/>
              <a:defRPr sz="1800" kern="1200">
                <a:solidFill>
                  <a:schemeClr val="bg1">
                    <a:lumMod val="10000"/>
                  </a:schemeClr>
                </a:solidFill>
                <a:latin typeface="+mn-lt"/>
                <a:ea typeface="+mn-ea"/>
                <a:cs typeface="+mn-cs"/>
              </a:defRPr>
            </a:lvl4pPr>
            <a:lvl5pPr marL="2057400" indent="-228600" algn="l" defTabSz="914400" rtl="0" eaLnBrk="1" latinLnBrk="0" hangingPunct="1">
              <a:lnSpc>
                <a:spcPct val="90000"/>
              </a:lnSpc>
              <a:spcBef>
                <a:spcPts val="400"/>
              </a:spcBef>
              <a:buClr>
                <a:schemeClr val="tx2"/>
              </a:buClr>
              <a:buFont typeface="Arial" pitchFamily="34" charset="0"/>
              <a:buChar char="»"/>
              <a:defRPr sz="1800" kern="1200">
                <a:solidFill>
                  <a:schemeClr val="bg1">
                    <a:lumMod val="10000"/>
                  </a:schemeClr>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lvl="1">
              <a:spcAft>
                <a:spcPts val="800"/>
              </a:spcAft>
              <a:buFont typeface="Symbol" panose="05050102010706020507" pitchFamily="18" charset="2"/>
              <a:buChar char="-"/>
            </a:pPr>
            <a:r>
              <a:rPr lang="en-US" sz="1400" dirty="0">
                <a:latin typeface="Helvetica" panose="020B0604020202020204" pitchFamily="34" charset="0"/>
                <a:cs typeface="Helvetica" panose="020B0604020202020204" pitchFamily="34" charset="0"/>
              </a:rPr>
              <a:t>Plan is developed on annual basis in a participatory process</a:t>
            </a:r>
          </a:p>
          <a:p>
            <a:pPr lvl="1">
              <a:spcAft>
                <a:spcPts val="800"/>
              </a:spcAft>
              <a:buFont typeface="Symbol" panose="05050102010706020507" pitchFamily="18" charset="2"/>
              <a:buChar char="-"/>
            </a:pPr>
            <a:r>
              <a:rPr lang="en-US" sz="1400" dirty="0">
                <a:latin typeface="Helvetica" panose="020B0604020202020204" pitchFamily="34" charset="0"/>
                <a:cs typeface="Helvetica" panose="020B0604020202020204" pitchFamily="34" charset="0"/>
              </a:rPr>
              <a:t>Approx. 350 trainings per year (different formats), in addition 10 university course are offered</a:t>
            </a:r>
          </a:p>
          <a:p>
            <a:pPr lvl="1">
              <a:spcAft>
                <a:spcPts val="800"/>
              </a:spcAft>
              <a:buFont typeface="Symbol" panose="05050102010706020507" pitchFamily="18" charset="2"/>
              <a:buChar char="-"/>
            </a:pPr>
            <a:r>
              <a:rPr lang="en-US" sz="1400" dirty="0">
                <a:latin typeface="Helvetica" panose="020B0604020202020204" pitchFamily="34" charset="0"/>
                <a:cs typeface="Helvetica" panose="020B0604020202020204" pitchFamily="34" charset="0"/>
              </a:rPr>
              <a:t>In total about 9.000 participants per year</a:t>
            </a:r>
          </a:p>
        </p:txBody>
      </p:sp>
    </p:spTree>
    <p:extLst>
      <p:ext uri="{BB962C8B-B14F-4D97-AF65-F5344CB8AC3E}">
        <p14:creationId xmlns:p14="http://schemas.microsoft.com/office/powerpoint/2010/main" val="4149116061"/>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9CCB270-1AD4-1E36-E16E-1F20EA1835B2}"/>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AC9C23B8-AFCC-2E24-2775-536FCE4173D0}"/>
              </a:ext>
            </a:extLst>
          </p:cNvPr>
          <p:cNvSpPr>
            <a:spLocks noGrp="1"/>
          </p:cNvSpPr>
          <p:nvPr>
            <p:ph type="title"/>
          </p:nvPr>
        </p:nvSpPr>
        <p:spPr/>
        <p:txBody>
          <a:bodyPr/>
          <a:lstStyle/>
          <a:p>
            <a:r>
              <a:rPr lang="en-US" dirty="0"/>
              <a:t>Opportunities for policy support for integrating advisors into the AKIS</a:t>
            </a:r>
            <a:endParaRPr lang="de-DE" dirty="0"/>
          </a:p>
        </p:txBody>
      </p:sp>
      <p:sp>
        <p:nvSpPr>
          <p:cNvPr id="3" name="Textplatzhalter 2">
            <a:extLst>
              <a:ext uri="{FF2B5EF4-FFF2-40B4-BE49-F238E27FC236}">
                <a16:creationId xmlns:a16="http://schemas.microsoft.com/office/drawing/2014/main" id="{48589F5B-3F63-7F2D-8690-8E2E4B339C43}"/>
              </a:ext>
            </a:extLst>
          </p:cNvPr>
          <p:cNvSpPr>
            <a:spLocks noGrp="1"/>
          </p:cNvSpPr>
          <p:nvPr>
            <p:ph type="body" sz="quarter" idx="18"/>
          </p:nvPr>
        </p:nvSpPr>
        <p:spPr/>
        <p:txBody>
          <a:bodyPr/>
          <a:lstStyle/>
          <a:p>
            <a:r>
              <a:rPr lang="de-DE" dirty="0" smtClean="0"/>
              <a:t>3</a:t>
            </a:r>
            <a:endParaRPr lang="de-DE" dirty="0"/>
          </a:p>
        </p:txBody>
      </p:sp>
      <p:pic>
        <p:nvPicPr>
          <p:cNvPr id="4" name="Picture 21">
            <a:extLst>
              <a:ext uri="{FF2B5EF4-FFF2-40B4-BE49-F238E27FC236}">
                <a16:creationId xmlns:a16="http://schemas.microsoft.com/office/drawing/2014/main" id="{00E7A907-CCAD-AE12-54E7-869F538BCC5C}"/>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t="36959" b="37825"/>
          <a:stretch/>
        </p:blipFill>
        <p:spPr>
          <a:xfrm>
            <a:off x="7811234" y="1482627"/>
            <a:ext cx="3528073" cy="629579"/>
          </a:xfrm>
          <a:prstGeom prst="rect">
            <a:avLst/>
          </a:prstGeom>
        </p:spPr>
      </p:pic>
      <p:pic>
        <p:nvPicPr>
          <p:cNvPr id="5" name="Grafik 4">
            <a:extLst>
              <a:ext uri="{FF2B5EF4-FFF2-40B4-BE49-F238E27FC236}">
                <a16:creationId xmlns:a16="http://schemas.microsoft.com/office/drawing/2014/main" id="{CD137276-B133-12A0-76A9-7431C50C630A}"/>
              </a:ext>
            </a:extLst>
          </p:cNvPr>
          <p:cNvPicPr>
            <a:picLocks noChangeAspect="1"/>
          </p:cNvPicPr>
          <p:nvPr/>
        </p:nvPicPr>
        <p:blipFill rotWithShape="1">
          <a:blip r:embed="rId3"/>
          <a:srcRect l="5833" t="21852" r="56259" b="32222"/>
          <a:stretch/>
        </p:blipFill>
        <p:spPr>
          <a:xfrm>
            <a:off x="7264400" y="2397125"/>
            <a:ext cx="4621742" cy="3149600"/>
          </a:xfrm>
          <a:prstGeom prst="rect">
            <a:avLst/>
          </a:prstGeom>
        </p:spPr>
      </p:pic>
      <p:sp>
        <p:nvSpPr>
          <p:cNvPr id="6" name="Textplatzhalter 2">
            <a:extLst>
              <a:ext uri="{FF2B5EF4-FFF2-40B4-BE49-F238E27FC236}">
                <a16:creationId xmlns:a16="http://schemas.microsoft.com/office/drawing/2014/main" id="{E4E62364-09AB-BC3F-431E-FE9B459BBE24}"/>
              </a:ext>
            </a:extLst>
          </p:cNvPr>
          <p:cNvSpPr txBox="1">
            <a:spLocks/>
          </p:cNvSpPr>
          <p:nvPr/>
        </p:nvSpPr>
        <p:spPr>
          <a:xfrm>
            <a:off x="813293" y="2663825"/>
            <a:ext cx="5914615" cy="2616200"/>
          </a:xfrm>
          <a:prstGeom prst="rect">
            <a:avLst/>
          </a:prstGeom>
        </p:spPr>
        <p:txBody>
          <a:bodyPr>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spcAft>
                <a:spcPts val="1600"/>
              </a:spcAft>
            </a:pPr>
            <a:r>
              <a:rPr lang="en-GB" sz="1600" dirty="0">
                <a:latin typeface="Helvetica" panose="020B0604020202020204" pitchFamily="34" charset="0"/>
                <a:cs typeface="Helvetica" panose="020B0604020202020204" pitchFamily="34" charset="0"/>
              </a:rPr>
              <a:t>Mixed groups of policy makers, advisory coordinators, farmers and farmers representatives (cc CoP2) co-creating policy recommendations for better integration of advisors into AKIS (including training)</a:t>
            </a:r>
          </a:p>
          <a:p>
            <a:pPr>
              <a:spcAft>
                <a:spcPts val="1600"/>
              </a:spcAft>
            </a:pPr>
            <a:r>
              <a:rPr lang="en-GB" sz="1600" dirty="0">
                <a:latin typeface="Helvetica" panose="020B0604020202020204" pitchFamily="34" charset="0"/>
                <a:cs typeface="Helvetica" panose="020B0604020202020204" pitchFamily="34" charset="0"/>
              </a:rPr>
              <a:t>2 representatives per Member State; all 27 Member States represented</a:t>
            </a:r>
          </a:p>
          <a:p>
            <a:pPr>
              <a:spcAft>
                <a:spcPts val="1600"/>
              </a:spcAft>
            </a:pPr>
            <a:r>
              <a:rPr lang="en-GB" sz="1600" dirty="0">
                <a:latin typeface="Helvetica" panose="020B0604020202020204" pitchFamily="34" charset="0"/>
                <a:cs typeface="Helvetica" panose="020B0604020202020204" pitchFamily="34" charset="0"/>
              </a:rPr>
              <a:t>Goal: enable farm advice best suited to practice needs in line with current scientific discoveries</a:t>
            </a:r>
          </a:p>
        </p:txBody>
      </p:sp>
    </p:spTree>
    <p:extLst>
      <p:ext uri="{BB962C8B-B14F-4D97-AF65-F5344CB8AC3E}">
        <p14:creationId xmlns:p14="http://schemas.microsoft.com/office/powerpoint/2010/main" val="3012943432"/>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8D4A47-DCCA-0FE2-F8E1-F6B9E5B3182D}"/>
            </a:ext>
          </a:extLst>
        </p:cNvPr>
        <p:cNvGrpSpPr/>
        <p:nvPr/>
      </p:nvGrpSpPr>
      <p:grpSpPr>
        <a:xfrm>
          <a:off x="0" y="0"/>
          <a:ext cx="0" cy="0"/>
          <a:chOff x="0" y="0"/>
          <a:chExt cx="0" cy="0"/>
        </a:xfrm>
      </p:grpSpPr>
      <p:cxnSp>
        <p:nvCxnSpPr>
          <p:cNvPr id="181" name="Straight Connector 180">
            <a:extLst>
              <a:ext uri="{FF2B5EF4-FFF2-40B4-BE49-F238E27FC236}">
                <a16:creationId xmlns:a16="http://schemas.microsoft.com/office/drawing/2014/main" id="{75CFB27B-C0FE-22E6-8CE1-E2067495C2CD}"/>
              </a:ext>
            </a:extLst>
          </p:cNvPr>
          <p:cNvCxnSpPr>
            <a:cxnSpLocks/>
          </p:cNvCxnSpPr>
          <p:nvPr/>
        </p:nvCxnSpPr>
        <p:spPr>
          <a:xfrm>
            <a:off x="10968328" y="1899905"/>
            <a:ext cx="0" cy="4338000"/>
          </a:xfrm>
          <a:prstGeom prst="line">
            <a:avLst/>
          </a:prstGeom>
          <a:ln>
            <a:solidFill>
              <a:srgbClr val="E5E01D"/>
            </a:solidFill>
            <a:prstDash val="dash"/>
          </a:ln>
        </p:spPr>
        <p:style>
          <a:lnRef idx="1">
            <a:schemeClr val="accent1"/>
          </a:lnRef>
          <a:fillRef idx="0">
            <a:schemeClr val="accent1"/>
          </a:fillRef>
          <a:effectRef idx="0">
            <a:schemeClr val="accent1"/>
          </a:effectRef>
          <a:fontRef idx="minor">
            <a:schemeClr val="tx1"/>
          </a:fontRef>
        </p:style>
      </p:cxnSp>
      <p:cxnSp>
        <p:nvCxnSpPr>
          <p:cNvPr id="180" name="Straight Connector 179">
            <a:extLst>
              <a:ext uri="{FF2B5EF4-FFF2-40B4-BE49-F238E27FC236}">
                <a16:creationId xmlns:a16="http://schemas.microsoft.com/office/drawing/2014/main" id="{589E13D7-3D07-17BD-81D7-0B5C7082E2FF}"/>
              </a:ext>
            </a:extLst>
          </p:cNvPr>
          <p:cNvCxnSpPr>
            <a:cxnSpLocks/>
          </p:cNvCxnSpPr>
          <p:nvPr/>
        </p:nvCxnSpPr>
        <p:spPr>
          <a:xfrm>
            <a:off x="9865363" y="1899905"/>
            <a:ext cx="0" cy="4338000"/>
          </a:xfrm>
          <a:prstGeom prst="line">
            <a:avLst/>
          </a:prstGeom>
          <a:ln>
            <a:solidFill>
              <a:srgbClr val="E5E01D"/>
            </a:solidFill>
            <a:prstDash val="dash"/>
          </a:ln>
        </p:spPr>
        <p:style>
          <a:lnRef idx="1">
            <a:schemeClr val="accent1"/>
          </a:lnRef>
          <a:fillRef idx="0">
            <a:schemeClr val="accent1"/>
          </a:fillRef>
          <a:effectRef idx="0">
            <a:schemeClr val="accent1"/>
          </a:effectRef>
          <a:fontRef idx="minor">
            <a:schemeClr val="tx1"/>
          </a:fontRef>
        </p:style>
      </p:cxnSp>
      <p:cxnSp>
        <p:nvCxnSpPr>
          <p:cNvPr id="179" name="Straight Connector 178">
            <a:extLst>
              <a:ext uri="{FF2B5EF4-FFF2-40B4-BE49-F238E27FC236}">
                <a16:creationId xmlns:a16="http://schemas.microsoft.com/office/drawing/2014/main" id="{03D7AA4C-3AF8-1F26-0D34-42EC86C18C3C}"/>
              </a:ext>
            </a:extLst>
          </p:cNvPr>
          <p:cNvCxnSpPr>
            <a:cxnSpLocks/>
          </p:cNvCxnSpPr>
          <p:nvPr/>
        </p:nvCxnSpPr>
        <p:spPr>
          <a:xfrm>
            <a:off x="8772944" y="1890353"/>
            <a:ext cx="0" cy="4338000"/>
          </a:xfrm>
          <a:prstGeom prst="line">
            <a:avLst/>
          </a:prstGeom>
          <a:ln>
            <a:solidFill>
              <a:srgbClr val="E5E01D"/>
            </a:solidFill>
            <a:prstDash val="dash"/>
          </a:ln>
        </p:spPr>
        <p:style>
          <a:lnRef idx="1">
            <a:schemeClr val="accent1"/>
          </a:lnRef>
          <a:fillRef idx="0">
            <a:schemeClr val="accent1"/>
          </a:fillRef>
          <a:effectRef idx="0">
            <a:schemeClr val="accent1"/>
          </a:effectRef>
          <a:fontRef idx="minor">
            <a:schemeClr val="tx1"/>
          </a:fontRef>
        </p:style>
      </p:cxnSp>
      <p:cxnSp>
        <p:nvCxnSpPr>
          <p:cNvPr id="178" name="Straight Connector 177">
            <a:extLst>
              <a:ext uri="{FF2B5EF4-FFF2-40B4-BE49-F238E27FC236}">
                <a16:creationId xmlns:a16="http://schemas.microsoft.com/office/drawing/2014/main" id="{04D9B2ED-BC53-9666-DE5A-EDED12B8C974}"/>
              </a:ext>
            </a:extLst>
          </p:cNvPr>
          <p:cNvCxnSpPr>
            <a:cxnSpLocks/>
          </p:cNvCxnSpPr>
          <p:nvPr/>
        </p:nvCxnSpPr>
        <p:spPr>
          <a:xfrm>
            <a:off x="7673976" y="1899905"/>
            <a:ext cx="0" cy="4338000"/>
          </a:xfrm>
          <a:prstGeom prst="line">
            <a:avLst/>
          </a:prstGeom>
          <a:ln>
            <a:solidFill>
              <a:srgbClr val="E5E01D"/>
            </a:solidFill>
            <a:prstDash val="dash"/>
          </a:ln>
        </p:spPr>
        <p:style>
          <a:lnRef idx="1">
            <a:schemeClr val="accent1"/>
          </a:lnRef>
          <a:fillRef idx="0">
            <a:schemeClr val="accent1"/>
          </a:fillRef>
          <a:effectRef idx="0">
            <a:schemeClr val="accent1"/>
          </a:effectRef>
          <a:fontRef idx="minor">
            <a:schemeClr val="tx1"/>
          </a:fontRef>
        </p:style>
      </p:cxnSp>
      <p:cxnSp>
        <p:nvCxnSpPr>
          <p:cNvPr id="177" name="Straight Connector 176">
            <a:extLst>
              <a:ext uri="{FF2B5EF4-FFF2-40B4-BE49-F238E27FC236}">
                <a16:creationId xmlns:a16="http://schemas.microsoft.com/office/drawing/2014/main" id="{0FB591D0-35D4-949A-DBEE-EBB3A35244D0}"/>
              </a:ext>
            </a:extLst>
          </p:cNvPr>
          <p:cNvCxnSpPr>
            <a:cxnSpLocks/>
          </p:cNvCxnSpPr>
          <p:nvPr/>
        </p:nvCxnSpPr>
        <p:spPr>
          <a:xfrm>
            <a:off x="6559420" y="1877404"/>
            <a:ext cx="0" cy="4338000"/>
          </a:xfrm>
          <a:prstGeom prst="line">
            <a:avLst/>
          </a:prstGeom>
          <a:ln>
            <a:solidFill>
              <a:srgbClr val="E5E01D"/>
            </a:solidFill>
            <a:prstDash val="dash"/>
          </a:ln>
        </p:spPr>
        <p:style>
          <a:lnRef idx="1">
            <a:schemeClr val="accent1"/>
          </a:lnRef>
          <a:fillRef idx="0">
            <a:schemeClr val="accent1"/>
          </a:fillRef>
          <a:effectRef idx="0">
            <a:schemeClr val="accent1"/>
          </a:effectRef>
          <a:fontRef idx="minor">
            <a:schemeClr val="tx1"/>
          </a:fontRef>
        </p:style>
      </p:cxnSp>
      <p:cxnSp>
        <p:nvCxnSpPr>
          <p:cNvPr id="176" name="Straight Connector 175">
            <a:extLst>
              <a:ext uri="{FF2B5EF4-FFF2-40B4-BE49-F238E27FC236}">
                <a16:creationId xmlns:a16="http://schemas.microsoft.com/office/drawing/2014/main" id="{182EBA73-4177-725F-755A-01C043BD696E}"/>
              </a:ext>
            </a:extLst>
          </p:cNvPr>
          <p:cNvCxnSpPr>
            <a:cxnSpLocks/>
          </p:cNvCxnSpPr>
          <p:nvPr/>
        </p:nvCxnSpPr>
        <p:spPr>
          <a:xfrm>
            <a:off x="5479869" y="1877404"/>
            <a:ext cx="0" cy="4338000"/>
          </a:xfrm>
          <a:prstGeom prst="line">
            <a:avLst/>
          </a:prstGeom>
          <a:ln>
            <a:solidFill>
              <a:srgbClr val="E5E01D"/>
            </a:solidFill>
            <a:prstDash val="dash"/>
          </a:ln>
        </p:spPr>
        <p:style>
          <a:lnRef idx="1">
            <a:schemeClr val="accent1"/>
          </a:lnRef>
          <a:fillRef idx="0">
            <a:schemeClr val="accent1"/>
          </a:fillRef>
          <a:effectRef idx="0">
            <a:schemeClr val="accent1"/>
          </a:effectRef>
          <a:fontRef idx="minor">
            <a:schemeClr val="tx1"/>
          </a:fontRef>
        </p:style>
      </p:cxnSp>
      <p:cxnSp>
        <p:nvCxnSpPr>
          <p:cNvPr id="175" name="Straight Connector 174">
            <a:extLst>
              <a:ext uri="{FF2B5EF4-FFF2-40B4-BE49-F238E27FC236}">
                <a16:creationId xmlns:a16="http://schemas.microsoft.com/office/drawing/2014/main" id="{12F9C828-8E24-F7A8-5E20-DF39B2E6A944}"/>
              </a:ext>
            </a:extLst>
          </p:cNvPr>
          <p:cNvCxnSpPr>
            <a:cxnSpLocks/>
          </p:cNvCxnSpPr>
          <p:nvPr/>
        </p:nvCxnSpPr>
        <p:spPr>
          <a:xfrm>
            <a:off x="4365814" y="1899905"/>
            <a:ext cx="0" cy="4338000"/>
          </a:xfrm>
          <a:prstGeom prst="line">
            <a:avLst/>
          </a:prstGeom>
          <a:ln>
            <a:solidFill>
              <a:srgbClr val="E5E01D"/>
            </a:solidFill>
            <a:prstDash val="dash"/>
          </a:ln>
        </p:spPr>
        <p:style>
          <a:lnRef idx="1">
            <a:schemeClr val="accent1"/>
          </a:lnRef>
          <a:fillRef idx="0">
            <a:schemeClr val="accent1"/>
          </a:fillRef>
          <a:effectRef idx="0">
            <a:schemeClr val="accent1"/>
          </a:effectRef>
          <a:fontRef idx="minor">
            <a:schemeClr val="tx1"/>
          </a:fontRef>
        </p:style>
      </p:cxnSp>
      <p:cxnSp>
        <p:nvCxnSpPr>
          <p:cNvPr id="174" name="Straight Connector 173">
            <a:extLst>
              <a:ext uri="{FF2B5EF4-FFF2-40B4-BE49-F238E27FC236}">
                <a16:creationId xmlns:a16="http://schemas.microsoft.com/office/drawing/2014/main" id="{C06CA922-5698-F7B3-4782-BE3FA12B62D4}"/>
              </a:ext>
            </a:extLst>
          </p:cNvPr>
          <p:cNvCxnSpPr>
            <a:cxnSpLocks/>
          </p:cNvCxnSpPr>
          <p:nvPr/>
        </p:nvCxnSpPr>
        <p:spPr>
          <a:xfrm>
            <a:off x="3284485" y="1899905"/>
            <a:ext cx="0" cy="4338000"/>
          </a:xfrm>
          <a:prstGeom prst="line">
            <a:avLst/>
          </a:prstGeom>
          <a:ln>
            <a:solidFill>
              <a:srgbClr val="E5E01D"/>
            </a:solidFill>
            <a:prstDash val="dash"/>
          </a:ln>
        </p:spPr>
        <p:style>
          <a:lnRef idx="1">
            <a:schemeClr val="accent1"/>
          </a:lnRef>
          <a:fillRef idx="0">
            <a:schemeClr val="accent1"/>
          </a:fillRef>
          <a:effectRef idx="0">
            <a:schemeClr val="accent1"/>
          </a:effectRef>
          <a:fontRef idx="minor">
            <a:schemeClr val="tx1"/>
          </a:fontRef>
        </p:style>
      </p:cxnSp>
      <p:cxnSp>
        <p:nvCxnSpPr>
          <p:cNvPr id="172" name="Straight Connector 171">
            <a:extLst>
              <a:ext uri="{FF2B5EF4-FFF2-40B4-BE49-F238E27FC236}">
                <a16:creationId xmlns:a16="http://schemas.microsoft.com/office/drawing/2014/main" id="{1F29241E-CAFA-68FC-ADF5-1A5E09A8921D}"/>
              </a:ext>
            </a:extLst>
          </p:cNvPr>
          <p:cNvCxnSpPr>
            <a:cxnSpLocks/>
            <a:stCxn id="18" idx="2"/>
          </p:cNvCxnSpPr>
          <p:nvPr/>
        </p:nvCxnSpPr>
        <p:spPr>
          <a:xfrm>
            <a:off x="2186793" y="1890353"/>
            <a:ext cx="0" cy="4336913"/>
          </a:xfrm>
          <a:prstGeom prst="line">
            <a:avLst/>
          </a:prstGeom>
          <a:ln>
            <a:solidFill>
              <a:srgbClr val="E5E01D"/>
            </a:solidFill>
            <a:prstDash val="dash"/>
          </a:ln>
        </p:spPr>
        <p:style>
          <a:lnRef idx="1">
            <a:schemeClr val="accent1"/>
          </a:lnRef>
          <a:fillRef idx="0">
            <a:schemeClr val="accent1"/>
          </a:fillRef>
          <a:effectRef idx="0">
            <a:schemeClr val="accent1"/>
          </a:effectRef>
          <a:fontRef idx="minor">
            <a:schemeClr val="tx1"/>
          </a:fontRef>
        </p:style>
      </p:cxnSp>
      <p:grpSp>
        <p:nvGrpSpPr>
          <p:cNvPr id="38" name="Gruppieren 37">
            <a:extLst>
              <a:ext uri="{FF2B5EF4-FFF2-40B4-BE49-F238E27FC236}">
                <a16:creationId xmlns:a16="http://schemas.microsoft.com/office/drawing/2014/main" id="{A199E01A-58CE-162C-34D2-0DF888ACD07A}"/>
              </a:ext>
            </a:extLst>
          </p:cNvPr>
          <p:cNvGrpSpPr/>
          <p:nvPr/>
        </p:nvGrpSpPr>
        <p:grpSpPr>
          <a:xfrm>
            <a:off x="496587" y="2603160"/>
            <a:ext cx="10840107" cy="369332"/>
            <a:chOff x="496587" y="2603160"/>
            <a:chExt cx="10840107" cy="369332"/>
          </a:xfrm>
        </p:grpSpPr>
        <p:sp>
          <p:nvSpPr>
            <p:cNvPr id="4" name="CuadroTexto 3">
              <a:extLst>
                <a:ext uri="{FF2B5EF4-FFF2-40B4-BE49-F238E27FC236}">
                  <a16:creationId xmlns:a16="http://schemas.microsoft.com/office/drawing/2014/main" id="{2310FC06-0B71-C764-BC60-882221984EC5}"/>
                </a:ext>
              </a:extLst>
            </p:cNvPr>
            <p:cNvSpPr txBox="1"/>
            <p:nvPr/>
          </p:nvSpPr>
          <p:spPr>
            <a:xfrm>
              <a:off x="496587" y="2603160"/>
              <a:ext cx="1073020" cy="369332"/>
            </a:xfrm>
            <a:prstGeom prst="rect">
              <a:avLst/>
            </a:prstGeom>
            <a:noFill/>
          </p:spPr>
          <p:txBody>
            <a:bodyPr wrap="square" rtlCol="0">
              <a:spAutoFit/>
            </a:bodyPr>
            <a:lstStyle/>
            <a:p>
              <a:r>
                <a:rPr lang="es-ES" b="1" dirty="0">
                  <a:solidFill>
                    <a:srgbClr val="02216E"/>
                  </a:solidFill>
                  <a:latin typeface="Helvetica" panose="020B0604020202020204"/>
                  <a:cs typeface="Helvetica" panose="020B0604020202020204"/>
                </a:rPr>
                <a:t>ccCoP1</a:t>
              </a:r>
            </a:p>
          </p:txBody>
        </p:sp>
        <p:cxnSp>
          <p:nvCxnSpPr>
            <p:cNvPr id="9" name="Conector recto 8">
              <a:extLst>
                <a:ext uri="{FF2B5EF4-FFF2-40B4-BE49-F238E27FC236}">
                  <a16:creationId xmlns:a16="http://schemas.microsoft.com/office/drawing/2014/main" id="{5E1600B1-E787-2A07-2B30-AA294C2290F1}"/>
                </a:ext>
              </a:extLst>
            </p:cNvPr>
            <p:cNvCxnSpPr>
              <a:cxnSpLocks/>
            </p:cNvCxnSpPr>
            <p:nvPr/>
          </p:nvCxnSpPr>
          <p:spPr>
            <a:xfrm>
              <a:off x="1782147" y="2787826"/>
              <a:ext cx="9554547" cy="0"/>
            </a:xfrm>
            <a:prstGeom prst="line">
              <a:avLst/>
            </a:prstGeom>
            <a:ln w="28575">
              <a:solidFill>
                <a:srgbClr val="E5E01D"/>
              </a:solidFill>
            </a:ln>
          </p:spPr>
          <p:style>
            <a:lnRef idx="1">
              <a:schemeClr val="accent1"/>
            </a:lnRef>
            <a:fillRef idx="0">
              <a:schemeClr val="accent1"/>
            </a:fillRef>
            <a:effectRef idx="0">
              <a:schemeClr val="accent1"/>
            </a:effectRef>
            <a:fontRef idx="minor">
              <a:schemeClr val="tx1"/>
            </a:fontRef>
          </p:style>
        </p:cxnSp>
      </p:grpSp>
      <p:grpSp>
        <p:nvGrpSpPr>
          <p:cNvPr id="37" name="Gruppieren 36">
            <a:extLst>
              <a:ext uri="{FF2B5EF4-FFF2-40B4-BE49-F238E27FC236}">
                <a16:creationId xmlns:a16="http://schemas.microsoft.com/office/drawing/2014/main" id="{F2BB8CA4-2E4B-6566-940B-D1A72A7C8505}"/>
              </a:ext>
            </a:extLst>
          </p:cNvPr>
          <p:cNvGrpSpPr/>
          <p:nvPr/>
        </p:nvGrpSpPr>
        <p:grpSpPr>
          <a:xfrm>
            <a:off x="496587" y="3416854"/>
            <a:ext cx="10840107" cy="369332"/>
            <a:chOff x="496587" y="3351645"/>
            <a:chExt cx="10840107" cy="369332"/>
          </a:xfrm>
        </p:grpSpPr>
        <p:sp>
          <p:nvSpPr>
            <p:cNvPr id="5" name="CuadroTexto 4">
              <a:extLst>
                <a:ext uri="{FF2B5EF4-FFF2-40B4-BE49-F238E27FC236}">
                  <a16:creationId xmlns:a16="http://schemas.microsoft.com/office/drawing/2014/main" id="{A00DA87C-FB98-B7D0-15DC-74792028521E}"/>
                </a:ext>
              </a:extLst>
            </p:cNvPr>
            <p:cNvSpPr txBox="1"/>
            <p:nvPr/>
          </p:nvSpPr>
          <p:spPr>
            <a:xfrm>
              <a:off x="496587" y="3351645"/>
              <a:ext cx="1073020" cy="369332"/>
            </a:xfrm>
            <a:prstGeom prst="rect">
              <a:avLst/>
            </a:prstGeom>
            <a:noFill/>
          </p:spPr>
          <p:txBody>
            <a:bodyPr wrap="square" rtlCol="0">
              <a:spAutoFit/>
            </a:bodyPr>
            <a:lstStyle/>
            <a:p>
              <a:r>
                <a:rPr lang="es-ES" b="1" dirty="0">
                  <a:solidFill>
                    <a:srgbClr val="FF0000"/>
                  </a:solidFill>
                  <a:latin typeface="Helvetica" panose="020B0604020202020204"/>
                  <a:cs typeface="Helvetica" panose="020B0604020202020204"/>
                </a:rPr>
                <a:t>ccCoP2</a:t>
              </a:r>
            </a:p>
          </p:txBody>
        </p:sp>
        <p:cxnSp>
          <p:nvCxnSpPr>
            <p:cNvPr id="12" name="Conector recto 11">
              <a:extLst>
                <a:ext uri="{FF2B5EF4-FFF2-40B4-BE49-F238E27FC236}">
                  <a16:creationId xmlns:a16="http://schemas.microsoft.com/office/drawing/2014/main" id="{5474179E-C8DE-E445-5C7E-078162203EDF}"/>
                </a:ext>
              </a:extLst>
            </p:cNvPr>
            <p:cNvCxnSpPr>
              <a:cxnSpLocks/>
            </p:cNvCxnSpPr>
            <p:nvPr/>
          </p:nvCxnSpPr>
          <p:spPr>
            <a:xfrm>
              <a:off x="1782147" y="3536311"/>
              <a:ext cx="9554547" cy="0"/>
            </a:xfrm>
            <a:prstGeom prst="line">
              <a:avLst/>
            </a:prstGeom>
            <a:ln w="28575">
              <a:solidFill>
                <a:srgbClr val="E5E01D"/>
              </a:solidFill>
            </a:ln>
          </p:spPr>
          <p:style>
            <a:lnRef idx="1">
              <a:schemeClr val="accent1"/>
            </a:lnRef>
            <a:fillRef idx="0">
              <a:schemeClr val="accent1"/>
            </a:fillRef>
            <a:effectRef idx="0">
              <a:schemeClr val="accent1"/>
            </a:effectRef>
            <a:fontRef idx="minor">
              <a:schemeClr val="tx1"/>
            </a:fontRef>
          </p:style>
        </p:cxnSp>
      </p:grpSp>
      <p:grpSp>
        <p:nvGrpSpPr>
          <p:cNvPr id="36" name="Gruppieren 35">
            <a:extLst>
              <a:ext uri="{FF2B5EF4-FFF2-40B4-BE49-F238E27FC236}">
                <a16:creationId xmlns:a16="http://schemas.microsoft.com/office/drawing/2014/main" id="{0204566B-47DD-DB33-49C0-BF0CD9B9FBC6}"/>
              </a:ext>
            </a:extLst>
          </p:cNvPr>
          <p:cNvGrpSpPr/>
          <p:nvPr/>
        </p:nvGrpSpPr>
        <p:grpSpPr>
          <a:xfrm>
            <a:off x="496587" y="4230548"/>
            <a:ext cx="10840107" cy="369332"/>
            <a:chOff x="496587" y="4026560"/>
            <a:chExt cx="10840107" cy="369332"/>
          </a:xfrm>
        </p:grpSpPr>
        <p:sp>
          <p:nvSpPr>
            <p:cNvPr id="6" name="CuadroTexto 5">
              <a:extLst>
                <a:ext uri="{FF2B5EF4-FFF2-40B4-BE49-F238E27FC236}">
                  <a16:creationId xmlns:a16="http://schemas.microsoft.com/office/drawing/2014/main" id="{EA81F315-AFEE-0147-D376-89F0CDE8D2AF}"/>
                </a:ext>
              </a:extLst>
            </p:cNvPr>
            <p:cNvSpPr txBox="1"/>
            <p:nvPr/>
          </p:nvSpPr>
          <p:spPr>
            <a:xfrm>
              <a:off x="496587" y="4026560"/>
              <a:ext cx="1073020" cy="369332"/>
            </a:xfrm>
            <a:prstGeom prst="rect">
              <a:avLst/>
            </a:prstGeom>
            <a:noFill/>
          </p:spPr>
          <p:txBody>
            <a:bodyPr wrap="square" rtlCol="0">
              <a:spAutoFit/>
            </a:bodyPr>
            <a:lstStyle/>
            <a:p>
              <a:r>
                <a:rPr lang="es-ES" b="1" dirty="0">
                  <a:solidFill>
                    <a:srgbClr val="02216E"/>
                  </a:solidFill>
                  <a:latin typeface="Helvetica" panose="020B0604020202020204"/>
                  <a:cs typeface="Helvetica" panose="020B0604020202020204"/>
                </a:rPr>
                <a:t>ccCoP3</a:t>
              </a:r>
            </a:p>
          </p:txBody>
        </p:sp>
        <p:cxnSp>
          <p:nvCxnSpPr>
            <p:cNvPr id="13" name="Conector recto 12">
              <a:extLst>
                <a:ext uri="{FF2B5EF4-FFF2-40B4-BE49-F238E27FC236}">
                  <a16:creationId xmlns:a16="http://schemas.microsoft.com/office/drawing/2014/main" id="{2DA25931-E727-2BB9-0E04-43F2376D788F}"/>
                </a:ext>
              </a:extLst>
            </p:cNvPr>
            <p:cNvCxnSpPr>
              <a:cxnSpLocks/>
            </p:cNvCxnSpPr>
            <p:nvPr/>
          </p:nvCxnSpPr>
          <p:spPr>
            <a:xfrm>
              <a:off x="1782147" y="4211226"/>
              <a:ext cx="9554547" cy="0"/>
            </a:xfrm>
            <a:prstGeom prst="line">
              <a:avLst/>
            </a:prstGeom>
            <a:ln w="28575">
              <a:solidFill>
                <a:srgbClr val="E5E01D"/>
              </a:solidFill>
            </a:ln>
          </p:spPr>
          <p:style>
            <a:lnRef idx="1">
              <a:schemeClr val="accent1"/>
            </a:lnRef>
            <a:fillRef idx="0">
              <a:schemeClr val="accent1"/>
            </a:fillRef>
            <a:effectRef idx="0">
              <a:schemeClr val="accent1"/>
            </a:effectRef>
            <a:fontRef idx="minor">
              <a:schemeClr val="tx1"/>
            </a:fontRef>
          </p:style>
        </p:cxnSp>
      </p:grpSp>
      <p:grpSp>
        <p:nvGrpSpPr>
          <p:cNvPr id="35" name="Gruppieren 34">
            <a:extLst>
              <a:ext uri="{FF2B5EF4-FFF2-40B4-BE49-F238E27FC236}">
                <a16:creationId xmlns:a16="http://schemas.microsoft.com/office/drawing/2014/main" id="{0EAD6562-640A-34B1-4D65-6541353CB08F}"/>
              </a:ext>
            </a:extLst>
          </p:cNvPr>
          <p:cNvGrpSpPr/>
          <p:nvPr/>
        </p:nvGrpSpPr>
        <p:grpSpPr>
          <a:xfrm>
            <a:off x="496587" y="5044242"/>
            <a:ext cx="10840107" cy="369332"/>
            <a:chOff x="496587" y="4764535"/>
            <a:chExt cx="10840107" cy="369332"/>
          </a:xfrm>
        </p:grpSpPr>
        <p:sp>
          <p:nvSpPr>
            <p:cNvPr id="8" name="CuadroTexto 7">
              <a:extLst>
                <a:ext uri="{FF2B5EF4-FFF2-40B4-BE49-F238E27FC236}">
                  <a16:creationId xmlns:a16="http://schemas.microsoft.com/office/drawing/2014/main" id="{ACF42ADE-FB35-0D4A-1B2D-AA6C4BD64E69}"/>
                </a:ext>
              </a:extLst>
            </p:cNvPr>
            <p:cNvSpPr txBox="1"/>
            <p:nvPr/>
          </p:nvSpPr>
          <p:spPr>
            <a:xfrm>
              <a:off x="496587" y="4764535"/>
              <a:ext cx="1073020" cy="369332"/>
            </a:xfrm>
            <a:prstGeom prst="rect">
              <a:avLst/>
            </a:prstGeom>
            <a:noFill/>
          </p:spPr>
          <p:txBody>
            <a:bodyPr wrap="square" rtlCol="0">
              <a:spAutoFit/>
            </a:bodyPr>
            <a:lstStyle/>
            <a:p>
              <a:r>
                <a:rPr lang="es-ES" b="1" dirty="0">
                  <a:solidFill>
                    <a:srgbClr val="02216E"/>
                  </a:solidFill>
                  <a:latin typeface="Helvetica" panose="020B0604020202020204"/>
                  <a:cs typeface="Helvetica" panose="020B0604020202020204"/>
                </a:rPr>
                <a:t>ccCoP4</a:t>
              </a:r>
            </a:p>
          </p:txBody>
        </p:sp>
        <p:cxnSp>
          <p:nvCxnSpPr>
            <p:cNvPr id="14" name="Conector recto 13">
              <a:extLst>
                <a:ext uri="{FF2B5EF4-FFF2-40B4-BE49-F238E27FC236}">
                  <a16:creationId xmlns:a16="http://schemas.microsoft.com/office/drawing/2014/main" id="{40C0041F-25F4-F8F7-6758-E3248325E48B}"/>
                </a:ext>
              </a:extLst>
            </p:cNvPr>
            <p:cNvCxnSpPr>
              <a:cxnSpLocks/>
            </p:cNvCxnSpPr>
            <p:nvPr/>
          </p:nvCxnSpPr>
          <p:spPr>
            <a:xfrm>
              <a:off x="1782147" y="4949201"/>
              <a:ext cx="9554547" cy="0"/>
            </a:xfrm>
            <a:prstGeom prst="line">
              <a:avLst/>
            </a:prstGeom>
            <a:ln w="28575">
              <a:solidFill>
                <a:srgbClr val="E5E01D"/>
              </a:solidFill>
            </a:ln>
          </p:spPr>
          <p:style>
            <a:lnRef idx="1">
              <a:schemeClr val="accent1"/>
            </a:lnRef>
            <a:fillRef idx="0">
              <a:schemeClr val="accent1"/>
            </a:fillRef>
            <a:effectRef idx="0">
              <a:schemeClr val="accent1"/>
            </a:effectRef>
            <a:fontRef idx="minor">
              <a:schemeClr val="tx1"/>
            </a:fontRef>
          </p:style>
        </p:cxnSp>
      </p:grpSp>
      <p:grpSp>
        <p:nvGrpSpPr>
          <p:cNvPr id="34" name="Gruppieren 33">
            <a:extLst>
              <a:ext uri="{FF2B5EF4-FFF2-40B4-BE49-F238E27FC236}">
                <a16:creationId xmlns:a16="http://schemas.microsoft.com/office/drawing/2014/main" id="{D178D228-ABAE-AA0F-D072-E29C6B51876D}"/>
              </a:ext>
            </a:extLst>
          </p:cNvPr>
          <p:cNvGrpSpPr/>
          <p:nvPr/>
        </p:nvGrpSpPr>
        <p:grpSpPr>
          <a:xfrm>
            <a:off x="496587" y="5857934"/>
            <a:ext cx="10840107" cy="369332"/>
            <a:chOff x="496587" y="5439450"/>
            <a:chExt cx="10840107" cy="369332"/>
          </a:xfrm>
        </p:grpSpPr>
        <p:sp>
          <p:nvSpPr>
            <p:cNvPr id="7" name="CuadroTexto 6">
              <a:extLst>
                <a:ext uri="{FF2B5EF4-FFF2-40B4-BE49-F238E27FC236}">
                  <a16:creationId xmlns:a16="http://schemas.microsoft.com/office/drawing/2014/main" id="{FBF39E49-17F2-5893-AA6B-2E77ACE8C154}"/>
                </a:ext>
              </a:extLst>
            </p:cNvPr>
            <p:cNvSpPr txBox="1"/>
            <p:nvPr/>
          </p:nvSpPr>
          <p:spPr>
            <a:xfrm>
              <a:off x="496587" y="5439450"/>
              <a:ext cx="1073020" cy="369332"/>
            </a:xfrm>
            <a:prstGeom prst="rect">
              <a:avLst/>
            </a:prstGeom>
            <a:noFill/>
          </p:spPr>
          <p:txBody>
            <a:bodyPr wrap="square" rtlCol="0">
              <a:spAutoFit/>
            </a:bodyPr>
            <a:lstStyle/>
            <a:p>
              <a:r>
                <a:rPr lang="es-ES" b="1" dirty="0">
                  <a:solidFill>
                    <a:srgbClr val="02216E"/>
                  </a:solidFill>
                  <a:latin typeface="Helvetica" panose="020B0604020202020204"/>
                  <a:cs typeface="Helvetica" panose="020B0604020202020204"/>
                </a:rPr>
                <a:t>ccCoP5</a:t>
              </a:r>
            </a:p>
          </p:txBody>
        </p:sp>
        <p:cxnSp>
          <p:nvCxnSpPr>
            <p:cNvPr id="15" name="Conector recto 14">
              <a:extLst>
                <a:ext uri="{FF2B5EF4-FFF2-40B4-BE49-F238E27FC236}">
                  <a16:creationId xmlns:a16="http://schemas.microsoft.com/office/drawing/2014/main" id="{E612C421-218C-1266-3FD3-951D3A912EDC}"/>
                </a:ext>
              </a:extLst>
            </p:cNvPr>
            <p:cNvCxnSpPr>
              <a:cxnSpLocks/>
            </p:cNvCxnSpPr>
            <p:nvPr/>
          </p:nvCxnSpPr>
          <p:spPr>
            <a:xfrm>
              <a:off x="1782147" y="5624116"/>
              <a:ext cx="9554547" cy="0"/>
            </a:xfrm>
            <a:prstGeom prst="line">
              <a:avLst/>
            </a:prstGeom>
            <a:ln w="28575">
              <a:solidFill>
                <a:srgbClr val="E5E01D"/>
              </a:solidFill>
            </a:ln>
          </p:spPr>
          <p:style>
            <a:lnRef idx="1">
              <a:schemeClr val="accent1"/>
            </a:lnRef>
            <a:fillRef idx="0">
              <a:schemeClr val="accent1"/>
            </a:fillRef>
            <a:effectRef idx="0">
              <a:schemeClr val="accent1"/>
            </a:effectRef>
            <a:fontRef idx="minor">
              <a:schemeClr val="tx1"/>
            </a:fontRef>
          </p:style>
        </p:cxnSp>
      </p:grpSp>
      <p:sp>
        <p:nvSpPr>
          <p:cNvPr id="17" name="CuadroTexto 16">
            <a:extLst>
              <a:ext uri="{FF2B5EF4-FFF2-40B4-BE49-F238E27FC236}">
                <a16:creationId xmlns:a16="http://schemas.microsoft.com/office/drawing/2014/main" id="{B2D7C32B-5CEE-5D1F-E6B8-12829CD09C9F}"/>
              </a:ext>
            </a:extLst>
          </p:cNvPr>
          <p:cNvSpPr txBox="1"/>
          <p:nvPr/>
        </p:nvSpPr>
        <p:spPr>
          <a:xfrm>
            <a:off x="10553118" y="1582576"/>
            <a:ext cx="830424" cy="307777"/>
          </a:xfrm>
          <a:prstGeom prst="rect">
            <a:avLst/>
          </a:prstGeom>
          <a:noFill/>
        </p:spPr>
        <p:txBody>
          <a:bodyPr wrap="square" rtlCol="0">
            <a:spAutoFit/>
          </a:bodyPr>
          <a:lstStyle/>
          <a:p>
            <a:pPr algn="ctr"/>
            <a:r>
              <a:rPr lang="es-ES" sz="1400" b="1">
                <a:solidFill>
                  <a:srgbClr val="02216E"/>
                </a:solidFill>
                <a:latin typeface="Helvetica" panose="020B0604020202020204"/>
                <a:cs typeface="Helvetica" panose="020B0604020202020204"/>
              </a:rPr>
              <a:t>DEC</a:t>
            </a:r>
          </a:p>
        </p:txBody>
      </p:sp>
      <p:sp>
        <p:nvSpPr>
          <p:cNvPr id="18" name="CuadroTexto 17">
            <a:extLst>
              <a:ext uri="{FF2B5EF4-FFF2-40B4-BE49-F238E27FC236}">
                <a16:creationId xmlns:a16="http://schemas.microsoft.com/office/drawing/2014/main" id="{A7D28F46-215E-730A-9C76-376A17395A60}"/>
              </a:ext>
            </a:extLst>
          </p:cNvPr>
          <p:cNvSpPr txBox="1"/>
          <p:nvPr/>
        </p:nvSpPr>
        <p:spPr>
          <a:xfrm>
            <a:off x="1771581" y="1582576"/>
            <a:ext cx="830424" cy="307777"/>
          </a:xfrm>
          <a:prstGeom prst="rect">
            <a:avLst/>
          </a:prstGeom>
          <a:noFill/>
        </p:spPr>
        <p:txBody>
          <a:bodyPr wrap="square" rtlCol="0">
            <a:spAutoFit/>
          </a:bodyPr>
          <a:lstStyle/>
          <a:p>
            <a:pPr algn="ctr"/>
            <a:r>
              <a:rPr lang="es-ES" sz="1400" b="1">
                <a:solidFill>
                  <a:srgbClr val="02216E"/>
                </a:solidFill>
                <a:latin typeface="Helvetica" panose="020B0604020202020204"/>
                <a:cs typeface="Helvetica" panose="020B0604020202020204"/>
              </a:rPr>
              <a:t>APR</a:t>
            </a:r>
          </a:p>
        </p:txBody>
      </p:sp>
      <p:sp>
        <p:nvSpPr>
          <p:cNvPr id="19" name="CuadroTexto 18">
            <a:extLst>
              <a:ext uri="{FF2B5EF4-FFF2-40B4-BE49-F238E27FC236}">
                <a16:creationId xmlns:a16="http://schemas.microsoft.com/office/drawing/2014/main" id="{49140A70-0E69-D23D-AAB9-41920EB38A4E}"/>
              </a:ext>
            </a:extLst>
          </p:cNvPr>
          <p:cNvSpPr txBox="1"/>
          <p:nvPr/>
        </p:nvSpPr>
        <p:spPr>
          <a:xfrm>
            <a:off x="2869273" y="1582576"/>
            <a:ext cx="830424" cy="307777"/>
          </a:xfrm>
          <a:prstGeom prst="rect">
            <a:avLst/>
          </a:prstGeom>
          <a:noFill/>
        </p:spPr>
        <p:txBody>
          <a:bodyPr wrap="square" rtlCol="0">
            <a:spAutoFit/>
          </a:bodyPr>
          <a:lstStyle/>
          <a:p>
            <a:pPr algn="ctr"/>
            <a:r>
              <a:rPr lang="es-ES" sz="1400" b="1">
                <a:solidFill>
                  <a:srgbClr val="02216E"/>
                </a:solidFill>
                <a:latin typeface="Helvetica" panose="020B0604020202020204"/>
                <a:cs typeface="Helvetica" panose="020B0604020202020204"/>
              </a:rPr>
              <a:t>MAY</a:t>
            </a:r>
          </a:p>
        </p:txBody>
      </p:sp>
      <p:sp>
        <p:nvSpPr>
          <p:cNvPr id="21" name="CuadroTexto 20">
            <a:extLst>
              <a:ext uri="{FF2B5EF4-FFF2-40B4-BE49-F238E27FC236}">
                <a16:creationId xmlns:a16="http://schemas.microsoft.com/office/drawing/2014/main" id="{144229C3-AE07-B499-588C-BB9F9C39E0F4}"/>
              </a:ext>
            </a:extLst>
          </p:cNvPr>
          <p:cNvSpPr txBox="1"/>
          <p:nvPr/>
        </p:nvSpPr>
        <p:spPr>
          <a:xfrm>
            <a:off x="6162349" y="1582576"/>
            <a:ext cx="830424" cy="307777"/>
          </a:xfrm>
          <a:prstGeom prst="rect">
            <a:avLst/>
          </a:prstGeom>
          <a:noFill/>
        </p:spPr>
        <p:txBody>
          <a:bodyPr wrap="square" rtlCol="0">
            <a:spAutoFit/>
          </a:bodyPr>
          <a:lstStyle/>
          <a:p>
            <a:pPr algn="ctr"/>
            <a:r>
              <a:rPr lang="es-ES" sz="1400" b="1">
                <a:solidFill>
                  <a:srgbClr val="02216E"/>
                </a:solidFill>
                <a:latin typeface="Helvetica" panose="020B0604020202020204"/>
                <a:cs typeface="Helvetica" panose="020B0604020202020204"/>
              </a:rPr>
              <a:t>AUG</a:t>
            </a:r>
          </a:p>
        </p:txBody>
      </p:sp>
      <p:sp>
        <p:nvSpPr>
          <p:cNvPr id="22" name="CuadroTexto 21">
            <a:extLst>
              <a:ext uri="{FF2B5EF4-FFF2-40B4-BE49-F238E27FC236}">
                <a16:creationId xmlns:a16="http://schemas.microsoft.com/office/drawing/2014/main" id="{201F4C20-512F-413F-8EB4-6BC9D9B5CDFB}"/>
              </a:ext>
            </a:extLst>
          </p:cNvPr>
          <p:cNvSpPr txBox="1"/>
          <p:nvPr/>
        </p:nvSpPr>
        <p:spPr>
          <a:xfrm>
            <a:off x="8357733" y="1582576"/>
            <a:ext cx="830424" cy="307777"/>
          </a:xfrm>
          <a:prstGeom prst="rect">
            <a:avLst/>
          </a:prstGeom>
          <a:noFill/>
        </p:spPr>
        <p:txBody>
          <a:bodyPr wrap="square" rtlCol="0">
            <a:spAutoFit/>
          </a:bodyPr>
          <a:lstStyle/>
          <a:p>
            <a:pPr algn="ctr"/>
            <a:r>
              <a:rPr lang="es-ES" sz="1400" b="1">
                <a:solidFill>
                  <a:srgbClr val="02216E"/>
                </a:solidFill>
                <a:latin typeface="Helvetica" panose="020B0604020202020204"/>
                <a:cs typeface="Helvetica" panose="020B0604020202020204"/>
              </a:rPr>
              <a:t>OCT</a:t>
            </a:r>
          </a:p>
        </p:txBody>
      </p:sp>
      <p:grpSp>
        <p:nvGrpSpPr>
          <p:cNvPr id="196" name="Group 195">
            <a:extLst>
              <a:ext uri="{FF2B5EF4-FFF2-40B4-BE49-F238E27FC236}">
                <a16:creationId xmlns:a16="http://schemas.microsoft.com/office/drawing/2014/main" id="{420C8BB3-BC7A-5A2F-3BDC-29EF800D2109}"/>
              </a:ext>
            </a:extLst>
          </p:cNvPr>
          <p:cNvGrpSpPr/>
          <p:nvPr/>
        </p:nvGrpSpPr>
        <p:grpSpPr>
          <a:xfrm>
            <a:off x="6931980" y="2143944"/>
            <a:ext cx="1522577" cy="765952"/>
            <a:chOff x="1421482" y="2129215"/>
            <a:chExt cx="1522577" cy="765952"/>
          </a:xfrm>
        </p:grpSpPr>
        <p:sp>
          <p:nvSpPr>
            <p:cNvPr id="59" name="Rectangle: Rounded Corners 58">
              <a:extLst>
                <a:ext uri="{FF2B5EF4-FFF2-40B4-BE49-F238E27FC236}">
                  <a16:creationId xmlns:a16="http://schemas.microsoft.com/office/drawing/2014/main" id="{CD5E8B34-CB6F-F172-3B1B-5C77542E65AB}"/>
                </a:ext>
              </a:extLst>
            </p:cNvPr>
            <p:cNvSpPr/>
            <p:nvPr/>
          </p:nvSpPr>
          <p:spPr>
            <a:xfrm>
              <a:off x="1421482" y="2129215"/>
              <a:ext cx="1522577" cy="517166"/>
            </a:xfrm>
            <a:prstGeom prst="roundRect">
              <a:avLst/>
            </a:prstGeom>
            <a:solidFill>
              <a:schemeClr val="bg1"/>
            </a:solidFill>
            <a:ln>
              <a:solidFill>
                <a:srgbClr val="E5E01D"/>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ES" sz="1200" dirty="0">
                  <a:solidFill>
                    <a:srgbClr val="000000"/>
                  </a:solidFill>
                  <a:latin typeface="Helvetica" panose="020B0604020202020204" pitchFamily="34" charset="0"/>
                  <a:cs typeface="Helvetica" panose="020B0604020202020204" pitchFamily="34" charset="0"/>
                </a:rPr>
                <a:t>AKIS </a:t>
              </a:r>
              <a:r>
                <a:rPr lang="es-ES" sz="1200" dirty="0" err="1">
                  <a:solidFill>
                    <a:srgbClr val="000000"/>
                  </a:solidFill>
                  <a:latin typeface="Helvetica" panose="020B0604020202020204" pitchFamily="34" charset="0"/>
                  <a:cs typeface="Helvetica" panose="020B0604020202020204" pitchFamily="34" charset="0"/>
                </a:rPr>
                <a:t>strategies</a:t>
              </a:r>
              <a:r>
                <a:rPr lang="es-ES" sz="1200" dirty="0">
                  <a:solidFill>
                    <a:srgbClr val="000000"/>
                  </a:solidFill>
                  <a:latin typeface="Helvetica" panose="020B0604020202020204" pitchFamily="34" charset="0"/>
                  <a:cs typeface="Helvetica" panose="020B0604020202020204" pitchFamily="34" charset="0"/>
                </a:rPr>
                <a:t> in </a:t>
              </a:r>
              <a:r>
                <a:rPr lang="es-ES" sz="1200" dirty="0" err="1">
                  <a:solidFill>
                    <a:srgbClr val="000000"/>
                  </a:solidFill>
                  <a:latin typeface="Helvetica" panose="020B0604020202020204" pitchFamily="34" charset="0"/>
                  <a:cs typeface="Helvetica" panose="020B0604020202020204" pitchFamily="34" charset="0"/>
                </a:rPr>
                <a:t>the</a:t>
              </a:r>
              <a:r>
                <a:rPr lang="es-ES" sz="1200" dirty="0">
                  <a:solidFill>
                    <a:srgbClr val="000000"/>
                  </a:solidFill>
                  <a:latin typeface="Helvetica" panose="020B0604020202020204" pitchFamily="34" charset="0"/>
                  <a:cs typeface="Helvetica" panose="020B0604020202020204" pitchFamily="34" charset="0"/>
                </a:rPr>
                <a:t> new CAP (II)</a:t>
              </a:r>
            </a:p>
          </p:txBody>
        </p:sp>
        <p:sp>
          <p:nvSpPr>
            <p:cNvPr id="82" name="Elipse 81">
              <a:extLst>
                <a:ext uri="{FF2B5EF4-FFF2-40B4-BE49-F238E27FC236}">
                  <a16:creationId xmlns:a16="http://schemas.microsoft.com/office/drawing/2014/main" id="{BD3C0DAF-DD76-EF1E-F0BB-4323768474F5}"/>
                </a:ext>
              </a:extLst>
            </p:cNvPr>
            <p:cNvSpPr/>
            <p:nvPr/>
          </p:nvSpPr>
          <p:spPr>
            <a:xfrm>
              <a:off x="2051077" y="2608806"/>
              <a:ext cx="271431" cy="286361"/>
            </a:xfrm>
            <a:prstGeom prst="ellipse">
              <a:avLst/>
            </a:prstGeom>
            <a:solidFill>
              <a:srgbClr val="E5E01D"/>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latin typeface="Helvetica" panose="020B0604020202020204" pitchFamily="34" charset="0"/>
              </a:endParaRPr>
            </a:p>
          </p:txBody>
        </p:sp>
      </p:grpSp>
      <p:grpSp>
        <p:nvGrpSpPr>
          <p:cNvPr id="2" name="Grupo 1">
            <a:extLst>
              <a:ext uri="{FF2B5EF4-FFF2-40B4-BE49-F238E27FC236}">
                <a16:creationId xmlns:a16="http://schemas.microsoft.com/office/drawing/2014/main" id="{8E115DE8-7D9D-57FC-7E81-4744D9295680}"/>
              </a:ext>
            </a:extLst>
          </p:cNvPr>
          <p:cNvGrpSpPr/>
          <p:nvPr/>
        </p:nvGrpSpPr>
        <p:grpSpPr>
          <a:xfrm>
            <a:off x="7934530" y="689576"/>
            <a:ext cx="4146196" cy="276999"/>
            <a:chOff x="4073392" y="5871312"/>
            <a:chExt cx="4146196" cy="276999"/>
          </a:xfrm>
        </p:grpSpPr>
        <p:sp>
          <p:nvSpPr>
            <p:cNvPr id="28" name="Elipse 27">
              <a:extLst>
                <a:ext uri="{FF2B5EF4-FFF2-40B4-BE49-F238E27FC236}">
                  <a16:creationId xmlns:a16="http://schemas.microsoft.com/office/drawing/2014/main" id="{0B5328ED-7302-4524-12F9-A287B15DB946}"/>
                </a:ext>
              </a:extLst>
            </p:cNvPr>
            <p:cNvSpPr/>
            <p:nvPr/>
          </p:nvSpPr>
          <p:spPr>
            <a:xfrm>
              <a:off x="4073392" y="5916564"/>
              <a:ext cx="174171" cy="183751"/>
            </a:xfrm>
            <a:prstGeom prst="ellipse">
              <a:avLst/>
            </a:prstGeom>
            <a:solidFill>
              <a:srgbClr val="79BDD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latin typeface="Helvetica" panose="020B0604020202020204" pitchFamily="34" charset="0"/>
              </a:endParaRPr>
            </a:p>
          </p:txBody>
        </p:sp>
        <p:sp>
          <p:nvSpPr>
            <p:cNvPr id="29" name="Elipse 28">
              <a:extLst>
                <a:ext uri="{FF2B5EF4-FFF2-40B4-BE49-F238E27FC236}">
                  <a16:creationId xmlns:a16="http://schemas.microsoft.com/office/drawing/2014/main" id="{7D0DFA15-2185-09B0-082B-A6F2EA3E4092}"/>
                </a:ext>
              </a:extLst>
            </p:cNvPr>
            <p:cNvSpPr/>
            <p:nvPr/>
          </p:nvSpPr>
          <p:spPr>
            <a:xfrm>
              <a:off x="6271625" y="5916563"/>
              <a:ext cx="174171" cy="183751"/>
            </a:xfrm>
            <a:prstGeom prst="ellipse">
              <a:avLst/>
            </a:prstGeom>
            <a:solidFill>
              <a:srgbClr val="E5E01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latin typeface="Helvetica" panose="020B0604020202020204" pitchFamily="34" charset="0"/>
              </a:endParaRPr>
            </a:p>
          </p:txBody>
        </p:sp>
        <p:sp>
          <p:nvSpPr>
            <p:cNvPr id="30" name="CuadroTexto 29">
              <a:extLst>
                <a:ext uri="{FF2B5EF4-FFF2-40B4-BE49-F238E27FC236}">
                  <a16:creationId xmlns:a16="http://schemas.microsoft.com/office/drawing/2014/main" id="{FE64924D-1A3A-4EB0-77DD-C9FC30FBB094}"/>
                </a:ext>
              </a:extLst>
            </p:cNvPr>
            <p:cNvSpPr txBox="1"/>
            <p:nvPr/>
          </p:nvSpPr>
          <p:spPr>
            <a:xfrm>
              <a:off x="4247563" y="5871312"/>
              <a:ext cx="1770385" cy="276999"/>
            </a:xfrm>
            <a:prstGeom prst="rect">
              <a:avLst/>
            </a:prstGeom>
            <a:noFill/>
          </p:spPr>
          <p:txBody>
            <a:bodyPr wrap="square" rtlCol="0">
              <a:spAutoFit/>
            </a:bodyPr>
            <a:lstStyle/>
            <a:p>
              <a:r>
                <a:rPr lang="es-ES" sz="1200" b="1" err="1">
                  <a:solidFill>
                    <a:srgbClr val="02216E"/>
                  </a:solidFill>
                  <a:latin typeface="Helvetica" panose="020B0604020202020204"/>
                  <a:cs typeface="Helvetica" panose="020B0604020202020204"/>
                </a:rPr>
                <a:t>Face-to-Face</a:t>
              </a:r>
              <a:r>
                <a:rPr lang="es-ES" sz="1200" b="1">
                  <a:solidFill>
                    <a:srgbClr val="02216E"/>
                  </a:solidFill>
                  <a:latin typeface="Helvetica" panose="020B0604020202020204"/>
                  <a:cs typeface="Helvetica" panose="020B0604020202020204"/>
                </a:rPr>
                <a:t> meeting</a:t>
              </a:r>
            </a:p>
          </p:txBody>
        </p:sp>
        <p:sp>
          <p:nvSpPr>
            <p:cNvPr id="31" name="CuadroTexto 30">
              <a:extLst>
                <a:ext uri="{FF2B5EF4-FFF2-40B4-BE49-F238E27FC236}">
                  <a16:creationId xmlns:a16="http://schemas.microsoft.com/office/drawing/2014/main" id="{B092C26B-5349-2B19-A7C0-016347FB95E6}"/>
                </a:ext>
              </a:extLst>
            </p:cNvPr>
            <p:cNvSpPr txBox="1"/>
            <p:nvPr/>
          </p:nvSpPr>
          <p:spPr>
            <a:xfrm>
              <a:off x="6449203" y="5871312"/>
              <a:ext cx="1770385" cy="276999"/>
            </a:xfrm>
            <a:prstGeom prst="rect">
              <a:avLst/>
            </a:prstGeom>
            <a:noFill/>
          </p:spPr>
          <p:txBody>
            <a:bodyPr wrap="square" rtlCol="0">
              <a:spAutoFit/>
            </a:bodyPr>
            <a:lstStyle/>
            <a:p>
              <a:r>
                <a:rPr lang="es-ES" sz="1200" b="1">
                  <a:solidFill>
                    <a:srgbClr val="02216E"/>
                  </a:solidFill>
                  <a:latin typeface="Helvetica" panose="020B0604020202020204"/>
                  <a:cs typeface="Helvetica" panose="020B0604020202020204"/>
                </a:rPr>
                <a:t>Online meeting</a:t>
              </a:r>
            </a:p>
          </p:txBody>
        </p:sp>
      </p:grpSp>
      <p:sp>
        <p:nvSpPr>
          <p:cNvPr id="20" name="CuadroTexto 19">
            <a:extLst>
              <a:ext uri="{FF2B5EF4-FFF2-40B4-BE49-F238E27FC236}">
                <a16:creationId xmlns:a16="http://schemas.microsoft.com/office/drawing/2014/main" id="{11639D95-CF0E-7A9C-58A1-3D1EB3F1B5D3}"/>
              </a:ext>
            </a:extLst>
          </p:cNvPr>
          <p:cNvSpPr txBox="1"/>
          <p:nvPr/>
        </p:nvSpPr>
        <p:spPr>
          <a:xfrm>
            <a:off x="3966965" y="1582576"/>
            <a:ext cx="830424" cy="307777"/>
          </a:xfrm>
          <a:prstGeom prst="rect">
            <a:avLst/>
          </a:prstGeom>
          <a:noFill/>
        </p:spPr>
        <p:txBody>
          <a:bodyPr wrap="square" rtlCol="0">
            <a:spAutoFit/>
          </a:bodyPr>
          <a:lstStyle/>
          <a:p>
            <a:pPr algn="ctr"/>
            <a:r>
              <a:rPr lang="es-ES" sz="1400" b="1">
                <a:solidFill>
                  <a:srgbClr val="02216E"/>
                </a:solidFill>
                <a:latin typeface="Helvetica" panose="020B0604020202020204"/>
                <a:cs typeface="Helvetica" panose="020B0604020202020204"/>
              </a:rPr>
              <a:t>JUN</a:t>
            </a:r>
          </a:p>
        </p:txBody>
      </p:sp>
      <p:sp>
        <p:nvSpPr>
          <p:cNvPr id="11" name="CuadroTexto 16">
            <a:extLst>
              <a:ext uri="{FF2B5EF4-FFF2-40B4-BE49-F238E27FC236}">
                <a16:creationId xmlns:a16="http://schemas.microsoft.com/office/drawing/2014/main" id="{EA6F378C-83B0-3610-1E93-D8AB78D187CE}"/>
              </a:ext>
            </a:extLst>
          </p:cNvPr>
          <p:cNvSpPr txBox="1"/>
          <p:nvPr/>
        </p:nvSpPr>
        <p:spPr>
          <a:xfrm>
            <a:off x="9455425" y="1582576"/>
            <a:ext cx="830424" cy="307777"/>
          </a:xfrm>
          <a:prstGeom prst="rect">
            <a:avLst/>
          </a:prstGeom>
          <a:noFill/>
        </p:spPr>
        <p:txBody>
          <a:bodyPr wrap="square" rtlCol="0">
            <a:spAutoFit/>
          </a:bodyPr>
          <a:lstStyle/>
          <a:p>
            <a:pPr algn="ctr"/>
            <a:r>
              <a:rPr lang="es-ES" sz="1400" b="1">
                <a:solidFill>
                  <a:srgbClr val="02216E"/>
                </a:solidFill>
                <a:latin typeface="Helvetica" panose="020B0604020202020204"/>
                <a:cs typeface="Helvetica" panose="020B0604020202020204"/>
              </a:rPr>
              <a:t>NOV</a:t>
            </a:r>
          </a:p>
        </p:txBody>
      </p:sp>
      <p:sp>
        <p:nvSpPr>
          <p:cNvPr id="26" name="CuadroTexto 20">
            <a:extLst>
              <a:ext uri="{FF2B5EF4-FFF2-40B4-BE49-F238E27FC236}">
                <a16:creationId xmlns:a16="http://schemas.microsoft.com/office/drawing/2014/main" id="{30E6FDDA-840D-A78C-61DD-6DFD1B483189}"/>
              </a:ext>
            </a:extLst>
          </p:cNvPr>
          <p:cNvSpPr txBox="1"/>
          <p:nvPr/>
        </p:nvSpPr>
        <p:spPr>
          <a:xfrm>
            <a:off x="5064657" y="1582576"/>
            <a:ext cx="830424" cy="307777"/>
          </a:xfrm>
          <a:prstGeom prst="rect">
            <a:avLst/>
          </a:prstGeom>
          <a:noFill/>
        </p:spPr>
        <p:txBody>
          <a:bodyPr wrap="square" rtlCol="0">
            <a:spAutoFit/>
          </a:bodyPr>
          <a:lstStyle/>
          <a:p>
            <a:pPr algn="ctr"/>
            <a:r>
              <a:rPr lang="es-ES" sz="1400" b="1">
                <a:solidFill>
                  <a:srgbClr val="02216E"/>
                </a:solidFill>
                <a:latin typeface="Helvetica" panose="020B0604020202020204"/>
                <a:cs typeface="Helvetica" panose="020B0604020202020204"/>
              </a:rPr>
              <a:t>JUL</a:t>
            </a:r>
          </a:p>
        </p:txBody>
      </p:sp>
      <p:sp>
        <p:nvSpPr>
          <p:cNvPr id="32" name="CuadroTexto 21">
            <a:extLst>
              <a:ext uri="{FF2B5EF4-FFF2-40B4-BE49-F238E27FC236}">
                <a16:creationId xmlns:a16="http://schemas.microsoft.com/office/drawing/2014/main" id="{A03D7B0A-7F49-8317-9601-8F3490209722}"/>
              </a:ext>
            </a:extLst>
          </p:cNvPr>
          <p:cNvSpPr txBox="1"/>
          <p:nvPr/>
        </p:nvSpPr>
        <p:spPr>
          <a:xfrm>
            <a:off x="7260041" y="1582576"/>
            <a:ext cx="830424" cy="307777"/>
          </a:xfrm>
          <a:prstGeom prst="rect">
            <a:avLst/>
          </a:prstGeom>
          <a:noFill/>
        </p:spPr>
        <p:txBody>
          <a:bodyPr wrap="square" rtlCol="0">
            <a:spAutoFit/>
          </a:bodyPr>
          <a:lstStyle/>
          <a:p>
            <a:pPr algn="ctr"/>
            <a:r>
              <a:rPr lang="es-ES" sz="1400" b="1">
                <a:solidFill>
                  <a:srgbClr val="02216E"/>
                </a:solidFill>
                <a:latin typeface="Helvetica" panose="020B0604020202020204"/>
                <a:cs typeface="Helvetica" panose="020B0604020202020204"/>
              </a:rPr>
              <a:t>SEP</a:t>
            </a:r>
          </a:p>
        </p:txBody>
      </p:sp>
      <p:grpSp>
        <p:nvGrpSpPr>
          <p:cNvPr id="204" name="Group 203">
            <a:extLst>
              <a:ext uri="{FF2B5EF4-FFF2-40B4-BE49-F238E27FC236}">
                <a16:creationId xmlns:a16="http://schemas.microsoft.com/office/drawing/2014/main" id="{F1EFCC3C-CDD4-E484-29B4-C93ED0F10A12}"/>
              </a:ext>
            </a:extLst>
          </p:cNvPr>
          <p:cNvGrpSpPr/>
          <p:nvPr/>
        </p:nvGrpSpPr>
        <p:grpSpPr>
          <a:xfrm>
            <a:off x="9102704" y="3854964"/>
            <a:ext cx="1522571" cy="732871"/>
            <a:chOff x="10190301" y="3648490"/>
            <a:chExt cx="1522571" cy="732871"/>
          </a:xfrm>
        </p:grpSpPr>
        <p:sp>
          <p:nvSpPr>
            <p:cNvPr id="123" name="Rectangle: Rounded Corners 122">
              <a:extLst>
                <a:ext uri="{FF2B5EF4-FFF2-40B4-BE49-F238E27FC236}">
                  <a16:creationId xmlns:a16="http://schemas.microsoft.com/office/drawing/2014/main" id="{87DAA1D2-39EA-CFC9-9AB4-5FDEF11BACDF}"/>
                </a:ext>
              </a:extLst>
            </p:cNvPr>
            <p:cNvSpPr/>
            <p:nvPr/>
          </p:nvSpPr>
          <p:spPr>
            <a:xfrm>
              <a:off x="10190301" y="3648490"/>
              <a:ext cx="1522571" cy="517166"/>
            </a:xfrm>
            <a:prstGeom prst="roundRect">
              <a:avLst/>
            </a:prstGeom>
            <a:solidFill>
              <a:schemeClr val="bg1"/>
            </a:solidFill>
            <a:ln>
              <a:solidFill>
                <a:srgbClr val="E5E01D"/>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ES" sz="1200" dirty="0">
                  <a:solidFill>
                    <a:srgbClr val="000000"/>
                  </a:solidFill>
                  <a:latin typeface="Helvetica" panose="020B0604020202020204" pitchFamily="34" charset="0"/>
                  <a:cs typeface="Helvetica" panose="020B0604020202020204" pitchFamily="34" charset="0"/>
                </a:rPr>
                <a:t>Demand </a:t>
              </a:r>
              <a:r>
                <a:rPr lang="es-ES" sz="1200" dirty="0" err="1">
                  <a:solidFill>
                    <a:srgbClr val="000000"/>
                  </a:solidFill>
                  <a:latin typeface="Helvetica" panose="020B0604020202020204" pitchFamily="34" charset="0"/>
                  <a:cs typeface="Helvetica" panose="020B0604020202020204" pitchFamily="34" charset="0"/>
                </a:rPr>
                <a:t>articulation</a:t>
              </a:r>
              <a:r>
                <a:rPr lang="es-ES" sz="1200" dirty="0">
                  <a:solidFill>
                    <a:srgbClr val="000000"/>
                  </a:solidFill>
                  <a:latin typeface="Helvetica" panose="020B0604020202020204" pitchFamily="34" charset="0"/>
                  <a:cs typeface="Helvetica" panose="020B0604020202020204" pitchFamily="34" charset="0"/>
                </a:rPr>
                <a:t> II</a:t>
              </a:r>
            </a:p>
          </p:txBody>
        </p:sp>
        <p:sp>
          <p:nvSpPr>
            <p:cNvPr id="165" name="Elipse 81">
              <a:extLst>
                <a:ext uri="{FF2B5EF4-FFF2-40B4-BE49-F238E27FC236}">
                  <a16:creationId xmlns:a16="http://schemas.microsoft.com/office/drawing/2014/main" id="{95A2ABC3-A863-0989-FF8A-AB445A493138}"/>
                </a:ext>
              </a:extLst>
            </p:cNvPr>
            <p:cNvSpPr/>
            <p:nvPr/>
          </p:nvSpPr>
          <p:spPr>
            <a:xfrm>
              <a:off x="10832613" y="4095000"/>
              <a:ext cx="271431" cy="286361"/>
            </a:xfrm>
            <a:prstGeom prst="ellipse">
              <a:avLst/>
            </a:prstGeom>
            <a:solidFill>
              <a:srgbClr val="E5E01D"/>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latin typeface="Helvetica" panose="020B0604020202020204" pitchFamily="34" charset="0"/>
              </a:endParaRPr>
            </a:p>
          </p:txBody>
        </p:sp>
      </p:grpSp>
      <p:grpSp>
        <p:nvGrpSpPr>
          <p:cNvPr id="205" name="Group 204">
            <a:extLst>
              <a:ext uri="{FF2B5EF4-FFF2-40B4-BE49-F238E27FC236}">
                <a16:creationId xmlns:a16="http://schemas.microsoft.com/office/drawing/2014/main" id="{5B39BCC6-244A-2C24-CB87-1B446FF3D236}"/>
              </a:ext>
            </a:extLst>
          </p:cNvPr>
          <p:cNvGrpSpPr/>
          <p:nvPr/>
        </p:nvGrpSpPr>
        <p:grpSpPr>
          <a:xfrm>
            <a:off x="9735740" y="3016310"/>
            <a:ext cx="1530798" cy="723035"/>
            <a:chOff x="9713798" y="2906871"/>
            <a:chExt cx="1530798" cy="723035"/>
          </a:xfrm>
        </p:grpSpPr>
        <p:sp>
          <p:nvSpPr>
            <p:cNvPr id="115" name="Rectangle: Rounded Corners 114">
              <a:extLst>
                <a:ext uri="{FF2B5EF4-FFF2-40B4-BE49-F238E27FC236}">
                  <a16:creationId xmlns:a16="http://schemas.microsoft.com/office/drawing/2014/main" id="{276DED66-AAD2-2FFA-1422-282B63172464}"/>
                </a:ext>
              </a:extLst>
            </p:cNvPr>
            <p:cNvSpPr/>
            <p:nvPr/>
          </p:nvSpPr>
          <p:spPr>
            <a:xfrm>
              <a:off x="9713798" y="2906871"/>
              <a:ext cx="1530798" cy="517166"/>
            </a:xfrm>
            <a:prstGeom prst="roundRect">
              <a:avLst/>
            </a:prstGeom>
            <a:solidFill>
              <a:schemeClr val="bg1"/>
            </a:solidFill>
            <a:ln>
              <a:solidFill>
                <a:srgbClr val="E5E01D"/>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ES" sz="1200" dirty="0">
                  <a:solidFill>
                    <a:srgbClr val="000000"/>
                  </a:solidFill>
                  <a:latin typeface="Helvetica" panose="020B0604020202020204" pitchFamily="34" charset="0"/>
                  <a:cs typeface="Helvetica" panose="020B0604020202020204" pitchFamily="34" charset="0"/>
                </a:rPr>
                <a:t>Credentials &amp; certs. </a:t>
              </a:r>
            </a:p>
          </p:txBody>
        </p:sp>
        <p:sp>
          <p:nvSpPr>
            <p:cNvPr id="166" name="Elipse 81">
              <a:extLst>
                <a:ext uri="{FF2B5EF4-FFF2-40B4-BE49-F238E27FC236}">
                  <a16:creationId xmlns:a16="http://schemas.microsoft.com/office/drawing/2014/main" id="{D8BB5503-EE49-EB16-63FC-B795786F10C3}"/>
                </a:ext>
              </a:extLst>
            </p:cNvPr>
            <p:cNvSpPr/>
            <p:nvPr/>
          </p:nvSpPr>
          <p:spPr>
            <a:xfrm>
              <a:off x="9734921" y="3343545"/>
              <a:ext cx="271431" cy="286361"/>
            </a:xfrm>
            <a:prstGeom prst="ellipse">
              <a:avLst/>
            </a:prstGeom>
            <a:solidFill>
              <a:srgbClr val="E5E01D"/>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latin typeface="Helvetica" panose="020B0604020202020204" pitchFamily="34" charset="0"/>
              </a:endParaRPr>
            </a:p>
          </p:txBody>
        </p:sp>
      </p:grpSp>
      <p:grpSp>
        <p:nvGrpSpPr>
          <p:cNvPr id="206" name="Group 205">
            <a:extLst>
              <a:ext uri="{FF2B5EF4-FFF2-40B4-BE49-F238E27FC236}">
                <a16:creationId xmlns:a16="http://schemas.microsoft.com/office/drawing/2014/main" id="{8020E420-86C4-A46A-6295-D15A0C7FB29A}"/>
              </a:ext>
            </a:extLst>
          </p:cNvPr>
          <p:cNvGrpSpPr/>
          <p:nvPr/>
        </p:nvGrpSpPr>
        <p:grpSpPr>
          <a:xfrm>
            <a:off x="9155107" y="2139725"/>
            <a:ext cx="1522576" cy="755442"/>
            <a:chOff x="9155107" y="2139725"/>
            <a:chExt cx="1522576" cy="755442"/>
          </a:xfrm>
        </p:grpSpPr>
        <p:sp>
          <p:nvSpPr>
            <p:cNvPr id="101" name="Rectangle: Rounded Corners 100">
              <a:extLst>
                <a:ext uri="{FF2B5EF4-FFF2-40B4-BE49-F238E27FC236}">
                  <a16:creationId xmlns:a16="http://schemas.microsoft.com/office/drawing/2014/main" id="{2EC106A7-59B5-5FF0-DA3C-2ED495211388}"/>
                </a:ext>
              </a:extLst>
            </p:cNvPr>
            <p:cNvSpPr/>
            <p:nvPr/>
          </p:nvSpPr>
          <p:spPr>
            <a:xfrm>
              <a:off x="9155107" y="2139725"/>
              <a:ext cx="1522576" cy="517166"/>
            </a:xfrm>
            <a:prstGeom prst="roundRect">
              <a:avLst/>
            </a:prstGeom>
            <a:solidFill>
              <a:schemeClr val="bg1"/>
            </a:solidFill>
            <a:ln>
              <a:solidFill>
                <a:srgbClr val="E5E01D"/>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ES" sz="1200">
                  <a:solidFill>
                    <a:srgbClr val="000000"/>
                  </a:solidFill>
                  <a:latin typeface="Helvetica" panose="020B0604020202020204" pitchFamily="34" charset="0"/>
                  <a:cs typeface="Helvetica" panose="020B0604020202020204" pitchFamily="34" charset="0"/>
                </a:rPr>
                <a:t>EIP </a:t>
              </a:r>
              <a:r>
                <a:rPr lang="es-ES" sz="1200" err="1">
                  <a:solidFill>
                    <a:srgbClr val="000000"/>
                  </a:solidFill>
                  <a:latin typeface="Helvetica" panose="020B0604020202020204" pitchFamily="34" charset="0"/>
                  <a:cs typeface="Helvetica" panose="020B0604020202020204" pitchFamily="34" charset="0"/>
                </a:rPr>
                <a:t>cooperation</a:t>
              </a:r>
              <a:endParaRPr lang="es-ES" sz="1200">
                <a:solidFill>
                  <a:srgbClr val="000000"/>
                </a:solidFill>
                <a:latin typeface="Helvetica" panose="020B0604020202020204" pitchFamily="34" charset="0"/>
                <a:cs typeface="Helvetica" panose="020B0604020202020204" pitchFamily="34" charset="0"/>
              </a:endParaRPr>
            </a:p>
          </p:txBody>
        </p:sp>
        <p:sp>
          <p:nvSpPr>
            <p:cNvPr id="169" name="Elipse 81">
              <a:extLst>
                <a:ext uri="{FF2B5EF4-FFF2-40B4-BE49-F238E27FC236}">
                  <a16:creationId xmlns:a16="http://schemas.microsoft.com/office/drawing/2014/main" id="{63184693-2931-4FB3-429B-0BD1998CED63}"/>
                </a:ext>
              </a:extLst>
            </p:cNvPr>
            <p:cNvSpPr/>
            <p:nvPr/>
          </p:nvSpPr>
          <p:spPr>
            <a:xfrm>
              <a:off x="9736197" y="2608806"/>
              <a:ext cx="271431" cy="286361"/>
            </a:xfrm>
            <a:prstGeom prst="ellipse">
              <a:avLst/>
            </a:prstGeom>
            <a:solidFill>
              <a:srgbClr val="E5E01D"/>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latin typeface="Helvetica" panose="020B0604020202020204" pitchFamily="34" charset="0"/>
              </a:endParaRPr>
            </a:p>
          </p:txBody>
        </p:sp>
      </p:grpSp>
      <p:grpSp>
        <p:nvGrpSpPr>
          <p:cNvPr id="197" name="Group 196">
            <a:extLst>
              <a:ext uri="{FF2B5EF4-FFF2-40B4-BE49-F238E27FC236}">
                <a16:creationId xmlns:a16="http://schemas.microsoft.com/office/drawing/2014/main" id="{B6B7BA2F-7C8D-8EA5-976F-3C6B9ECC808C}"/>
              </a:ext>
            </a:extLst>
          </p:cNvPr>
          <p:cNvGrpSpPr/>
          <p:nvPr/>
        </p:nvGrpSpPr>
        <p:grpSpPr>
          <a:xfrm>
            <a:off x="1421482" y="2981891"/>
            <a:ext cx="1522576" cy="780090"/>
            <a:chOff x="1421482" y="2905493"/>
            <a:chExt cx="1522576" cy="780090"/>
          </a:xfrm>
        </p:grpSpPr>
        <p:sp>
          <p:nvSpPr>
            <p:cNvPr id="109" name="Rectangle: Rounded Corners 108">
              <a:extLst>
                <a:ext uri="{FF2B5EF4-FFF2-40B4-BE49-F238E27FC236}">
                  <a16:creationId xmlns:a16="http://schemas.microsoft.com/office/drawing/2014/main" id="{167F48A4-825D-A655-3A77-683B4A01C114}"/>
                </a:ext>
              </a:extLst>
            </p:cNvPr>
            <p:cNvSpPr/>
            <p:nvPr/>
          </p:nvSpPr>
          <p:spPr>
            <a:xfrm>
              <a:off x="1421482" y="2905493"/>
              <a:ext cx="1522576" cy="517166"/>
            </a:xfrm>
            <a:prstGeom prst="roundRect">
              <a:avLst/>
            </a:prstGeom>
            <a:solidFill>
              <a:schemeClr val="bg1"/>
            </a:solidFill>
            <a:ln>
              <a:solidFill>
                <a:srgbClr val="E5E01D"/>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ES" sz="1200">
                  <a:solidFill>
                    <a:srgbClr val="000000"/>
                  </a:solidFill>
                  <a:latin typeface="Helvetica" panose="020B0604020202020204" pitchFamily="34" charset="0"/>
                  <a:cs typeface="Helvetica" panose="020B0604020202020204" pitchFamily="34" charset="0"/>
                </a:rPr>
                <a:t>Training </a:t>
              </a:r>
              <a:r>
                <a:rPr lang="es-ES" sz="1200" err="1">
                  <a:solidFill>
                    <a:srgbClr val="000000"/>
                  </a:solidFill>
                  <a:latin typeface="Helvetica" panose="020B0604020202020204" pitchFamily="34" charset="0"/>
                  <a:cs typeface="Helvetica" panose="020B0604020202020204" pitchFamily="34" charset="0"/>
                </a:rPr>
                <a:t>by</a:t>
              </a:r>
              <a:r>
                <a:rPr lang="es-ES" sz="1200">
                  <a:solidFill>
                    <a:srgbClr val="000000"/>
                  </a:solidFill>
                  <a:latin typeface="Helvetica" panose="020B0604020202020204" pitchFamily="34" charset="0"/>
                  <a:cs typeface="Helvetica" panose="020B0604020202020204" pitchFamily="34" charset="0"/>
                </a:rPr>
                <a:t> </a:t>
              </a:r>
              <a:r>
                <a:rPr lang="es-ES" sz="1200" err="1">
                  <a:solidFill>
                    <a:srgbClr val="000000"/>
                  </a:solidFill>
                  <a:latin typeface="Helvetica" panose="020B0604020202020204" pitchFamily="34" charset="0"/>
                  <a:cs typeface="Helvetica" panose="020B0604020202020204" pitchFamily="34" charset="0"/>
                </a:rPr>
                <a:t>advisory</a:t>
              </a:r>
              <a:r>
                <a:rPr lang="es-ES" sz="1200">
                  <a:solidFill>
                    <a:srgbClr val="000000"/>
                  </a:solidFill>
                  <a:latin typeface="Helvetica" panose="020B0604020202020204" pitchFamily="34" charset="0"/>
                  <a:cs typeface="Helvetica" panose="020B0604020202020204" pitchFamily="34" charset="0"/>
                </a:rPr>
                <a:t> </a:t>
              </a:r>
              <a:r>
                <a:rPr lang="es-ES" sz="1200" err="1">
                  <a:solidFill>
                    <a:srgbClr val="000000"/>
                  </a:solidFill>
                  <a:latin typeface="Helvetica" panose="020B0604020202020204" pitchFamily="34" charset="0"/>
                  <a:cs typeface="Helvetica" panose="020B0604020202020204" pitchFamily="34" charset="0"/>
                </a:rPr>
                <a:t>orgs</a:t>
              </a:r>
              <a:r>
                <a:rPr lang="es-ES" sz="1200">
                  <a:solidFill>
                    <a:srgbClr val="000000"/>
                  </a:solidFill>
                  <a:latin typeface="Helvetica" panose="020B0604020202020204" pitchFamily="34" charset="0"/>
                  <a:cs typeface="Helvetica" panose="020B0604020202020204" pitchFamily="34" charset="0"/>
                </a:rPr>
                <a:t>.</a:t>
              </a:r>
            </a:p>
          </p:txBody>
        </p:sp>
        <p:sp>
          <p:nvSpPr>
            <p:cNvPr id="158" name="Elipse 81">
              <a:extLst>
                <a:ext uri="{FF2B5EF4-FFF2-40B4-BE49-F238E27FC236}">
                  <a16:creationId xmlns:a16="http://schemas.microsoft.com/office/drawing/2014/main" id="{1FE49BA8-9F7F-CAF7-F047-415F42116AA8}"/>
                </a:ext>
              </a:extLst>
            </p:cNvPr>
            <p:cNvSpPr/>
            <p:nvPr/>
          </p:nvSpPr>
          <p:spPr>
            <a:xfrm>
              <a:off x="2051077" y="3399222"/>
              <a:ext cx="271431" cy="286361"/>
            </a:xfrm>
            <a:prstGeom prst="ellipse">
              <a:avLst/>
            </a:prstGeom>
            <a:solidFill>
              <a:srgbClr val="E5E01D"/>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latin typeface="Helvetica" panose="020B0604020202020204" pitchFamily="34" charset="0"/>
              </a:endParaRPr>
            </a:p>
          </p:txBody>
        </p:sp>
      </p:grpSp>
      <p:grpSp>
        <p:nvGrpSpPr>
          <p:cNvPr id="198" name="Group 197">
            <a:extLst>
              <a:ext uri="{FF2B5EF4-FFF2-40B4-BE49-F238E27FC236}">
                <a16:creationId xmlns:a16="http://schemas.microsoft.com/office/drawing/2014/main" id="{E51825DB-173A-91BD-B50E-C6ADE54FA689}"/>
              </a:ext>
            </a:extLst>
          </p:cNvPr>
          <p:cNvGrpSpPr/>
          <p:nvPr/>
        </p:nvGrpSpPr>
        <p:grpSpPr>
          <a:xfrm>
            <a:off x="3082991" y="2129215"/>
            <a:ext cx="1691883" cy="733855"/>
            <a:chOff x="3082991" y="2129215"/>
            <a:chExt cx="1691883" cy="733855"/>
          </a:xfrm>
        </p:grpSpPr>
        <p:sp>
          <p:nvSpPr>
            <p:cNvPr id="95" name="Rectangle: Rounded Corners 94">
              <a:extLst>
                <a:ext uri="{FF2B5EF4-FFF2-40B4-BE49-F238E27FC236}">
                  <a16:creationId xmlns:a16="http://schemas.microsoft.com/office/drawing/2014/main" id="{303CC15C-9CE5-F4AD-ABA0-8E9DEEC7E956}"/>
                </a:ext>
              </a:extLst>
            </p:cNvPr>
            <p:cNvSpPr/>
            <p:nvPr/>
          </p:nvSpPr>
          <p:spPr>
            <a:xfrm>
              <a:off x="3242833" y="2129215"/>
              <a:ext cx="1532041" cy="517166"/>
            </a:xfrm>
            <a:prstGeom prst="roundRect">
              <a:avLst/>
            </a:prstGeom>
            <a:solidFill>
              <a:schemeClr val="bg1"/>
            </a:solidFill>
            <a:ln>
              <a:solidFill>
                <a:srgbClr val="79BDD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ES" sz="1200" dirty="0">
                  <a:solidFill>
                    <a:srgbClr val="000000"/>
                  </a:solidFill>
                  <a:latin typeface="Helvetica" panose="020B0604020202020204" pitchFamily="34" charset="0"/>
                  <a:cs typeface="Helvetica" panose="020B0604020202020204" pitchFamily="34" charset="0"/>
                </a:rPr>
                <a:t>AKIS </a:t>
              </a:r>
              <a:r>
                <a:rPr lang="es-ES" sz="1200" dirty="0" err="1">
                  <a:solidFill>
                    <a:srgbClr val="000000"/>
                  </a:solidFill>
                  <a:latin typeface="Helvetica" panose="020B0604020202020204" pitchFamily="34" charset="0"/>
                  <a:cs typeface="Helvetica" panose="020B0604020202020204" pitchFamily="34" charset="0"/>
                </a:rPr>
                <a:t>strategies</a:t>
              </a:r>
              <a:r>
                <a:rPr lang="es-ES" sz="1200" dirty="0">
                  <a:solidFill>
                    <a:srgbClr val="000000"/>
                  </a:solidFill>
                  <a:latin typeface="Helvetica" panose="020B0604020202020204" pitchFamily="34" charset="0"/>
                  <a:cs typeface="Helvetica" panose="020B0604020202020204" pitchFamily="34" charset="0"/>
                </a:rPr>
                <a:t> in </a:t>
              </a:r>
              <a:r>
                <a:rPr lang="es-ES" sz="1200" dirty="0" err="1">
                  <a:solidFill>
                    <a:srgbClr val="000000"/>
                  </a:solidFill>
                  <a:latin typeface="Helvetica" panose="020B0604020202020204" pitchFamily="34" charset="0"/>
                  <a:cs typeface="Helvetica" panose="020B0604020202020204" pitchFamily="34" charset="0"/>
                </a:rPr>
                <a:t>the</a:t>
              </a:r>
              <a:r>
                <a:rPr lang="es-ES" sz="1200" dirty="0">
                  <a:solidFill>
                    <a:srgbClr val="000000"/>
                  </a:solidFill>
                  <a:latin typeface="Helvetica" panose="020B0604020202020204" pitchFamily="34" charset="0"/>
                  <a:cs typeface="Helvetica" panose="020B0604020202020204" pitchFamily="34" charset="0"/>
                </a:rPr>
                <a:t> new CAP</a:t>
              </a:r>
            </a:p>
          </p:txBody>
        </p:sp>
        <p:sp>
          <p:nvSpPr>
            <p:cNvPr id="76" name="Elipse 75">
              <a:extLst>
                <a:ext uri="{FF2B5EF4-FFF2-40B4-BE49-F238E27FC236}">
                  <a16:creationId xmlns:a16="http://schemas.microsoft.com/office/drawing/2014/main" id="{7E45BB7A-72B7-0E3F-C1F7-258D54FF210C}"/>
                </a:ext>
              </a:extLst>
            </p:cNvPr>
            <p:cNvSpPr/>
            <p:nvPr/>
          </p:nvSpPr>
          <p:spPr>
            <a:xfrm>
              <a:off x="3147324" y="2576709"/>
              <a:ext cx="271431" cy="286361"/>
            </a:xfrm>
            <a:prstGeom prst="ellipse">
              <a:avLst/>
            </a:prstGeom>
            <a:solidFill>
              <a:srgbClr val="79BDD6"/>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latin typeface="Helvetica" panose="020B0604020202020204" pitchFamily="34" charset="0"/>
              </a:endParaRPr>
            </a:p>
          </p:txBody>
        </p:sp>
        <p:sp>
          <p:nvSpPr>
            <p:cNvPr id="185" name="TextBox 184">
              <a:extLst>
                <a:ext uri="{FF2B5EF4-FFF2-40B4-BE49-F238E27FC236}">
                  <a16:creationId xmlns:a16="http://schemas.microsoft.com/office/drawing/2014/main" id="{48ABD656-E802-192F-CA8F-C50433152C6C}"/>
                </a:ext>
              </a:extLst>
            </p:cNvPr>
            <p:cNvSpPr txBox="1"/>
            <p:nvPr/>
          </p:nvSpPr>
          <p:spPr>
            <a:xfrm>
              <a:off x="3082991" y="2600161"/>
              <a:ext cx="392439" cy="261610"/>
            </a:xfrm>
            <a:prstGeom prst="rect">
              <a:avLst/>
            </a:prstGeom>
            <a:noFill/>
          </p:spPr>
          <p:txBody>
            <a:bodyPr wrap="square" rtlCol="0">
              <a:spAutoFit/>
            </a:bodyPr>
            <a:lstStyle/>
            <a:p>
              <a:pPr algn="ctr"/>
              <a:r>
                <a:rPr lang="es-ES" sz="1050">
                  <a:latin typeface="Helvetica" panose="020B0604020202020204" pitchFamily="34" charset="0"/>
                  <a:cs typeface="Helvetica" panose="020B0604020202020204" pitchFamily="34" charset="0"/>
                </a:rPr>
                <a:t>RO</a:t>
              </a:r>
            </a:p>
          </p:txBody>
        </p:sp>
        <p:pic>
          <p:nvPicPr>
            <p:cNvPr id="186" name="Graphic 185" descr="Marker with solid fill">
              <a:extLst>
                <a:ext uri="{FF2B5EF4-FFF2-40B4-BE49-F238E27FC236}">
                  <a16:creationId xmlns:a16="http://schemas.microsoft.com/office/drawing/2014/main" id="{574964BF-01EB-51A1-D335-BB2B6A223D8F}"/>
                </a:ext>
              </a:extLst>
            </p:cNvPr>
            <p:cNvPicPr>
              <a:picLocks noChangeAspect="1"/>
            </p:cNvPicPr>
            <p:nvPr/>
          </p:nvPicPr>
          <p:blipFill>
            <a:blip>
              <a:extLst>
                <a:ext uri="{96DAC541-7B7A-43D3-8B79-37D633B846F1}">
                  <asvg:svgBlip xmlns="" xmlns:asvg="http://schemas.microsoft.com/office/drawing/2016/SVG/main" r:embed="rId2"/>
                </a:ext>
              </a:extLst>
            </a:blip>
            <a:stretch>
              <a:fillRect/>
            </a:stretch>
          </p:blipFill>
          <p:spPr>
            <a:xfrm>
              <a:off x="3086006" y="2274149"/>
              <a:ext cx="354724" cy="354724"/>
            </a:xfrm>
            <a:prstGeom prst="rect">
              <a:avLst/>
            </a:prstGeom>
          </p:spPr>
        </p:pic>
      </p:grpSp>
      <p:grpSp>
        <p:nvGrpSpPr>
          <p:cNvPr id="199" name="Group 198">
            <a:extLst>
              <a:ext uri="{FF2B5EF4-FFF2-40B4-BE49-F238E27FC236}">
                <a16:creationId xmlns:a16="http://schemas.microsoft.com/office/drawing/2014/main" id="{90CB6101-564D-778F-9E25-936D2FD969B9}"/>
              </a:ext>
            </a:extLst>
          </p:cNvPr>
          <p:cNvGrpSpPr/>
          <p:nvPr/>
        </p:nvGrpSpPr>
        <p:grpSpPr>
          <a:xfrm>
            <a:off x="4176499" y="3021763"/>
            <a:ext cx="1713386" cy="740218"/>
            <a:chOff x="4176499" y="2896323"/>
            <a:chExt cx="1713386" cy="740218"/>
          </a:xfrm>
        </p:grpSpPr>
        <p:sp>
          <p:nvSpPr>
            <p:cNvPr id="142" name="Rectangle: Rounded Corners 141">
              <a:extLst>
                <a:ext uri="{FF2B5EF4-FFF2-40B4-BE49-F238E27FC236}">
                  <a16:creationId xmlns:a16="http://schemas.microsoft.com/office/drawing/2014/main" id="{244114E6-4DAD-8ACC-5790-F1870609B20C}"/>
                </a:ext>
              </a:extLst>
            </p:cNvPr>
            <p:cNvSpPr/>
            <p:nvPr/>
          </p:nvSpPr>
          <p:spPr>
            <a:xfrm>
              <a:off x="4367308" y="2896323"/>
              <a:ext cx="1522577" cy="517166"/>
            </a:xfrm>
            <a:prstGeom prst="roundRect">
              <a:avLst/>
            </a:prstGeom>
            <a:solidFill>
              <a:schemeClr val="bg1"/>
            </a:solidFill>
            <a:ln>
              <a:solidFill>
                <a:srgbClr val="79BDD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ES" sz="1200" err="1">
                  <a:solidFill>
                    <a:srgbClr val="000000"/>
                  </a:solidFill>
                  <a:latin typeface="Helvetica" panose="020B0604020202020204" pitchFamily="34" charset="0"/>
                  <a:cs typeface="Helvetica" panose="020B0604020202020204" pitchFamily="34" charset="0"/>
                </a:rPr>
                <a:t>Generational</a:t>
              </a:r>
              <a:r>
                <a:rPr lang="es-ES" sz="1200">
                  <a:solidFill>
                    <a:srgbClr val="000000"/>
                  </a:solidFill>
                  <a:latin typeface="Helvetica" panose="020B0604020202020204" pitchFamily="34" charset="0"/>
                  <a:cs typeface="Helvetica" panose="020B0604020202020204" pitchFamily="34" charset="0"/>
                </a:rPr>
                <a:t> </a:t>
              </a:r>
              <a:r>
                <a:rPr lang="es-ES" sz="1200" err="1">
                  <a:solidFill>
                    <a:srgbClr val="000000"/>
                  </a:solidFill>
                  <a:latin typeface="Helvetica" panose="020B0604020202020204" pitchFamily="34" charset="0"/>
                  <a:cs typeface="Helvetica" panose="020B0604020202020204" pitchFamily="34" charset="0"/>
                </a:rPr>
                <a:t>renewal</a:t>
              </a:r>
              <a:r>
                <a:rPr lang="es-ES" sz="1200">
                  <a:solidFill>
                    <a:srgbClr val="000000"/>
                  </a:solidFill>
                  <a:latin typeface="Helvetica" panose="020B0604020202020204" pitchFamily="34" charset="0"/>
                  <a:cs typeface="Helvetica" panose="020B0604020202020204" pitchFamily="34" charset="0"/>
                </a:rPr>
                <a:t> II</a:t>
              </a:r>
            </a:p>
          </p:txBody>
        </p:sp>
        <p:sp>
          <p:nvSpPr>
            <p:cNvPr id="159" name="Elipse 75">
              <a:extLst>
                <a:ext uri="{FF2B5EF4-FFF2-40B4-BE49-F238E27FC236}">
                  <a16:creationId xmlns:a16="http://schemas.microsoft.com/office/drawing/2014/main" id="{C7FADC48-C967-F7B0-1054-F9CF6ECE685C}"/>
                </a:ext>
              </a:extLst>
            </p:cNvPr>
            <p:cNvSpPr/>
            <p:nvPr/>
          </p:nvSpPr>
          <p:spPr>
            <a:xfrm>
              <a:off x="4242638" y="3349867"/>
              <a:ext cx="271431" cy="286361"/>
            </a:xfrm>
            <a:prstGeom prst="ellipse">
              <a:avLst/>
            </a:prstGeom>
            <a:solidFill>
              <a:srgbClr val="79BDD6"/>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latin typeface="Helvetica" panose="020B0604020202020204" pitchFamily="34" charset="0"/>
              </a:endParaRPr>
            </a:p>
          </p:txBody>
        </p:sp>
        <p:sp>
          <p:nvSpPr>
            <p:cNvPr id="189" name="TextBox 188">
              <a:extLst>
                <a:ext uri="{FF2B5EF4-FFF2-40B4-BE49-F238E27FC236}">
                  <a16:creationId xmlns:a16="http://schemas.microsoft.com/office/drawing/2014/main" id="{C67BF36C-8417-DE29-AD31-E668BB7CC55B}"/>
                </a:ext>
              </a:extLst>
            </p:cNvPr>
            <p:cNvSpPr txBox="1"/>
            <p:nvPr/>
          </p:nvSpPr>
          <p:spPr>
            <a:xfrm>
              <a:off x="4176499" y="3374931"/>
              <a:ext cx="392439" cy="261610"/>
            </a:xfrm>
            <a:prstGeom prst="rect">
              <a:avLst/>
            </a:prstGeom>
            <a:noFill/>
          </p:spPr>
          <p:txBody>
            <a:bodyPr wrap="square" rtlCol="0">
              <a:spAutoFit/>
            </a:bodyPr>
            <a:lstStyle/>
            <a:p>
              <a:pPr algn="ctr"/>
              <a:r>
                <a:rPr lang="es-ES" sz="1050">
                  <a:latin typeface="Helvetica" panose="020B0604020202020204" pitchFamily="34" charset="0"/>
                  <a:cs typeface="Helvetica" panose="020B0604020202020204" pitchFamily="34" charset="0"/>
                </a:rPr>
                <a:t>EE</a:t>
              </a:r>
            </a:p>
          </p:txBody>
        </p:sp>
        <p:pic>
          <p:nvPicPr>
            <p:cNvPr id="192" name="Graphic 191" descr="Marker with solid fill">
              <a:extLst>
                <a:ext uri="{FF2B5EF4-FFF2-40B4-BE49-F238E27FC236}">
                  <a16:creationId xmlns:a16="http://schemas.microsoft.com/office/drawing/2014/main" id="{EFFBAC6C-62C6-FF09-FFB4-4FA76FC3BD6C}"/>
                </a:ext>
              </a:extLst>
            </p:cNvPr>
            <p:cNvPicPr>
              <a:picLocks noChangeAspect="1"/>
            </p:cNvPicPr>
            <p:nvPr/>
          </p:nvPicPr>
          <p:blipFill>
            <a:blip>
              <a:extLst>
                <a:ext uri="{96DAC541-7B7A-43D3-8B79-37D633B846F1}">
                  <asvg:svgBlip xmlns="" xmlns:asvg="http://schemas.microsoft.com/office/drawing/2016/SVG/main" r:embed="rId2"/>
                </a:ext>
              </a:extLst>
            </a:blip>
            <a:stretch>
              <a:fillRect/>
            </a:stretch>
          </p:blipFill>
          <p:spPr>
            <a:xfrm>
              <a:off x="4195356" y="3078085"/>
              <a:ext cx="354724" cy="354724"/>
            </a:xfrm>
            <a:prstGeom prst="rect">
              <a:avLst/>
            </a:prstGeom>
          </p:spPr>
        </p:pic>
      </p:grpSp>
      <p:grpSp>
        <p:nvGrpSpPr>
          <p:cNvPr id="201" name="Group 200">
            <a:extLst>
              <a:ext uri="{FF2B5EF4-FFF2-40B4-BE49-F238E27FC236}">
                <a16:creationId xmlns:a16="http://schemas.microsoft.com/office/drawing/2014/main" id="{51EE197B-45E8-D4D2-8F7E-7EC534DC4D91}"/>
              </a:ext>
            </a:extLst>
          </p:cNvPr>
          <p:cNvGrpSpPr/>
          <p:nvPr/>
        </p:nvGrpSpPr>
        <p:grpSpPr>
          <a:xfrm>
            <a:off x="2525637" y="4576582"/>
            <a:ext cx="1522577" cy="795794"/>
            <a:chOff x="2525637" y="4242567"/>
            <a:chExt cx="1522577" cy="795794"/>
          </a:xfrm>
        </p:grpSpPr>
        <p:sp>
          <p:nvSpPr>
            <p:cNvPr id="139" name="Rectangle: Rounded Corners 138">
              <a:extLst>
                <a:ext uri="{FF2B5EF4-FFF2-40B4-BE49-F238E27FC236}">
                  <a16:creationId xmlns:a16="http://schemas.microsoft.com/office/drawing/2014/main" id="{0B0A21F2-5DAC-97D8-C4CC-BA06CBE68B88}"/>
                </a:ext>
              </a:extLst>
            </p:cNvPr>
            <p:cNvSpPr/>
            <p:nvPr/>
          </p:nvSpPr>
          <p:spPr>
            <a:xfrm>
              <a:off x="2525637" y="4242567"/>
              <a:ext cx="1522577" cy="517166"/>
            </a:xfrm>
            <a:prstGeom prst="roundRect">
              <a:avLst/>
            </a:prstGeom>
            <a:solidFill>
              <a:schemeClr val="bg1"/>
            </a:solidFill>
            <a:ln>
              <a:solidFill>
                <a:srgbClr val="79BDD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ES" sz="1200">
                  <a:solidFill>
                    <a:srgbClr val="000000"/>
                  </a:solidFill>
                  <a:latin typeface="Helvetica" panose="020B0604020202020204" pitchFamily="34" charset="0"/>
                  <a:cs typeface="Helvetica" panose="020B0604020202020204" pitchFamily="34" charset="0"/>
                </a:rPr>
                <a:t>AKIS </a:t>
              </a:r>
              <a:r>
                <a:rPr lang="es-ES" sz="1200" err="1">
                  <a:solidFill>
                    <a:srgbClr val="000000"/>
                  </a:solidFill>
                  <a:latin typeface="Helvetica" panose="020B0604020202020204" pitchFamily="34" charset="0"/>
                  <a:cs typeface="Helvetica" panose="020B0604020202020204" pitchFamily="34" charset="0"/>
                </a:rPr>
                <a:t>Portals</a:t>
              </a:r>
              <a:endParaRPr lang="es-ES" sz="1200">
                <a:solidFill>
                  <a:srgbClr val="000000"/>
                </a:solidFill>
                <a:latin typeface="Helvetica" panose="020B0604020202020204" pitchFamily="34" charset="0"/>
                <a:cs typeface="Helvetica" panose="020B0604020202020204" pitchFamily="34" charset="0"/>
              </a:endParaRPr>
            </a:p>
            <a:p>
              <a:pPr algn="ctr"/>
              <a:endParaRPr lang="es-ES" sz="1200">
                <a:solidFill>
                  <a:srgbClr val="000000"/>
                </a:solidFill>
                <a:latin typeface="Helvetica" panose="020B0604020202020204" pitchFamily="34" charset="0"/>
                <a:cs typeface="Helvetica" panose="020B0604020202020204" pitchFamily="34" charset="0"/>
              </a:endParaRPr>
            </a:p>
          </p:txBody>
        </p:sp>
        <p:sp>
          <p:nvSpPr>
            <p:cNvPr id="170" name="Elipse 75">
              <a:extLst>
                <a:ext uri="{FF2B5EF4-FFF2-40B4-BE49-F238E27FC236}">
                  <a16:creationId xmlns:a16="http://schemas.microsoft.com/office/drawing/2014/main" id="{9CEBF39B-D6F5-1F04-6FA6-110E8FE2C264}"/>
                </a:ext>
              </a:extLst>
            </p:cNvPr>
            <p:cNvSpPr/>
            <p:nvPr/>
          </p:nvSpPr>
          <p:spPr>
            <a:xfrm>
              <a:off x="3147324" y="4752000"/>
              <a:ext cx="271431" cy="286361"/>
            </a:xfrm>
            <a:prstGeom prst="ellipse">
              <a:avLst/>
            </a:prstGeom>
            <a:solidFill>
              <a:srgbClr val="79BDD6"/>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sz="600">
                <a:latin typeface="Helvetica" panose="020B0604020202020204" pitchFamily="34" charset="0"/>
                <a:cs typeface="Helvetica" panose="020B0604020202020204" pitchFamily="34" charset="0"/>
              </a:endParaRPr>
            </a:p>
          </p:txBody>
        </p:sp>
        <p:sp>
          <p:nvSpPr>
            <p:cNvPr id="188" name="TextBox 187">
              <a:extLst>
                <a:ext uri="{FF2B5EF4-FFF2-40B4-BE49-F238E27FC236}">
                  <a16:creationId xmlns:a16="http://schemas.microsoft.com/office/drawing/2014/main" id="{7FE49746-DCF3-19A0-EB2A-2C77C49DC0DF}"/>
                </a:ext>
              </a:extLst>
            </p:cNvPr>
            <p:cNvSpPr txBox="1"/>
            <p:nvPr/>
          </p:nvSpPr>
          <p:spPr>
            <a:xfrm>
              <a:off x="3088266" y="4767465"/>
              <a:ext cx="392439" cy="261610"/>
            </a:xfrm>
            <a:prstGeom prst="rect">
              <a:avLst/>
            </a:prstGeom>
            <a:noFill/>
          </p:spPr>
          <p:txBody>
            <a:bodyPr wrap="square" rtlCol="0">
              <a:spAutoFit/>
            </a:bodyPr>
            <a:lstStyle/>
            <a:p>
              <a:pPr algn="ctr"/>
              <a:r>
                <a:rPr lang="es-ES" sz="1050">
                  <a:latin typeface="Helvetica" panose="020B0604020202020204" pitchFamily="34" charset="0"/>
                  <a:cs typeface="Helvetica" panose="020B0604020202020204" pitchFamily="34" charset="0"/>
                </a:rPr>
                <a:t>RO</a:t>
              </a:r>
            </a:p>
          </p:txBody>
        </p:sp>
        <p:pic>
          <p:nvPicPr>
            <p:cNvPr id="193" name="Graphic 192" descr="Marker with solid fill">
              <a:extLst>
                <a:ext uri="{FF2B5EF4-FFF2-40B4-BE49-F238E27FC236}">
                  <a16:creationId xmlns:a16="http://schemas.microsoft.com/office/drawing/2014/main" id="{B8762443-F63E-73FD-7182-C198815A37CA}"/>
                </a:ext>
              </a:extLst>
            </p:cNvPr>
            <p:cNvPicPr>
              <a:picLocks noChangeAspect="1"/>
            </p:cNvPicPr>
            <p:nvPr/>
          </p:nvPicPr>
          <p:blipFill>
            <a:blip>
              <a:extLst>
                <a:ext uri="{96DAC541-7B7A-43D3-8B79-37D633B846F1}">
                  <asvg:svgBlip xmlns="" xmlns:asvg="http://schemas.microsoft.com/office/drawing/2016/SVG/main" r:embed="rId2"/>
                </a:ext>
              </a:extLst>
            </a:blip>
            <a:stretch>
              <a:fillRect/>
            </a:stretch>
          </p:blipFill>
          <p:spPr>
            <a:xfrm>
              <a:off x="3106127" y="4463515"/>
              <a:ext cx="354724" cy="354724"/>
            </a:xfrm>
            <a:prstGeom prst="rect">
              <a:avLst/>
            </a:prstGeom>
          </p:spPr>
        </p:pic>
      </p:grpSp>
      <p:grpSp>
        <p:nvGrpSpPr>
          <p:cNvPr id="208" name="Group 207">
            <a:extLst>
              <a:ext uri="{FF2B5EF4-FFF2-40B4-BE49-F238E27FC236}">
                <a16:creationId xmlns:a16="http://schemas.microsoft.com/office/drawing/2014/main" id="{9F1A952F-742A-623C-83EF-A60BFC9F559D}"/>
              </a:ext>
            </a:extLst>
          </p:cNvPr>
          <p:cNvGrpSpPr/>
          <p:nvPr/>
        </p:nvGrpSpPr>
        <p:grpSpPr>
          <a:xfrm>
            <a:off x="8009628" y="2980758"/>
            <a:ext cx="1530798" cy="781223"/>
            <a:chOff x="7994236" y="2876325"/>
            <a:chExt cx="1530798" cy="781223"/>
          </a:xfrm>
        </p:grpSpPr>
        <p:sp>
          <p:nvSpPr>
            <p:cNvPr id="155" name="Rectangle: Rounded Corners 154">
              <a:extLst>
                <a:ext uri="{FF2B5EF4-FFF2-40B4-BE49-F238E27FC236}">
                  <a16:creationId xmlns:a16="http://schemas.microsoft.com/office/drawing/2014/main" id="{08F6EC7E-E827-207D-5A4C-8197CBC50F02}"/>
                </a:ext>
              </a:extLst>
            </p:cNvPr>
            <p:cNvSpPr/>
            <p:nvPr/>
          </p:nvSpPr>
          <p:spPr>
            <a:xfrm>
              <a:off x="7994236" y="2876325"/>
              <a:ext cx="1530798" cy="517166"/>
            </a:xfrm>
            <a:prstGeom prst="roundRect">
              <a:avLst/>
            </a:prstGeom>
            <a:solidFill>
              <a:schemeClr val="bg1"/>
            </a:solidFill>
            <a:ln>
              <a:solidFill>
                <a:srgbClr val="79BDD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ES" sz="1200">
                  <a:solidFill>
                    <a:srgbClr val="000000"/>
                  </a:solidFill>
                  <a:latin typeface="Helvetica" panose="020B0604020202020204" pitchFamily="34" charset="0"/>
                  <a:cs typeface="Helvetica" panose="020B0604020202020204" pitchFamily="34" charset="0"/>
                </a:rPr>
                <a:t>Training </a:t>
              </a:r>
              <a:r>
                <a:rPr lang="es-ES" sz="1200" err="1">
                  <a:solidFill>
                    <a:srgbClr val="000000"/>
                  </a:solidFill>
                  <a:latin typeface="Helvetica" panose="020B0604020202020204" pitchFamily="34" charset="0"/>
                  <a:cs typeface="Helvetica" panose="020B0604020202020204" pitchFamily="34" charset="0"/>
                </a:rPr>
                <a:t>abroad</a:t>
              </a:r>
              <a:endParaRPr lang="es-ES" sz="1200">
                <a:solidFill>
                  <a:srgbClr val="000000"/>
                </a:solidFill>
                <a:latin typeface="Helvetica" panose="020B0604020202020204" pitchFamily="34" charset="0"/>
                <a:cs typeface="Helvetica" panose="020B0604020202020204" pitchFamily="34" charset="0"/>
              </a:endParaRPr>
            </a:p>
            <a:p>
              <a:pPr algn="ctr"/>
              <a:endParaRPr lang="es-ES" sz="1200">
                <a:solidFill>
                  <a:srgbClr val="000000"/>
                </a:solidFill>
                <a:latin typeface="Helvetica" panose="020B0604020202020204" pitchFamily="34" charset="0"/>
                <a:cs typeface="Helvetica" panose="020B0604020202020204" pitchFamily="34" charset="0"/>
              </a:endParaRPr>
            </a:p>
          </p:txBody>
        </p:sp>
        <p:sp>
          <p:nvSpPr>
            <p:cNvPr id="168" name="Elipse 75">
              <a:extLst>
                <a:ext uri="{FF2B5EF4-FFF2-40B4-BE49-F238E27FC236}">
                  <a16:creationId xmlns:a16="http://schemas.microsoft.com/office/drawing/2014/main" id="{4240DC5F-368F-8090-1153-C4E5ABC2EA45}"/>
                </a:ext>
              </a:extLst>
            </p:cNvPr>
            <p:cNvSpPr/>
            <p:nvPr/>
          </p:nvSpPr>
          <p:spPr>
            <a:xfrm>
              <a:off x="8637229" y="3362129"/>
              <a:ext cx="271431" cy="286361"/>
            </a:xfrm>
            <a:prstGeom prst="ellipse">
              <a:avLst/>
            </a:prstGeom>
            <a:solidFill>
              <a:srgbClr val="79BDD6"/>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latin typeface="Helvetica" panose="020B0604020202020204" pitchFamily="34" charset="0"/>
              </a:endParaRPr>
            </a:p>
          </p:txBody>
        </p:sp>
        <p:sp>
          <p:nvSpPr>
            <p:cNvPr id="191" name="TextBox 190">
              <a:extLst>
                <a:ext uri="{FF2B5EF4-FFF2-40B4-BE49-F238E27FC236}">
                  <a16:creationId xmlns:a16="http://schemas.microsoft.com/office/drawing/2014/main" id="{15B3D9B0-318D-8FA7-4ABF-DF768EC58AB7}"/>
                </a:ext>
              </a:extLst>
            </p:cNvPr>
            <p:cNvSpPr txBox="1"/>
            <p:nvPr/>
          </p:nvSpPr>
          <p:spPr>
            <a:xfrm>
              <a:off x="8591283" y="3395938"/>
              <a:ext cx="392439" cy="261610"/>
            </a:xfrm>
            <a:prstGeom prst="rect">
              <a:avLst/>
            </a:prstGeom>
            <a:noFill/>
          </p:spPr>
          <p:txBody>
            <a:bodyPr wrap="square" rtlCol="0">
              <a:spAutoFit/>
            </a:bodyPr>
            <a:lstStyle/>
            <a:p>
              <a:pPr algn="ctr"/>
              <a:r>
                <a:rPr lang="es-ES" sz="1050" dirty="0">
                  <a:latin typeface="Helvetica" panose="020B0604020202020204" pitchFamily="34" charset="0"/>
                  <a:cs typeface="Helvetica" panose="020B0604020202020204" pitchFamily="34" charset="0"/>
                </a:rPr>
                <a:t>GR</a:t>
              </a:r>
            </a:p>
          </p:txBody>
        </p:sp>
        <p:pic>
          <p:nvPicPr>
            <p:cNvPr id="194" name="Graphic 193" descr="Marker with solid fill">
              <a:extLst>
                <a:ext uri="{FF2B5EF4-FFF2-40B4-BE49-F238E27FC236}">
                  <a16:creationId xmlns:a16="http://schemas.microsoft.com/office/drawing/2014/main" id="{ECC465CE-F359-F31A-D0FC-91A34AD04600}"/>
                </a:ext>
              </a:extLst>
            </p:cNvPr>
            <p:cNvPicPr>
              <a:picLocks noChangeAspect="1"/>
            </p:cNvPicPr>
            <p:nvPr/>
          </p:nvPicPr>
          <p:blipFill>
            <a:blip>
              <a:extLst>
                <a:ext uri="{96DAC541-7B7A-43D3-8B79-37D633B846F1}">
                  <asvg:svgBlip xmlns="" xmlns:asvg="http://schemas.microsoft.com/office/drawing/2016/SVG/main" r:embed="rId2"/>
                </a:ext>
              </a:extLst>
            </a:blip>
            <a:stretch>
              <a:fillRect/>
            </a:stretch>
          </p:blipFill>
          <p:spPr>
            <a:xfrm>
              <a:off x="8594306" y="3094997"/>
              <a:ext cx="354724" cy="354724"/>
            </a:xfrm>
            <a:prstGeom prst="rect">
              <a:avLst/>
            </a:prstGeom>
          </p:spPr>
        </p:pic>
      </p:grpSp>
      <p:grpSp>
        <p:nvGrpSpPr>
          <p:cNvPr id="207" name="Group 206">
            <a:extLst>
              <a:ext uri="{FF2B5EF4-FFF2-40B4-BE49-F238E27FC236}">
                <a16:creationId xmlns:a16="http://schemas.microsoft.com/office/drawing/2014/main" id="{543E0148-FB2E-401E-04DC-8CFBDD9795E1}"/>
              </a:ext>
            </a:extLst>
          </p:cNvPr>
          <p:cNvGrpSpPr/>
          <p:nvPr/>
        </p:nvGrpSpPr>
        <p:grpSpPr>
          <a:xfrm>
            <a:off x="6127540" y="3003748"/>
            <a:ext cx="1745533" cy="758233"/>
            <a:chOff x="6127540" y="2896323"/>
            <a:chExt cx="1745533" cy="758233"/>
          </a:xfrm>
        </p:grpSpPr>
        <p:sp>
          <p:nvSpPr>
            <p:cNvPr id="146" name="Rectangle: Rounded Corners 145">
              <a:extLst>
                <a:ext uri="{FF2B5EF4-FFF2-40B4-BE49-F238E27FC236}">
                  <a16:creationId xmlns:a16="http://schemas.microsoft.com/office/drawing/2014/main" id="{46339A59-9C23-55D4-C3E2-9114477B943D}"/>
                </a:ext>
              </a:extLst>
            </p:cNvPr>
            <p:cNvSpPr/>
            <p:nvPr/>
          </p:nvSpPr>
          <p:spPr>
            <a:xfrm>
              <a:off x="6127540" y="2896323"/>
              <a:ext cx="1548990" cy="517166"/>
            </a:xfrm>
            <a:prstGeom prst="roundRect">
              <a:avLst/>
            </a:prstGeom>
            <a:solidFill>
              <a:schemeClr val="bg1"/>
            </a:solidFill>
            <a:ln>
              <a:solidFill>
                <a:srgbClr val="79BDD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ES" sz="1200">
                  <a:solidFill>
                    <a:srgbClr val="000000"/>
                  </a:solidFill>
                  <a:latin typeface="Helvetica" panose="020B0604020202020204" pitchFamily="34" charset="0"/>
                  <a:cs typeface="Helvetica" panose="020B0604020202020204" pitchFamily="34" charset="0"/>
                </a:rPr>
                <a:t>Training </a:t>
              </a:r>
              <a:r>
                <a:rPr lang="es-ES" sz="1200" err="1">
                  <a:solidFill>
                    <a:srgbClr val="000000"/>
                  </a:solidFill>
                  <a:latin typeface="Helvetica" panose="020B0604020202020204" pitchFamily="34" charset="0"/>
                  <a:cs typeface="Helvetica" panose="020B0604020202020204" pitchFamily="34" charset="0"/>
                </a:rPr>
                <a:t>for</a:t>
              </a:r>
              <a:r>
                <a:rPr lang="es-ES" sz="1200">
                  <a:solidFill>
                    <a:srgbClr val="000000"/>
                  </a:solidFill>
                  <a:latin typeface="Helvetica" panose="020B0604020202020204" pitchFamily="34" charset="0"/>
                  <a:cs typeface="Helvetica" panose="020B0604020202020204" pitchFamily="34" charset="0"/>
                </a:rPr>
                <a:t> </a:t>
              </a:r>
              <a:r>
                <a:rPr lang="es-ES" sz="1200" err="1">
                  <a:solidFill>
                    <a:srgbClr val="000000"/>
                  </a:solidFill>
                  <a:latin typeface="Helvetica" panose="020B0604020202020204" pitchFamily="34" charset="0"/>
                  <a:cs typeface="Helvetica" panose="020B0604020202020204" pitchFamily="34" charset="0"/>
                </a:rPr>
                <a:t>private</a:t>
              </a:r>
              <a:r>
                <a:rPr lang="es-ES" sz="1200">
                  <a:solidFill>
                    <a:srgbClr val="000000"/>
                  </a:solidFill>
                  <a:latin typeface="Helvetica" panose="020B0604020202020204" pitchFamily="34" charset="0"/>
                  <a:cs typeface="Helvetica" panose="020B0604020202020204" pitchFamily="34" charset="0"/>
                </a:rPr>
                <a:t> &amp; </a:t>
              </a:r>
              <a:r>
                <a:rPr lang="es-ES" sz="1200" err="1">
                  <a:solidFill>
                    <a:srgbClr val="000000"/>
                  </a:solidFill>
                  <a:latin typeface="Helvetica" panose="020B0604020202020204" pitchFamily="34" charset="0"/>
                  <a:cs typeface="Helvetica" panose="020B0604020202020204" pitchFamily="34" charset="0"/>
                </a:rPr>
                <a:t>public</a:t>
              </a:r>
              <a:r>
                <a:rPr lang="es-ES" sz="1200">
                  <a:solidFill>
                    <a:srgbClr val="000000"/>
                  </a:solidFill>
                  <a:latin typeface="Helvetica" panose="020B0604020202020204" pitchFamily="34" charset="0"/>
                  <a:cs typeface="Helvetica" panose="020B0604020202020204" pitchFamily="34" charset="0"/>
                </a:rPr>
                <a:t> </a:t>
              </a:r>
              <a:r>
                <a:rPr lang="es-ES" sz="1200" err="1">
                  <a:solidFill>
                    <a:srgbClr val="000000"/>
                  </a:solidFill>
                  <a:latin typeface="Helvetica" panose="020B0604020202020204" pitchFamily="34" charset="0"/>
                  <a:cs typeface="Helvetica" panose="020B0604020202020204" pitchFamily="34" charset="0"/>
                </a:rPr>
                <a:t>advisors</a:t>
              </a:r>
              <a:endParaRPr lang="es-ES" sz="1200">
                <a:solidFill>
                  <a:srgbClr val="000000"/>
                </a:solidFill>
                <a:latin typeface="Helvetica" panose="020B0604020202020204" pitchFamily="34" charset="0"/>
                <a:cs typeface="Helvetica" panose="020B0604020202020204" pitchFamily="34" charset="0"/>
              </a:endParaRPr>
            </a:p>
          </p:txBody>
        </p:sp>
        <p:sp>
          <p:nvSpPr>
            <p:cNvPr id="167" name="Elipse 75">
              <a:extLst>
                <a:ext uri="{FF2B5EF4-FFF2-40B4-BE49-F238E27FC236}">
                  <a16:creationId xmlns:a16="http://schemas.microsoft.com/office/drawing/2014/main" id="{FDB9D08B-75FD-DAE1-E703-E8A88B211000}"/>
                </a:ext>
              </a:extLst>
            </p:cNvPr>
            <p:cNvSpPr/>
            <p:nvPr/>
          </p:nvSpPr>
          <p:spPr>
            <a:xfrm>
              <a:off x="7539537" y="3368195"/>
              <a:ext cx="271431" cy="286361"/>
            </a:xfrm>
            <a:prstGeom prst="ellipse">
              <a:avLst/>
            </a:prstGeom>
            <a:solidFill>
              <a:srgbClr val="79BDD6"/>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latin typeface="Helvetica" panose="020B0604020202020204" pitchFamily="34" charset="0"/>
              </a:endParaRPr>
            </a:p>
          </p:txBody>
        </p:sp>
        <p:sp>
          <p:nvSpPr>
            <p:cNvPr id="190" name="TextBox 189">
              <a:extLst>
                <a:ext uri="{FF2B5EF4-FFF2-40B4-BE49-F238E27FC236}">
                  <a16:creationId xmlns:a16="http://schemas.microsoft.com/office/drawing/2014/main" id="{70915A93-2593-1FD3-CD3E-627CCEF6E7C9}"/>
                </a:ext>
              </a:extLst>
            </p:cNvPr>
            <p:cNvSpPr txBox="1"/>
            <p:nvPr/>
          </p:nvSpPr>
          <p:spPr>
            <a:xfrm>
              <a:off x="7480634" y="3391151"/>
              <a:ext cx="392439" cy="261610"/>
            </a:xfrm>
            <a:prstGeom prst="rect">
              <a:avLst/>
            </a:prstGeom>
            <a:noFill/>
          </p:spPr>
          <p:txBody>
            <a:bodyPr wrap="square" rtlCol="0">
              <a:spAutoFit/>
            </a:bodyPr>
            <a:lstStyle/>
            <a:p>
              <a:pPr algn="ctr"/>
              <a:r>
                <a:rPr lang="es-ES" sz="1050">
                  <a:latin typeface="Helvetica" panose="020B0604020202020204" pitchFamily="34" charset="0"/>
                  <a:cs typeface="Helvetica" panose="020B0604020202020204" pitchFamily="34" charset="0"/>
                </a:rPr>
                <a:t>PL</a:t>
              </a:r>
            </a:p>
          </p:txBody>
        </p:sp>
        <p:pic>
          <p:nvPicPr>
            <p:cNvPr id="195" name="Graphic 194" descr="Marker with solid fill">
              <a:extLst>
                <a:ext uri="{FF2B5EF4-FFF2-40B4-BE49-F238E27FC236}">
                  <a16:creationId xmlns:a16="http://schemas.microsoft.com/office/drawing/2014/main" id="{4E20E050-1789-003F-4562-242EB4490EE6}"/>
                </a:ext>
              </a:extLst>
            </p:cNvPr>
            <p:cNvPicPr>
              <a:picLocks noChangeAspect="1"/>
            </p:cNvPicPr>
            <p:nvPr/>
          </p:nvPicPr>
          <p:blipFill>
            <a:blip>
              <a:extLst>
                <a:ext uri="{96DAC541-7B7A-43D3-8B79-37D633B846F1}">
                  <asvg:svgBlip xmlns="" xmlns:asvg="http://schemas.microsoft.com/office/drawing/2016/SVG/main" r:embed="rId2"/>
                </a:ext>
              </a:extLst>
            </a:blip>
            <a:stretch>
              <a:fillRect/>
            </a:stretch>
          </p:blipFill>
          <p:spPr>
            <a:xfrm>
              <a:off x="7507289" y="3091137"/>
              <a:ext cx="354724" cy="354724"/>
            </a:xfrm>
            <a:prstGeom prst="rect">
              <a:avLst/>
            </a:prstGeom>
          </p:spPr>
        </p:pic>
      </p:grpSp>
      <p:grpSp>
        <p:nvGrpSpPr>
          <p:cNvPr id="202" name="Group 201">
            <a:extLst>
              <a:ext uri="{FF2B5EF4-FFF2-40B4-BE49-F238E27FC236}">
                <a16:creationId xmlns:a16="http://schemas.microsoft.com/office/drawing/2014/main" id="{C8DF56F9-65DB-2A37-52FD-ED840BD07214}"/>
              </a:ext>
            </a:extLst>
          </p:cNvPr>
          <p:cNvGrpSpPr/>
          <p:nvPr/>
        </p:nvGrpSpPr>
        <p:grpSpPr>
          <a:xfrm>
            <a:off x="3624281" y="5154681"/>
            <a:ext cx="1522577" cy="951667"/>
            <a:chOff x="3624281" y="4782283"/>
            <a:chExt cx="1522577" cy="951667"/>
          </a:xfrm>
        </p:grpSpPr>
        <p:sp>
          <p:nvSpPr>
            <p:cNvPr id="126" name="Rectangle: Rounded Corners 125">
              <a:extLst>
                <a:ext uri="{FF2B5EF4-FFF2-40B4-BE49-F238E27FC236}">
                  <a16:creationId xmlns:a16="http://schemas.microsoft.com/office/drawing/2014/main" id="{B49D9851-E14B-3753-1D25-35D10F1DDCCA}"/>
                </a:ext>
              </a:extLst>
            </p:cNvPr>
            <p:cNvSpPr/>
            <p:nvPr/>
          </p:nvSpPr>
          <p:spPr>
            <a:xfrm>
              <a:off x="3624281" y="5017878"/>
              <a:ext cx="1522577" cy="517166"/>
            </a:xfrm>
            <a:prstGeom prst="roundRect">
              <a:avLst/>
            </a:prstGeom>
            <a:solidFill>
              <a:schemeClr val="bg1"/>
            </a:solidFill>
            <a:ln>
              <a:solidFill>
                <a:srgbClr val="E5E01D"/>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ES" sz="1200" dirty="0">
                  <a:solidFill>
                    <a:srgbClr val="000000"/>
                  </a:solidFill>
                  <a:latin typeface="Helvetica" panose="020B0604020202020204" pitchFamily="34" charset="0"/>
                  <a:cs typeface="Helvetica" panose="020B0604020202020204" pitchFamily="34" charset="0"/>
                </a:rPr>
                <a:t>Demo farms</a:t>
              </a:r>
            </a:p>
          </p:txBody>
        </p:sp>
        <p:sp>
          <p:nvSpPr>
            <p:cNvPr id="162" name="Elipse 81">
              <a:extLst>
                <a:ext uri="{FF2B5EF4-FFF2-40B4-BE49-F238E27FC236}">
                  <a16:creationId xmlns:a16="http://schemas.microsoft.com/office/drawing/2014/main" id="{90A0A744-84D2-C889-91C3-35B074E2960F}"/>
                </a:ext>
              </a:extLst>
            </p:cNvPr>
            <p:cNvSpPr/>
            <p:nvPr/>
          </p:nvSpPr>
          <p:spPr>
            <a:xfrm>
              <a:off x="4242637" y="5447589"/>
              <a:ext cx="271431" cy="286361"/>
            </a:xfrm>
            <a:prstGeom prst="ellipse">
              <a:avLst/>
            </a:prstGeom>
            <a:solidFill>
              <a:srgbClr val="E5E01D"/>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latin typeface="Helvetica" panose="020B0604020202020204" pitchFamily="34" charset="0"/>
              </a:endParaRPr>
            </a:p>
          </p:txBody>
        </p:sp>
        <p:sp>
          <p:nvSpPr>
            <p:cNvPr id="161" name="Elipse 81">
              <a:extLst>
                <a:ext uri="{FF2B5EF4-FFF2-40B4-BE49-F238E27FC236}">
                  <a16:creationId xmlns:a16="http://schemas.microsoft.com/office/drawing/2014/main" id="{060035F7-180D-9415-3B85-5810FE149BA0}"/>
                </a:ext>
              </a:extLst>
            </p:cNvPr>
            <p:cNvSpPr/>
            <p:nvPr/>
          </p:nvSpPr>
          <p:spPr>
            <a:xfrm>
              <a:off x="4242636" y="4782283"/>
              <a:ext cx="271431" cy="286361"/>
            </a:xfrm>
            <a:prstGeom prst="ellipse">
              <a:avLst/>
            </a:prstGeom>
            <a:solidFill>
              <a:srgbClr val="E5E01D"/>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latin typeface="Helvetica" panose="020B0604020202020204" pitchFamily="34" charset="0"/>
              </a:endParaRPr>
            </a:p>
          </p:txBody>
        </p:sp>
      </p:grpSp>
      <p:pic>
        <p:nvPicPr>
          <p:cNvPr id="3" name="Picture 2" descr="Checkmark - Free icons">
            <a:extLst>
              <a:ext uri="{FF2B5EF4-FFF2-40B4-BE49-F238E27FC236}">
                <a16:creationId xmlns:a16="http://schemas.microsoft.com/office/drawing/2014/main" id="{5CA0B2FA-23DD-BEF9-3CE9-1D77ED7D3B7B}"/>
              </a:ext>
            </a:extLst>
          </p:cNvPr>
          <p:cNvPicPr>
            <a:picLocks noChangeAspect="1" noChangeArrowheads="1"/>
          </p:cNvPicPr>
          <p:nvPr/>
        </p:nvPicPr>
        <p:blipFill>
          <a:blip r:embed="rId3">
            <a:extLst>
              <a:ext uri="{BEBA8EAE-BF5A-486C-A8C5-ECC9F3942E4B}">
                <a14:imgProps xmlns:a14="http://schemas.microsoft.com/office/drawing/2010/main">
                  <a14:imgLayer r:embed="rId4">
                    <a14:imgEffect>
                      <a14:saturation sat="33000"/>
                    </a14:imgEffect>
                  </a14:imgLayer>
                </a14:imgProps>
              </a:ext>
              <a:ext uri="{28A0092B-C50C-407E-A947-70E740481C1C}">
                <a14:useLocalDpi xmlns:a14="http://schemas.microsoft.com/office/drawing/2010/main" val="0"/>
              </a:ext>
            </a:extLst>
          </a:blip>
          <a:srcRect/>
          <a:stretch>
            <a:fillRect/>
          </a:stretch>
        </p:blipFill>
        <p:spPr bwMode="auto">
          <a:xfrm>
            <a:off x="4676937" y="2176533"/>
            <a:ext cx="341008" cy="341008"/>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15" descr="Checkmark - Free icons">
            <a:extLst>
              <a:ext uri="{FF2B5EF4-FFF2-40B4-BE49-F238E27FC236}">
                <a16:creationId xmlns:a16="http://schemas.microsoft.com/office/drawing/2014/main" id="{8E004131-C05B-14D3-8EB0-D80AB38315F7}"/>
              </a:ext>
            </a:extLst>
          </p:cNvPr>
          <p:cNvPicPr>
            <a:picLocks noChangeAspect="1" noChangeArrowheads="1"/>
          </p:cNvPicPr>
          <p:nvPr/>
        </p:nvPicPr>
        <p:blipFill>
          <a:blip r:embed="rId3">
            <a:extLst>
              <a:ext uri="{BEBA8EAE-BF5A-486C-A8C5-ECC9F3942E4B}">
                <a14:imgProps xmlns:a14="http://schemas.microsoft.com/office/drawing/2010/main">
                  <a14:imgLayer r:embed="rId4">
                    <a14:imgEffect>
                      <a14:saturation sat="33000"/>
                    </a14:imgEffect>
                  </a14:imgLayer>
                </a14:imgProps>
              </a:ext>
              <a:ext uri="{28A0092B-C50C-407E-A947-70E740481C1C}">
                <a14:useLocalDpi xmlns:a14="http://schemas.microsoft.com/office/drawing/2010/main" val="0"/>
              </a:ext>
            </a:extLst>
          </a:blip>
          <a:srcRect/>
          <a:stretch>
            <a:fillRect/>
          </a:stretch>
        </p:blipFill>
        <p:spPr bwMode="auto">
          <a:xfrm>
            <a:off x="2819157" y="2983413"/>
            <a:ext cx="341008" cy="341008"/>
          </a:xfrm>
          <a:prstGeom prst="rect">
            <a:avLst/>
          </a:prstGeom>
          <a:noFill/>
          <a:extLst>
            <a:ext uri="{909E8E84-426E-40DD-AFC4-6F175D3DCCD1}">
              <a14:hiddenFill xmlns:a14="http://schemas.microsoft.com/office/drawing/2010/main">
                <a:solidFill>
                  <a:srgbClr val="FFFFFF"/>
                </a:solidFill>
              </a14:hiddenFill>
            </a:ext>
          </a:extLst>
        </p:spPr>
      </p:pic>
      <p:pic>
        <p:nvPicPr>
          <p:cNvPr id="23" name="Picture 22" descr="Checkmark - Free icons">
            <a:extLst>
              <a:ext uri="{FF2B5EF4-FFF2-40B4-BE49-F238E27FC236}">
                <a16:creationId xmlns:a16="http://schemas.microsoft.com/office/drawing/2014/main" id="{79529E1B-A378-78F1-205B-62A6825DD781}"/>
              </a:ext>
            </a:extLst>
          </p:cNvPr>
          <p:cNvPicPr>
            <a:picLocks noChangeAspect="1" noChangeArrowheads="1"/>
          </p:cNvPicPr>
          <p:nvPr/>
        </p:nvPicPr>
        <p:blipFill>
          <a:blip r:embed="rId3">
            <a:extLst>
              <a:ext uri="{BEBA8EAE-BF5A-486C-A8C5-ECC9F3942E4B}">
                <a14:imgProps xmlns:a14="http://schemas.microsoft.com/office/drawing/2010/main">
                  <a14:imgLayer r:embed="rId4">
                    <a14:imgEffect>
                      <a14:saturation sat="33000"/>
                    </a14:imgEffect>
                  </a14:imgLayer>
                </a14:imgProps>
              </a:ext>
              <a:ext uri="{28A0092B-C50C-407E-A947-70E740481C1C}">
                <a14:useLocalDpi xmlns:a14="http://schemas.microsoft.com/office/drawing/2010/main" val="0"/>
              </a:ext>
            </a:extLst>
          </a:blip>
          <a:srcRect/>
          <a:stretch>
            <a:fillRect/>
          </a:stretch>
        </p:blipFill>
        <p:spPr bwMode="auto">
          <a:xfrm>
            <a:off x="3925856" y="4662920"/>
            <a:ext cx="341008" cy="341008"/>
          </a:xfrm>
          <a:prstGeom prst="rect">
            <a:avLst/>
          </a:prstGeom>
          <a:noFill/>
          <a:extLst>
            <a:ext uri="{909E8E84-426E-40DD-AFC4-6F175D3DCCD1}">
              <a14:hiddenFill xmlns:a14="http://schemas.microsoft.com/office/drawing/2010/main">
                <a:solidFill>
                  <a:srgbClr val="FFFFFF"/>
                </a:solidFill>
              </a14:hiddenFill>
            </a:ext>
          </a:extLst>
        </p:spPr>
      </p:pic>
      <p:pic>
        <p:nvPicPr>
          <p:cNvPr id="24" name="Picture 23" descr="Checkmark - Free icons">
            <a:extLst>
              <a:ext uri="{FF2B5EF4-FFF2-40B4-BE49-F238E27FC236}">
                <a16:creationId xmlns:a16="http://schemas.microsoft.com/office/drawing/2014/main" id="{89FDC347-4785-7142-B902-57D92254A63A}"/>
              </a:ext>
            </a:extLst>
          </p:cNvPr>
          <p:cNvPicPr>
            <a:picLocks noChangeAspect="1" noChangeArrowheads="1"/>
          </p:cNvPicPr>
          <p:nvPr/>
        </p:nvPicPr>
        <p:blipFill>
          <a:blip r:embed="rId3">
            <a:extLst>
              <a:ext uri="{BEBA8EAE-BF5A-486C-A8C5-ECC9F3942E4B}">
                <a14:imgProps xmlns:a14="http://schemas.microsoft.com/office/drawing/2010/main">
                  <a14:imgLayer r:embed="rId4">
                    <a14:imgEffect>
                      <a14:saturation sat="33000"/>
                    </a14:imgEffect>
                  </a14:imgLayer>
                </a14:imgProps>
              </a:ext>
              <a:ext uri="{28A0092B-C50C-407E-A947-70E740481C1C}">
                <a14:useLocalDpi xmlns:a14="http://schemas.microsoft.com/office/drawing/2010/main" val="0"/>
              </a:ext>
            </a:extLst>
          </a:blip>
          <a:srcRect/>
          <a:stretch>
            <a:fillRect/>
          </a:stretch>
        </p:blipFill>
        <p:spPr bwMode="auto">
          <a:xfrm>
            <a:off x="5078688" y="5478979"/>
            <a:ext cx="341008" cy="341008"/>
          </a:xfrm>
          <a:prstGeom prst="rect">
            <a:avLst/>
          </a:prstGeom>
          <a:noFill/>
          <a:extLst>
            <a:ext uri="{909E8E84-426E-40DD-AFC4-6F175D3DCCD1}">
              <a14:hiddenFill xmlns:a14="http://schemas.microsoft.com/office/drawing/2010/main">
                <a:solidFill>
                  <a:srgbClr val="FFFFFF"/>
                </a:solidFill>
              </a14:hiddenFill>
            </a:ext>
          </a:extLst>
        </p:spPr>
      </p:pic>
      <p:pic>
        <p:nvPicPr>
          <p:cNvPr id="27" name="Picture 2" descr="Checkmark - Free icons">
            <a:extLst>
              <a:ext uri="{FF2B5EF4-FFF2-40B4-BE49-F238E27FC236}">
                <a16:creationId xmlns:a16="http://schemas.microsoft.com/office/drawing/2014/main" id="{B9883B8B-9A86-8D79-7B1F-DC81CCCD36C3}"/>
              </a:ext>
            </a:extLst>
          </p:cNvPr>
          <p:cNvPicPr>
            <a:picLocks noChangeAspect="1" noChangeArrowheads="1"/>
          </p:cNvPicPr>
          <p:nvPr/>
        </p:nvPicPr>
        <p:blipFill>
          <a:blip r:embed="rId3">
            <a:extLst>
              <a:ext uri="{BEBA8EAE-BF5A-486C-A8C5-ECC9F3942E4B}">
                <a14:imgProps xmlns:a14="http://schemas.microsoft.com/office/drawing/2010/main">
                  <a14:imgLayer r:embed="rId4">
                    <a14:imgEffect>
                      <a14:saturation sat="33000"/>
                    </a14:imgEffect>
                  </a14:imgLayer>
                </a14:imgProps>
              </a:ext>
              <a:ext uri="{28A0092B-C50C-407E-A947-70E740481C1C}">
                <a14:useLocalDpi xmlns:a14="http://schemas.microsoft.com/office/drawing/2010/main" val="0"/>
              </a:ext>
            </a:extLst>
          </a:blip>
          <a:srcRect/>
          <a:stretch>
            <a:fillRect/>
          </a:stretch>
        </p:blipFill>
        <p:spPr bwMode="auto">
          <a:xfrm>
            <a:off x="5696139" y="2986857"/>
            <a:ext cx="341008" cy="341008"/>
          </a:xfrm>
          <a:prstGeom prst="rect">
            <a:avLst/>
          </a:prstGeom>
          <a:noFill/>
          <a:extLst>
            <a:ext uri="{909E8E84-426E-40DD-AFC4-6F175D3DCCD1}">
              <a14:hiddenFill xmlns:a14="http://schemas.microsoft.com/office/drawing/2010/main">
                <a:solidFill>
                  <a:srgbClr val="FFFFFF"/>
                </a:solidFill>
              </a14:hiddenFill>
            </a:ext>
          </a:extLst>
        </p:spPr>
      </p:pic>
      <p:grpSp>
        <p:nvGrpSpPr>
          <p:cNvPr id="40" name="Group 201">
            <a:extLst>
              <a:ext uri="{FF2B5EF4-FFF2-40B4-BE49-F238E27FC236}">
                <a16:creationId xmlns:a16="http://schemas.microsoft.com/office/drawing/2014/main" id="{47C39868-D0A3-7229-FF7C-39681C153E41}"/>
              </a:ext>
            </a:extLst>
          </p:cNvPr>
          <p:cNvGrpSpPr/>
          <p:nvPr/>
        </p:nvGrpSpPr>
        <p:grpSpPr>
          <a:xfrm>
            <a:off x="9117797" y="5154681"/>
            <a:ext cx="1522577" cy="951667"/>
            <a:chOff x="3624281" y="4782283"/>
            <a:chExt cx="1522577" cy="951667"/>
          </a:xfrm>
        </p:grpSpPr>
        <p:sp>
          <p:nvSpPr>
            <p:cNvPr id="41" name="Rectangle: Rounded Corners 125">
              <a:extLst>
                <a:ext uri="{FF2B5EF4-FFF2-40B4-BE49-F238E27FC236}">
                  <a16:creationId xmlns:a16="http://schemas.microsoft.com/office/drawing/2014/main" id="{BEB5CA7C-9FBD-4492-1821-0A1C8927C92A}"/>
                </a:ext>
              </a:extLst>
            </p:cNvPr>
            <p:cNvSpPr/>
            <p:nvPr/>
          </p:nvSpPr>
          <p:spPr>
            <a:xfrm>
              <a:off x="3624281" y="5017878"/>
              <a:ext cx="1522577" cy="517166"/>
            </a:xfrm>
            <a:prstGeom prst="roundRect">
              <a:avLst/>
            </a:prstGeom>
            <a:solidFill>
              <a:schemeClr val="bg1"/>
            </a:solidFill>
            <a:ln>
              <a:solidFill>
                <a:srgbClr val="E5E01D"/>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ES" sz="1200" dirty="0">
                  <a:solidFill>
                    <a:srgbClr val="000000"/>
                  </a:solidFill>
                  <a:latin typeface="Helvetica" panose="020B0604020202020204" pitchFamily="34" charset="0"/>
                  <a:cs typeface="Helvetica" panose="020B0604020202020204" pitchFamily="34" charset="0"/>
                </a:rPr>
                <a:t>Demo farms II</a:t>
              </a:r>
            </a:p>
          </p:txBody>
        </p:sp>
        <p:sp>
          <p:nvSpPr>
            <p:cNvPr id="42" name="Elipse 81">
              <a:extLst>
                <a:ext uri="{FF2B5EF4-FFF2-40B4-BE49-F238E27FC236}">
                  <a16:creationId xmlns:a16="http://schemas.microsoft.com/office/drawing/2014/main" id="{66BD3D81-034D-334B-668B-68B3182B0CA1}"/>
                </a:ext>
              </a:extLst>
            </p:cNvPr>
            <p:cNvSpPr/>
            <p:nvPr/>
          </p:nvSpPr>
          <p:spPr>
            <a:xfrm>
              <a:off x="4242637" y="5447589"/>
              <a:ext cx="271431" cy="286361"/>
            </a:xfrm>
            <a:prstGeom prst="ellipse">
              <a:avLst/>
            </a:prstGeom>
            <a:solidFill>
              <a:srgbClr val="E5E01D"/>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latin typeface="Helvetica" panose="020B0604020202020204" pitchFamily="34" charset="0"/>
              </a:endParaRPr>
            </a:p>
          </p:txBody>
        </p:sp>
        <p:sp>
          <p:nvSpPr>
            <p:cNvPr id="43" name="Elipse 81">
              <a:extLst>
                <a:ext uri="{FF2B5EF4-FFF2-40B4-BE49-F238E27FC236}">
                  <a16:creationId xmlns:a16="http://schemas.microsoft.com/office/drawing/2014/main" id="{0A5609B6-6B3E-D3A5-5A6F-735CF5FFD9BA}"/>
                </a:ext>
              </a:extLst>
            </p:cNvPr>
            <p:cNvSpPr/>
            <p:nvPr/>
          </p:nvSpPr>
          <p:spPr>
            <a:xfrm>
              <a:off x="4242636" y="4782283"/>
              <a:ext cx="271431" cy="286361"/>
            </a:xfrm>
            <a:prstGeom prst="ellipse">
              <a:avLst/>
            </a:prstGeom>
            <a:solidFill>
              <a:srgbClr val="E5E01D"/>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latin typeface="Helvetica" panose="020B0604020202020204" pitchFamily="34" charset="0"/>
              </a:endParaRPr>
            </a:p>
          </p:txBody>
        </p:sp>
      </p:grpSp>
      <p:sp>
        <p:nvSpPr>
          <p:cNvPr id="97" name="Titel 1">
            <a:extLst>
              <a:ext uri="{FF2B5EF4-FFF2-40B4-BE49-F238E27FC236}">
                <a16:creationId xmlns:a16="http://schemas.microsoft.com/office/drawing/2014/main" id="{AC9C23B8-AFCC-2E24-2775-536FCE4173D0}"/>
              </a:ext>
            </a:extLst>
          </p:cNvPr>
          <p:cNvSpPr>
            <a:spLocks noGrp="1"/>
          </p:cNvSpPr>
          <p:nvPr>
            <p:ph type="title"/>
          </p:nvPr>
        </p:nvSpPr>
        <p:spPr>
          <a:xfrm>
            <a:off x="1159301" y="402185"/>
            <a:ext cx="10224241" cy="365126"/>
          </a:xfrm>
        </p:spPr>
        <p:txBody>
          <a:bodyPr/>
          <a:lstStyle/>
          <a:p>
            <a:r>
              <a:rPr lang="en-US" dirty="0"/>
              <a:t>Opportunities for policy support for integrating </a:t>
            </a:r>
            <a:r>
              <a:rPr lang="en-US" dirty="0" smtClean="0"/>
              <a:t/>
            </a:r>
            <a:br>
              <a:rPr lang="en-US" dirty="0" smtClean="0"/>
            </a:br>
            <a:r>
              <a:rPr lang="en-US" dirty="0" smtClean="0"/>
              <a:t>advisors </a:t>
            </a:r>
            <a:r>
              <a:rPr lang="en-US" dirty="0"/>
              <a:t>into the AKIS</a:t>
            </a:r>
            <a:endParaRPr lang="de-DE" dirty="0"/>
          </a:p>
        </p:txBody>
      </p:sp>
      <p:sp>
        <p:nvSpPr>
          <p:cNvPr id="98" name="Textplatzhalter 2">
            <a:extLst>
              <a:ext uri="{FF2B5EF4-FFF2-40B4-BE49-F238E27FC236}">
                <a16:creationId xmlns:a16="http://schemas.microsoft.com/office/drawing/2014/main" id="{48589F5B-3F63-7F2D-8690-8E2E4B339C43}"/>
              </a:ext>
            </a:extLst>
          </p:cNvPr>
          <p:cNvSpPr>
            <a:spLocks noGrp="1"/>
          </p:cNvSpPr>
          <p:nvPr>
            <p:ph type="body" sz="quarter" idx="18"/>
          </p:nvPr>
        </p:nvSpPr>
        <p:spPr>
          <a:xfrm>
            <a:off x="496587" y="512836"/>
            <a:ext cx="633412" cy="625475"/>
          </a:xfrm>
        </p:spPr>
        <p:txBody>
          <a:bodyPr/>
          <a:lstStyle/>
          <a:p>
            <a:r>
              <a:rPr lang="de-DE" dirty="0" smtClean="0"/>
              <a:t>3</a:t>
            </a:r>
            <a:endParaRPr lang="de-DE" dirty="0"/>
          </a:p>
        </p:txBody>
      </p:sp>
    </p:spTree>
    <p:extLst>
      <p:ext uri="{BB962C8B-B14F-4D97-AF65-F5344CB8AC3E}">
        <p14:creationId xmlns:p14="http://schemas.microsoft.com/office/powerpoint/2010/main" val="918250384"/>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err="1" smtClean="0"/>
              <a:t>Opportunities</a:t>
            </a:r>
            <a:r>
              <a:rPr lang="de-DE" dirty="0" smtClean="0"/>
              <a:t> </a:t>
            </a:r>
            <a:r>
              <a:rPr lang="de-DE" dirty="0" err="1" smtClean="0"/>
              <a:t>for</a:t>
            </a:r>
            <a:r>
              <a:rPr lang="de-DE" dirty="0" smtClean="0"/>
              <a:t> </a:t>
            </a:r>
            <a:r>
              <a:rPr lang="de-DE" dirty="0" err="1" smtClean="0"/>
              <a:t>advisors</a:t>
            </a:r>
            <a:r>
              <a:rPr lang="de-DE" dirty="0" smtClean="0"/>
              <a:t> </a:t>
            </a:r>
            <a:r>
              <a:rPr lang="de-DE" dirty="0" err="1" smtClean="0"/>
              <a:t>from</a:t>
            </a:r>
            <a:r>
              <a:rPr lang="de-DE" dirty="0" smtClean="0"/>
              <a:t> modernAKIS</a:t>
            </a:r>
            <a:endParaRPr lang="ro-RO" dirty="0"/>
          </a:p>
        </p:txBody>
      </p:sp>
      <p:sp>
        <p:nvSpPr>
          <p:cNvPr id="3" name="Textplatzhalter 2"/>
          <p:cNvSpPr>
            <a:spLocks noGrp="1"/>
          </p:cNvSpPr>
          <p:nvPr>
            <p:ph type="body" sz="quarter" idx="10"/>
          </p:nvPr>
        </p:nvSpPr>
        <p:spPr/>
        <p:txBody>
          <a:bodyPr/>
          <a:lstStyle/>
          <a:p>
            <a:r>
              <a:rPr lang="de-DE" dirty="0" smtClean="0"/>
              <a:t>4</a:t>
            </a:r>
            <a:endParaRPr lang="ro-RO" dirty="0"/>
          </a:p>
        </p:txBody>
      </p:sp>
    </p:spTree>
    <p:extLst>
      <p:ext uri="{BB962C8B-B14F-4D97-AF65-F5344CB8AC3E}">
        <p14:creationId xmlns:p14="http://schemas.microsoft.com/office/powerpoint/2010/main" val="3664434830"/>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E49F669-8F3A-E3B0-0168-ABB2FB149706}"/>
              </a:ext>
            </a:extLst>
          </p:cNvPr>
          <p:cNvSpPr>
            <a:spLocks noGrp="1"/>
          </p:cNvSpPr>
          <p:nvPr>
            <p:ph type="title"/>
          </p:nvPr>
        </p:nvSpPr>
        <p:spPr/>
        <p:txBody>
          <a:bodyPr vert="horz" lIns="91440" tIns="45720" rIns="91440" bIns="45720" rtlCol="0" anchor="t">
            <a:noAutofit/>
          </a:bodyPr>
          <a:lstStyle/>
          <a:p>
            <a:r>
              <a:rPr lang="de-DE" dirty="0"/>
              <a:t>AKIS e-Learning Modules</a:t>
            </a:r>
          </a:p>
        </p:txBody>
      </p:sp>
      <p:sp>
        <p:nvSpPr>
          <p:cNvPr id="3" name="Textplatzhalter 2">
            <a:extLst>
              <a:ext uri="{FF2B5EF4-FFF2-40B4-BE49-F238E27FC236}">
                <a16:creationId xmlns:a16="http://schemas.microsoft.com/office/drawing/2014/main" id="{A1CA9751-2B0D-6FB9-7E4F-DE5B6A76BFA8}"/>
              </a:ext>
            </a:extLst>
          </p:cNvPr>
          <p:cNvSpPr>
            <a:spLocks noGrp="1"/>
          </p:cNvSpPr>
          <p:nvPr>
            <p:ph type="body" sz="quarter" idx="18"/>
          </p:nvPr>
        </p:nvSpPr>
        <p:spPr/>
        <p:txBody>
          <a:bodyPr/>
          <a:lstStyle/>
          <a:p>
            <a:r>
              <a:rPr lang="de-DE" dirty="0" smtClean="0"/>
              <a:t>4</a:t>
            </a:r>
            <a:endParaRPr lang="de-DE" dirty="0"/>
          </a:p>
        </p:txBody>
      </p:sp>
      <p:grpSp>
        <p:nvGrpSpPr>
          <p:cNvPr id="36" name="Gruppieren 35">
            <a:extLst>
              <a:ext uri="{FF2B5EF4-FFF2-40B4-BE49-F238E27FC236}">
                <a16:creationId xmlns:a16="http://schemas.microsoft.com/office/drawing/2014/main" id="{B2ACC7C8-58D7-24EB-9F26-A2603D16E251}"/>
              </a:ext>
            </a:extLst>
          </p:cNvPr>
          <p:cNvGrpSpPr/>
          <p:nvPr/>
        </p:nvGrpSpPr>
        <p:grpSpPr>
          <a:xfrm>
            <a:off x="642902" y="1181926"/>
            <a:ext cx="10906197" cy="5287881"/>
            <a:chOff x="496587" y="1181926"/>
            <a:chExt cx="10906197" cy="5287881"/>
          </a:xfrm>
          <a:effectLst>
            <a:outerShdw blurRad="50800" dist="38100" dir="2700000" algn="tl" rotWithShape="0">
              <a:prstClr val="black">
                <a:alpha val="40000"/>
              </a:prstClr>
            </a:outerShdw>
          </a:effectLst>
        </p:grpSpPr>
        <p:pic>
          <p:nvPicPr>
            <p:cNvPr id="17" name="Grafik 16">
              <a:extLst>
                <a:ext uri="{FF2B5EF4-FFF2-40B4-BE49-F238E27FC236}">
                  <a16:creationId xmlns:a16="http://schemas.microsoft.com/office/drawing/2014/main" id="{AB47B633-EEBE-CB78-B987-5686C11AD9C1}"/>
                </a:ext>
              </a:extLst>
            </p:cNvPr>
            <p:cNvPicPr>
              <a:picLocks noChangeAspect="1"/>
            </p:cNvPicPr>
            <p:nvPr/>
          </p:nvPicPr>
          <p:blipFill>
            <a:blip r:embed="rId2"/>
            <a:stretch>
              <a:fillRect/>
            </a:stretch>
          </p:blipFill>
          <p:spPr>
            <a:xfrm>
              <a:off x="496587" y="1183049"/>
              <a:ext cx="2606936" cy="2578496"/>
            </a:xfrm>
            <a:prstGeom prst="rect">
              <a:avLst/>
            </a:prstGeom>
            <a:effectLst>
              <a:outerShdw blurRad="50800" dist="38100" dir="2700000" algn="tl" rotWithShape="0">
                <a:prstClr val="black">
                  <a:alpha val="40000"/>
                </a:prstClr>
              </a:outerShdw>
            </a:effectLst>
          </p:spPr>
        </p:pic>
        <p:pic>
          <p:nvPicPr>
            <p:cNvPr id="19" name="Grafik 18">
              <a:extLst>
                <a:ext uri="{FF2B5EF4-FFF2-40B4-BE49-F238E27FC236}">
                  <a16:creationId xmlns:a16="http://schemas.microsoft.com/office/drawing/2014/main" id="{387CD580-9138-0F08-A129-B25F9FE84FF2}"/>
                </a:ext>
              </a:extLst>
            </p:cNvPr>
            <p:cNvPicPr>
              <a:picLocks noChangeAspect="1"/>
            </p:cNvPicPr>
            <p:nvPr/>
          </p:nvPicPr>
          <p:blipFill>
            <a:blip r:embed="rId3"/>
            <a:srcRect t="1" b="912"/>
            <a:stretch>
              <a:fillRect/>
            </a:stretch>
          </p:blipFill>
          <p:spPr>
            <a:xfrm>
              <a:off x="3261427" y="1183610"/>
              <a:ext cx="2611676" cy="2573756"/>
            </a:xfrm>
            <a:prstGeom prst="rect">
              <a:avLst/>
            </a:prstGeom>
            <a:effectLst>
              <a:outerShdw blurRad="50800" dist="38100" dir="2700000" algn="tl" rotWithShape="0">
                <a:prstClr val="black">
                  <a:alpha val="40000"/>
                </a:prstClr>
              </a:outerShdw>
            </a:effectLst>
          </p:spPr>
        </p:pic>
        <p:pic>
          <p:nvPicPr>
            <p:cNvPr id="21" name="Grafik 20">
              <a:extLst>
                <a:ext uri="{FF2B5EF4-FFF2-40B4-BE49-F238E27FC236}">
                  <a16:creationId xmlns:a16="http://schemas.microsoft.com/office/drawing/2014/main" id="{9CC09151-D313-C9E6-C789-47CC9F77CEC0}"/>
                </a:ext>
              </a:extLst>
            </p:cNvPr>
            <p:cNvPicPr>
              <a:picLocks noChangeAspect="1"/>
            </p:cNvPicPr>
            <p:nvPr/>
          </p:nvPicPr>
          <p:blipFill>
            <a:blip r:embed="rId4"/>
            <a:stretch>
              <a:fillRect/>
            </a:stretch>
          </p:blipFill>
          <p:spPr>
            <a:xfrm>
              <a:off x="6021527" y="1181926"/>
              <a:ext cx="2611674" cy="2587976"/>
            </a:xfrm>
            <a:prstGeom prst="rect">
              <a:avLst/>
            </a:prstGeom>
            <a:effectLst>
              <a:outerShdw blurRad="50800" dist="38100" dir="2700000" algn="tl" rotWithShape="0">
                <a:prstClr val="black">
                  <a:alpha val="40000"/>
                </a:prstClr>
              </a:outerShdw>
            </a:effectLst>
          </p:spPr>
        </p:pic>
        <p:pic>
          <p:nvPicPr>
            <p:cNvPr id="23" name="Grafik 22">
              <a:extLst>
                <a:ext uri="{FF2B5EF4-FFF2-40B4-BE49-F238E27FC236}">
                  <a16:creationId xmlns:a16="http://schemas.microsoft.com/office/drawing/2014/main" id="{06C29057-B309-B140-4698-59CAFDC4728D}"/>
                </a:ext>
              </a:extLst>
            </p:cNvPr>
            <p:cNvPicPr>
              <a:picLocks noChangeAspect="1"/>
            </p:cNvPicPr>
            <p:nvPr/>
          </p:nvPicPr>
          <p:blipFill>
            <a:blip r:embed="rId5"/>
            <a:srcRect b="1625"/>
            <a:stretch>
              <a:fillRect/>
            </a:stretch>
          </p:blipFill>
          <p:spPr>
            <a:xfrm>
              <a:off x="8795848" y="1182487"/>
              <a:ext cx="2606936" cy="2583236"/>
            </a:xfrm>
            <a:prstGeom prst="rect">
              <a:avLst/>
            </a:prstGeom>
            <a:effectLst>
              <a:outerShdw blurRad="50800" dist="38100" dir="2700000" algn="tl" rotWithShape="0">
                <a:prstClr val="black">
                  <a:alpha val="40000"/>
                </a:prstClr>
              </a:outerShdw>
            </a:effectLst>
          </p:spPr>
        </p:pic>
        <p:pic>
          <p:nvPicPr>
            <p:cNvPr id="25" name="Grafik 24">
              <a:extLst>
                <a:ext uri="{FF2B5EF4-FFF2-40B4-BE49-F238E27FC236}">
                  <a16:creationId xmlns:a16="http://schemas.microsoft.com/office/drawing/2014/main" id="{5BBBC3EE-C0B1-13CB-CBCE-4B647272075B}"/>
                </a:ext>
              </a:extLst>
            </p:cNvPr>
            <p:cNvPicPr>
              <a:picLocks noChangeAspect="1"/>
            </p:cNvPicPr>
            <p:nvPr/>
          </p:nvPicPr>
          <p:blipFill>
            <a:blip r:embed="rId6"/>
            <a:stretch>
              <a:fillRect/>
            </a:stretch>
          </p:blipFill>
          <p:spPr>
            <a:xfrm>
              <a:off x="1879007" y="3881831"/>
              <a:ext cx="2606936" cy="2587976"/>
            </a:xfrm>
            <a:prstGeom prst="rect">
              <a:avLst/>
            </a:prstGeom>
            <a:effectLst>
              <a:outerShdw blurRad="50800" dist="38100" dir="2700000" algn="tl" rotWithShape="0">
                <a:prstClr val="black">
                  <a:alpha val="40000"/>
                </a:prstClr>
              </a:outerShdw>
            </a:effectLst>
          </p:spPr>
        </p:pic>
        <p:pic>
          <p:nvPicPr>
            <p:cNvPr id="27" name="Grafik 26">
              <a:extLst>
                <a:ext uri="{FF2B5EF4-FFF2-40B4-BE49-F238E27FC236}">
                  <a16:creationId xmlns:a16="http://schemas.microsoft.com/office/drawing/2014/main" id="{FF0CD683-C2BF-E295-1598-BCC83FC3936B}"/>
                </a:ext>
              </a:extLst>
            </p:cNvPr>
            <p:cNvPicPr>
              <a:picLocks noChangeAspect="1"/>
            </p:cNvPicPr>
            <p:nvPr/>
          </p:nvPicPr>
          <p:blipFill>
            <a:blip r:embed="rId7"/>
            <a:stretch>
              <a:fillRect/>
            </a:stretch>
          </p:blipFill>
          <p:spPr>
            <a:xfrm>
              <a:off x="4648587" y="3883515"/>
              <a:ext cx="2597456" cy="2573756"/>
            </a:xfrm>
            <a:prstGeom prst="rect">
              <a:avLst/>
            </a:prstGeom>
            <a:effectLst>
              <a:outerShdw blurRad="50800" dist="38100" dir="2700000" algn="tl" rotWithShape="0">
                <a:prstClr val="black">
                  <a:alpha val="40000"/>
                </a:prstClr>
              </a:outerShdw>
            </a:effectLst>
          </p:spPr>
        </p:pic>
        <p:pic>
          <p:nvPicPr>
            <p:cNvPr id="29" name="Grafik 28">
              <a:extLst>
                <a:ext uri="{FF2B5EF4-FFF2-40B4-BE49-F238E27FC236}">
                  <a16:creationId xmlns:a16="http://schemas.microsoft.com/office/drawing/2014/main" id="{7C74B00D-7A93-17C3-34EF-52DAB2BE7F3F}"/>
                </a:ext>
              </a:extLst>
            </p:cNvPr>
            <p:cNvPicPr>
              <a:picLocks noChangeAspect="1"/>
            </p:cNvPicPr>
            <p:nvPr/>
          </p:nvPicPr>
          <p:blipFill>
            <a:blip r:embed="rId8"/>
            <a:stretch>
              <a:fillRect/>
            </a:stretch>
          </p:blipFill>
          <p:spPr>
            <a:xfrm>
              <a:off x="7408685" y="3882392"/>
              <a:ext cx="2611676" cy="2583236"/>
            </a:xfrm>
            <a:prstGeom prst="rect">
              <a:avLst/>
            </a:prstGeom>
            <a:effectLst>
              <a:outerShdw blurRad="50800" dist="38100" dir="2700000" algn="tl" rotWithShape="0">
                <a:prstClr val="black">
                  <a:alpha val="40000"/>
                </a:prstClr>
              </a:outerShdw>
            </a:effectLst>
          </p:spPr>
        </p:pic>
      </p:grpSp>
      <p:sp>
        <p:nvSpPr>
          <p:cNvPr id="13" name="Rounded Rectangle 21">
            <a:extLst>
              <a:ext uri="{FF2B5EF4-FFF2-40B4-BE49-F238E27FC236}">
                <a16:creationId xmlns:a16="http://schemas.microsoft.com/office/drawing/2014/main" id="{4E166393-BDEC-4CC4-A0E4-4EA9FCEC365D}"/>
              </a:ext>
            </a:extLst>
          </p:cNvPr>
          <p:cNvSpPr/>
          <p:nvPr/>
        </p:nvSpPr>
        <p:spPr>
          <a:xfrm>
            <a:off x="7739098" y="425270"/>
            <a:ext cx="3810001" cy="656974"/>
          </a:xfrm>
          <a:prstGeom prst="roundRect">
            <a:avLst>
              <a:gd name="adj" fmla="val 12140"/>
            </a:avLst>
          </a:prstGeom>
          <a:gradFill rotWithShape="1">
            <a:gsLst>
              <a:gs pos="0">
                <a:srgbClr val="941358">
                  <a:lumMod val="50000"/>
                </a:srgbClr>
              </a:gs>
              <a:gs pos="12000">
                <a:srgbClr val="941358"/>
              </a:gs>
              <a:gs pos="100000">
                <a:srgbClr val="941358"/>
              </a:gs>
            </a:gsLst>
            <a:lin ang="16200000" scaled="0"/>
          </a:gradFill>
          <a:ln>
            <a:noFill/>
          </a:ln>
          <a:effectLst>
            <a:outerShdw blurRad="190500" dist="38100" dir="5400000" rotWithShape="0">
              <a:srgbClr val="000000">
                <a:alpha val="35000"/>
              </a:srgbClr>
            </a:outerShdw>
          </a:effectLst>
        </p:spPr>
        <p:txBody>
          <a:bodyPr tIns="73152" rIns="182880"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200" b="1" i="0" u="none" strike="noStrike" kern="0" cap="none" spc="0" normalizeH="0" baseline="0" noProof="0" dirty="0">
                <a:ln>
                  <a:noFill/>
                </a:ln>
                <a:solidFill>
                  <a:prstClr val="white"/>
                </a:solidFill>
                <a:effectLst>
                  <a:outerShdw blurRad="38100" dist="38100" dir="2700000" algn="tl">
                    <a:srgbClr val="000000">
                      <a:alpha val="43137"/>
                    </a:srgbClr>
                  </a:outerShdw>
                </a:effectLst>
                <a:uLnTx/>
                <a:uFillTx/>
                <a:latin typeface="Georgia" panose="02040502050405020303" pitchFamily="18" charset="0"/>
                <a:ea typeface="Verdana" pitchFamily="34" charset="0"/>
                <a:cs typeface="Aharoni" pitchFamily="2" charset="-79"/>
              </a:rPr>
              <a:t>www.akisconnect.eu/en/training-materials</a:t>
            </a:r>
          </a:p>
        </p:txBody>
      </p:sp>
    </p:spTree>
    <p:extLst>
      <p:ext uri="{BB962C8B-B14F-4D97-AF65-F5344CB8AC3E}">
        <p14:creationId xmlns:p14="http://schemas.microsoft.com/office/powerpoint/2010/main" val="1756928333"/>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661A119-74C8-D3B7-DFF8-CAD8D3ED5071}"/>
            </a:ext>
          </a:extLst>
        </p:cNvPr>
        <p:cNvGrpSpPr/>
        <p:nvPr/>
      </p:nvGrpSpPr>
      <p:grpSpPr>
        <a:xfrm>
          <a:off x="0" y="0"/>
          <a:ext cx="0" cy="0"/>
          <a:chOff x="0" y="0"/>
          <a:chExt cx="0" cy="0"/>
        </a:xfrm>
      </p:grpSpPr>
      <p:sp>
        <p:nvSpPr>
          <p:cNvPr id="6" name="Retângulo: Cantos Arredondados 8">
            <a:extLst>
              <a:ext uri="{FF2B5EF4-FFF2-40B4-BE49-F238E27FC236}">
                <a16:creationId xmlns:a16="http://schemas.microsoft.com/office/drawing/2014/main" id="{95995BDE-CD8E-4000-F9D9-0AEC672C1A9E}"/>
              </a:ext>
            </a:extLst>
          </p:cNvPr>
          <p:cNvSpPr/>
          <p:nvPr/>
        </p:nvSpPr>
        <p:spPr>
          <a:xfrm>
            <a:off x="586596" y="2680592"/>
            <a:ext cx="10896681" cy="242731"/>
          </a:xfrm>
          <a:prstGeom prst="roundRect">
            <a:avLst/>
          </a:prstGeom>
          <a:solidFill>
            <a:srgbClr val="951B82"/>
          </a:solidFill>
          <a:ln w="38100">
            <a:solidFill>
              <a:srgbClr val="951B8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pt-PT" sz="1600" b="1" dirty="0">
                <a:latin typeface="Helvetica" panose="020B0604020202020204" pitchFamily="34" charset="0"/>
                <a:cs typeface="Helvetica" panose="020B0604020202020204" pitchFamily="34" charset="0"/>
              </a:rPr>
              <a:t>AUDIENCE</a:t>
            </a:r>
            <a:endParaRPr lang="en-US" sz="1600" b="1" dirty="0">
              <a:latin typeface="Helvetica" panose="020B0604020202020204" pitchFamily="34" charset="0"/>
              <a:cs typeface="Helvetica" panose="020B0604020202020204" pitchFamily="34" charset="0"/>
            </a:endParaRPr>
          </a:p>
        </p:txBody>
      </p:sp>
      <p:sp>
        <p:nvSpPr>
          <p:cNvPr id="7" name="CaixaDeTexto 13">
            <a:extLst>
              <a:ext uri="{FF2B5EF4-FFF2-40B4-BE49-F238E27FC236}">
                <a16:creationId xmlns:a16="http://schemas.microsoft.com/office/drawing/2014/main" id="{C1ECF9BD-A959-FAC9-C199-3DA225AC0409}"/>
              </a:ext>
            </a:extLst>
          </p:cNvPr>
          <p:cNvSpPr txBox="1"/>
          <p:nvPr/>
        </p:nvSpPr>
        <p:spPr>
          <a:xfrm>
            <a:off x="586596" y="3055737"/>
            <a:ext cx="10896681" cy="523220"/>
          </a:xfrm>
          <a:prstGeom prst="rect">
            <a:avLst/>
          </a:prstGeom>
          <a:noFill/>
        </p:spPr>
        <p:txBody>
          <a:bodyPr wrap="square">
            <a:spAutoFit/>
          </a:bodyPr>
          <a:lstStyle/>
          <a:p>
            <a:pPr marL="257175" indent="-257175" fontAlgn="base">
              <a:buFont typeface="Wingdings" panose="05000000000000000000" pitchFamily="2" charset="2"/>
              <a:buChar char="ü"/>
            </a:pPr>
            <a:r>
              <a:rPr lang="en-IE" sz="1400" b="1" dirty="0">
                <a:solidFill>
                  <a:schemeClr val="dk1"/>
                </a:solidFill>
                <a:latin typeface="Helvetica" panose="020B0604020202020204" pitchFamily="34" charset="0"/>
                <a:ea typeface="Source Sans Pro" panose="020B0503030403020204" pitchFamily="34" charset="0"/>
                <a:cs typeface="Helvetica" panose="020B0604020202020204" pitchFamily="34" charset="0"/>
              </a:rPr>
              <a:t>Key actors of change</a:t>
            </a:r>
            <a:r>
              <a:rPr lang="en-IE" sz="1400" dirty="0">
                <a:solidFill>
                  <a:schemeClr val="dk1"/>
                </a:solidFill>
                <a:latin typeface="Helvetica" panose="020B0604020202020204" pitchFamily="34" charset="0"/>
                <a:ea typeface="Source Sans Pro" panose="020B0503030403020204" pitchFamily="34" charset="0"/>
                <a:cs typeface="Helvetica" panose="020B0604020202020204" pitchFamily="34" charset="0"/>
              </a:rPr>
              <a:t>: Including national coordination body (CBs) members and modernAKIS CoP members </a:t>
            </a:r>
            <a:endParaRPr lang="en-US" sz="1400" dirty="0">
              <a:solidFill>
                <a:schemeClr val="dk1"/>
              </a:solidFill>
              <a:latin typeface="Helvetica" panose="020B0604020202020204" pitchFamily="34" charset="0"/>
              <a:ea typeface="Source Sans Pro" panose="020B0503030403020204" pitchFamily="34" charset="0"/>
              <a:cs typeface="Helvetica" panose="020B0604020202020204" pitchFamily="34" charset="0"/>
            </a:endParaRPr>
          </a:p>
          <a:p>
            <a:pPr marL="257175" indent="-257175" fontAlgn="base">
              <a:buFont typeface="Wingdings" panose="05000000000000000000" pitchFamily="2" charset="2"/>
              <a:buChar char="ü"/>
            </a:pPr>
            <a:r>
              <a:rPr lang="en-IE" sz="1400" b="1" dirty="0">
                <a:solidFill>
                  <a:schemeClr val="dk1"/>
                </a:solidFill>
                <a:latin typeface="Helvetica" panose="020B0604020202020204" pitchFamily="34" charset="0"/>
                <a:ea typeface="Source Sans Pro" panose="020B0503030403020204" pitchFamily="34" charset="0"/>
                <a:cs typeface="Helvetica" panose="020B0604020202020204" pitchFamily="34" charset="0"/>
              </a:rPr>
              <a:t>Trainers</a:t>
            </a:r>
            <a:r>
              <a:rPr lang="en-IE" sz="1400" dirty="0">
                <a:solidFill>
                  <a:schemeClr val="dk1"/>
                </a:solidFill>
                <a:latin typeface="Helvetica" panose="020B0604020202020204" pitchFamily="34" charset="0"/>
                <a:ea typeface="Source Sans Pro" panose="020B0503030403020204" pitchFamily="34" charset="0"/>
                <a:cs typeface="Helvetica" panose="020B0604020202020204" pitchFamily="34" charset="0"/>
              </a:rPr>
              <a:t>: Encompassing trainers with proficient training skills in interactive trainings, hailing  from different European countries</a:t>
            </a:r>
            <a:endParaRPr lang="en-US" sz="1400" dirty="0">
              <a:latin typeface="Helvetica" panose="020B0604020202020204" pitchFamily="34" charset="0"/>
              <a:cs typeface="Helvetica" panose="020B0604020202020204" pitchFamily="34" charset="0"/>
            </a:endParaRPr>
          </a:p>
        </p:txBody>
      </p:sp>
      <p:sp>
        <p:nvSpPr>
          <p:cNvPr id="8" name="CaixaDeTexto 14">
            <a:extLst>
              <a:ext uri="{FF2B5EF4-FFF2-40B4-BE49-F238E27FC236}">
                <a16:creationId xmlns:a16="http://schemas.microsoft.com/office/drawing/2014/main" id="{B9F487A6-0CC0-822A-293F-287512F1B402}"/>
              </a:ext>
            </a:extLst>
          </p:cNvPr>
          <p:cNvSpPr txBox="1"/>
          <p:nvPr/>
        </p:nvSpPr>
        <p:spPr>
          <a:xfrm>
            <a:off x="586596" y="4461672"/>
            <a:ext cx="10669494" cy="1600438"/>
          </a:xfrm>
          <a:prstGeom prst="rect">
            <a:avLst/>
          </a:prstGeom>
          <a:noFill/>
        </p:spPr>
        <p:txBody>
          <a:bodyPr wrap="square">
            <a:spAutoFit/>
          </a:bodyPr>
          <a:lstStyle/>
          <a:p>
            <a:pPr marL="255600" indent="-255600">
              <a:buFont typeface="Wingdings" panose="05000000000000000000" pitchFamily="2" charset="2"/>
              <a:buChar char="ü"/>
            </a:pPr>
            <a:r>
              <a:rPr lang="pt-PT" sz="1400" b="1" dirty="0">
                <a:latin typeface="Helvetica" panose="020B0604020202020204" pitchFamily="34" charset="0"/>
                <a:ea typeface="Source Sans Pro" panose="020B0503030403020204" pitchFamily="34" charset="0"/>
                <a:cs typeface="Helvetica" panose="020B0604020202020204" pitchFamily="34" charset="0"/>
              </a:rPr>
              <a:t>No </a:t>
            </a:r>
            <a:r>
              <a:rPr lang="pt-PT" sz="1400" b="1" dirty="0" err="1">
                <a:latin typeface="Helvetica" panose="020B0604020202020204" pitchFamily="34" charset="0"/>
                <a:ea typeface="Source Sans Pro" panose="020B0503030403020204" pitchFamily="34" charset="0"/>
                <a:cs typeface="Helvetica" panose="020B0604020202020204" pitchFamily="34" charset="0"/>
              </a:rPr>
              <a:t>language</a:t>
            </a:r>
            <a:r>
              <a:rPr lang="pt-PT" sz="1400" b="1" dirty="0">
                <a:latin typeface="Helvetica" panose="020B0604020202020204" pitchFamily="34" charset="0"/>
                <a:ea typeface="Source Sans Pro" panose="020B0503030403020204" pitchFamily="34" charset="0"/>
                <a:cs typeface="Helvetica" panose="020B0604020202020204" pitchFamily="34" charset="0"/>
              </a:rPr>
              <a:t> </a:t>
            </a:r>
            <a:r>
              <a:rPr lang="pt-PT" sz="1400" b="1" dirty="0" err="1">
                <a:latin typeface="Helvetica" panose="020B0604020202020204" pitchFamily="34" charset="0"/>
                <a:ea typeface="Source Sans Pro" panose="020B0503030403020204" pitchFamily="34" charset="0"/>
                <a:cs typeface="Helvetica" panose="020B0604020202020204" pitchFamily="34" charset="0"/>
              </a:rPr>
              <a:t>barriers</a:t>
            </a:r>
            <a:r>
              <a:rPr lang="pt-PT" sz="1400" b="1" dirty="0">
                <a:latin typeface="Helvetica" panose="020B0604020202020204" pitchFamily="34" charset="0"/>
                <a:ea typeface="Source Sans Pro" panose="020B0503030403020204" pitchFamily="34" charset="0"/>
                <a:cs typeface="Helvetica" panose="020B0604020202020204" pitchFamily="34" charset="0"/>
              </a:rPr>
              <a:t> (EU </a:t>
            </a:r>
            <a:r>
              <a:rPr lang="pt-PT" sz="1400" b="1" dirty="0" err="1">
                <a:latin typeface="Helvetica" panose="020B0604020202020204" pitchFamily="34" charset="0"/>
                <a:ea typeface="Source Sans Pro" panose="020B0503030403020204" pitchFamily="34" charset="0"/>
                <a:cs typeface="Helvetica" panose="020B0604020202020204" pitchFamily="34" charset="0"/>
              </a:rPr>
              <a:t>languages</a:t>
            </a:r>
            <a:r>
              <a:rPr lang="pt-PT" sz="1400" b="1" dirty="0">
                <a:latin typeface="Helvetica" panose="020B0604020202020204" pitchFamily="34" charset="0"/>
                <a:ea typeface="Source Sans Pro" panose="020B0503030403020204" pitchFamily="34" charset="0"/>
                <a:cs typeface="Helvetica" panose="020B0604020202020204" pitchFamily="34" charset="0"/>
              </a:rPr>
              <a:t>)</a:t>
            </a:r>
          </a:p>
          <a:p>
            <a:pPr marL="255600" indent="-255600">
              <a:buFont typeface="Wingdings" panose="05000000000000000000" pitchFamily="2" charset="2"/>
              <a:buChar char="ü"/>
            </a:pPr>
            <a:r>
              <a:rPr lang="en-US" sz="1400" dirty="0">
                <a:latin typeface="Helvetica" panose="020B0604020202020204" pitchFamily="34" charset="0"/>
                <a:cs typeface="Helvetica" panose="020B0604020202020204" pitchFamily="34" charset="0"/>
              </a:rPr>
              <a:t>Uses simple and clear terminology to ensure common understanding</a:t>
            </a:r>
            <a:endParaRPr lang="pt-PT" sz="1400" dirty="0">
              <a:latin typeface="Helvetica" panose="020B0604020202020204" pitchFamily="34" charset="0"/>
              <a:ea typeface="Source Sans Pro" panose="020B0503030403020204" pitchFamily="34" charset="0"/>
              <a:cs typeface="Helvetica" panose="020B0604020202020204" pitchFamily="34" charset="0"/>
            </a:endParaRPr>
          </a:p>
          <a:p>
            <a:pPr marL="255600" indent="-255600">
              <a:buFont typeface="Wingdings" panose="05000000000000000000" pitchFamily="2" charset="2"/>
              <a:buChar char="ü"/>
            </a:pPr>
            <a:r>
              <a:rPr lang="en-US" sz="1400" dirty="0">
                <a:latin typeface="Helvetica" panose="020B0604020202020204" pitchFamily="34" charset="0"/>
                <a:ea typeface="Source Sans Pro" panose="020B0503030403020204" pitchFamily="34" charset="0"/>
                <a:cs typeface="Helvetica" panose="020B0604020202020204" pitchFamily="34" charset="0"/>
              </a:rPr>
              <a:t>Interactive format ensures full mobile compatibility; each module is optimized for efficient 30-minute completion.</a:t>
            </a:r>
          </a:p>
          <a:p>
            <a:pPr marL="255600" indent="-255600">
              <a:buFont typeface="Wingdings" panose="05000000000000000000" pitchFamily="2" charset="2"/>
              <a:buChar char="ü"/>
            </a:pPr>
            <a:r>
              <a:rPr lang="en-US" sz="1400" dirty="0">
                <a:latin typeface="Helvetica" panose="020B0604020202020204" pitchFamily="34" charset="0"/>
                <a:ea typeface="Source Sans Pro" panose="020B0503030403020204" pitchFamily="34" charset="0"/>
                <a:cs typeface="Helvetica" panose="020B0604020202020204" pitchFamily="34" charset="0"/>
              </a:rPr>
              <a:t>Visual materials reflect the diverse social, cultural, and geographic contexts of agriculture, forestry, and rural sectors across Europe.</a:t>
            </a:r>
          </a:p>
          <a:p>
            <a:pPr marL="255600" indent="-255600">
              <a:buFont typeface="Wingdings" panose="05000000000000000000" pitchFamily="2" charset="2"/>
              <a:buChar char="ü"/>
            </a:pPr>
            <a:r>
              <a:rPr lang="en-US" sz="1400" dirty="0">
                <a:latin typeface="Helvetica" panose="020B0604020202020204" pitchFamily="34" charset="0"/>
                <a:ea typeface="Source Sans Pro" panose="020B0503030403020204" pitchFamily="34" charset="0"/>
                <a:cs typeface="Helvetica" panose="020B0604020202020204" pitchFamily="34" charset="0"/>
              </a:rPr>
              <a:t>Focuses on both instructional content and user experience (UX) to create an engaging, relevant, and informative learning journey for end users.</a:t>
            </a:r>
          </a:p>
        </p:txBody>
      </p:sp>
      <p:sp>
        <p:nvSpPr>
          <p:cNvPr id="9" name="CaixaDeTexto 17">
            <a:extLst>
              <a:ext uri="{FF2B5EF4-FFF2-40B4-BE49-F238E27FC236}">
                <a16:creationId xmlns:a16="http://schemas.microsoft.com/office/drawing/2014/main" id="{13F154A6-5BCF-F34B-3D31-951E2D0E5770}"/>
              </a:ext>
            </a:extLst>
          </p:cNvPr>
          <p:cNvSpPr txBox="1"/>
          <p:nvPr/>
        </p:nvSpPr>
        <p:spPr>
          <a:xfrm>
            <a:off x="586596" y="1851009"/>
            <a:ext cx="10896681" cy="523220"/>
          </a:xfrm>
          <a:prstGeom prst="rect">
            <a:avLst/>
          </a:prstGeom>
          <a:noFill/>
        </p:spPr>
        <p:txBody>
          <a:bodyPr wrap="square">
            <a:spAutoFit/>
          </a:bodyPr>
          <a:lstStyle/>
          <a:p>
            <a:pPr marL="255600" indent="-255600" fontAlgn="base">
              <a:buFont typeface="Arial" panose="020B0604020202020204" pitchFamily="34" charset="0"/>
              <a:buChar char="•"/>
            </a:pPr>
            <a:r>
              <a:rPr lang="en-GB" sz="1400" dirty="0">
                <a:latin typeface="Helvetica" panose="020B0604020202020204" pitchFamily="34" charset="0"/>
                <a:ea typeface="Source Sans Pro" panose="020B0503030403020204" pitchFamily="34" charset="0"/>
                <a:cs typeface="Helvetica" panose="020B0604020202020204" pitchFamily="34" charset="0"/>
              </a:rPr>
              <a:t>Available for learners to </a:t>
            </a:r>
            <a:r>
              <a:rPr lang="en-GB" sz="1400" b="1" dirty="0">
                <a:latin typeface="Helvetica" panose="020B0604020202020204" pitchFamily="34" charset="0"/>
                <a:ea typeface="Source Sans Pro" panose="020B0503030403020204" pitchFamily="34" charset="0"/>
                <a:cs typeface="Helvetica" panose="020B0604020202020204" pitchFamily="34" charset="0"/>
              </a:rPr>
              <a:t>explore the AKIS concept </a:t>
            </a:r>
            <a:r>
              <a:rPr lang="en-GB" sz="1400" dirty="0">
                <a:latin typeface="Helvetica" panose="020B0604020202020204" pitchFamily="34" charset="0"/>
                <a:ea typeface="Source Sans Pro" panose="020B0503030403020204" pitchFamily="34" charset="0"/>
                <a:cs typeface="Helvetica" panose="020B0604020202020204" pitchFamily="34" charset="0"/>
              </a:rPr>
              <a:t>and gain insights into system thinking, the AKIS, diagnosing and solving </a:t>
            </a:r>
            <a:br>
              <a:rPr lang="en-GB" sz="1400" dirty="0">
                <a:latin typeface="Helvetica" panose="020B0604020202020204" pitchFamily="34" charset="0"/>
                <a:ea typeface="Source Sans Pro" panose="020B0503030403020204" pitchFamily="34" charset="0"/>
                <a:cs typeface="Helvetica" panose="020B0604020202020204" pitchFamily="34" charset="0"/>
              </a:rPr>
            </a:br>
            <a:r>
              <a:rPr lang="en-GB" sz="1400" dirty="0">
                <a:latin typeface="Helvetica" panose="020B0604020202020204" pitchFamily="34" charset="0"/>
                <a:ea typeface="Source Sans Pro" panose="020B0503030403020204" pitchFamily="34" charset="0"/>
                <a:cs typeface="Helvetica" panose="020B0604020202020204" pitchFamily="34" charset="0"/>
              </a:rPr>
              <a:t>system-level issues effectively.</a:t>
            </a:r>
            <a:endParaRPr lang="en-US" sz="1100" dirty="0">
              <a:latin typeface="Helvetica" panose="020B0604020202020204" pitchFamily="34" charset="0"/>
              <a:ea typeface="Source Sans Pro" panose="020B0503030403020204" pitchFamily="34" charset="0"/>
              <a:cs typeface="Helvetica" panose="020B0604020202020204" pitchFamily="34" charset="0"/>
            </a:endParaRPr>
          </a:p>
        </p:txBody>
      </p:sp>
      <p:sp>
        <p:nvSpPr>
          <p:cNvPr id="10" name="Retângulo: Cantos Arredondados 18">
            <a:extLst>
              <a:ext uri="{FF2B5EF4-FFF2-40B4-BE49-F238E27FC236}">
                <a16:creationId xmlns:a16="http://schemas.microsoft.com/office/drawing/2014/main" id="{0461DA0A-FDE8-A814-C693-80FC38621B7E}"/>
              </a:ext>
            </a:extLst>
          </p:cNvPr>
          <p:cNvSpPr/>
          <p:nvPr/>
        </p:nvSpPr>
        <p:spPr>
          <a:xfrm>
            <a:off x="586596" y="4073467"/>
            <a:ext cx="10896681" cy="242731"/>
          </a:xfrm>
          <a:prstGeom prst="roundRect">
            <a:avLst/>
          </a:prstGeom>
          <a:solidFill>
            <a:srgbClr val="951B82"/>
          </a:solidFill>
          <a:ln w="38100">
            <a:solidFill>
              <a:srgbClr val="951B8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pt-PT" sz="1600" b="1" dirty="0">
                <a:latin typeface="Helvetica" panose="020B0604020202020204" pitchFamily="34" charset="0"/>
                <a:cs typeface="Helvetica" panose="020B0604020202020204" pitchFamily="34" charset="0"/>
              </a:rPr>
              <a:t>BENEFITS</a:t>
            </a:r>
            <a:endParaRPr lang="en-US" sz="1600" b="1" dirty="0">
              <a:latin typeface="Helvetica" panose="020B0604020202020204" pitchFamily="34" charset="0"/>
              <a:cs typeface="Helvetica" panose="020B0604020202020204" pitchFamily="34" charset="0"/>
            </a:endParaRPr>
          </a:p>
        </p:txBody>
      </p:sp>
      <p:sp>
        <p:nvSpPr>
          <p:cNvPr id="11" name="Retângulo: Cantos Arredondados 19">
            <a:extLst>
              <a:ext uri="{FF2B5EF4-FFF2-40B4-BE49-F238E27FC236}">
                <a16:creationId xmlns:a16="http://schemas.microsoft.com/office/drawing/2014/main" id="{8A558CD5-24B4-8051-BE82-9AF5FB7FAB36}"/>
              </a:ext>
            </a:extLst>
          </p:cNvPr>
          <p:cNvSpPr/>
          <p:nvPr/>
        </p:nvSpPr>
        <p:spPr>
          <a:xfrm>
            <a:off x="586596" y="1447140"/>
            <a:ext cx="10896681" cy="242731"/>
          </a:xfrm>
          <a:prstGeom prst="roundRect">
            <a:avLst/>
          </a:prstGeom>
          <a:solidFill>
            <a:srgbClr val="951B82"/>
          </a:solidFill>
          <a:ln w="38100">
            <a:solidFill>
              <a:srgbClr val="951B8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pt-PT" sz="1600" b="1" dirty="0">
                <a:latin typeface="Helvetica" panose="020B0604020202020204" pitchFamily="34" charset="0"/>
                <a:cs typeface="Helvetica" panose="020B0604020202020204" pitchFamily="34" charset="0"/>
              </a:rPr>
              <a:t>RESULT</a:t>
            </a:r>
            <a:endParaRPr lang="en-US" sz="1600" b="1" dirty="0">
              <a:latin typeface="Helvetica" panose="020B0604020202020204" pitchFamily="34" charset="0"/>
              <a:cs typeface="Helvetica" panose="020B0604020202020204" pitchFamily="34" charset="0"/>
            </a:endParaRPr>
          </a:p>
        </p:txBody>
      </p:sp>
      <p:sp>
        <p:nvSpPr>
          <p:cNvPr id="12" name="Titel 1">
            <a:extLst>
              <a:ext uri="{FF2B5EF4-FFF2-40B4-BE49-F238E27FC236}">
                <a16:creationId xmlns:a16="http://schemas.microsoft.com/office/drawing/2014/main" id="{6E49F669-8F3A-E3B0-0168-ABB2FB149706}"/>
              </a:ext>
            </a:extLst>
          </p:cNvPr>
          <p:cNvSpPr>
            <a:spLocks noGrp="1"/>
          </p:cNvSpPr>
          <p:nvPr>
            <p:ph type="title"/>
          </p:nvPr>
        </p:nvSpPr>
        <p:spPr/>
        <p:txBody>
          <a:bodyPr vert="horz" lIns="91440" tIns="45720" rIns="91440" bIns="45720" rtlCol="0" anchor="t">
            <a:noAutofit/>
          </a:bodyPr>
          <a:lstStyle/>
          <a:p>
            <a:r>
              <a:rPr lang="de-DE" dirty="0"/>
              <a:t>AKIS e-Learning Modules</a:t>
            </a:r>
          </a:p>
        </p:txBody>
      </p:sp>
      <p:sp>
        <p:nvSpPr>
          <p:cNvPr id="13" name="Textplatzhalter 2">
            <a:extLst>
              <a:ext uri="{FF2B5EF4-FFF2-40B4-BE49-F238E27FC236}">
                <a16:creationId xmlns:a16="http://schemas.microsoft.com/office/drawing/2014/main" id="{A1CA9751-2B0D-6FB9-7E4F-DE5B6A76BFA8}"/>
              </a:ext>
            </a:extLst>
          </p:cNvPr>
          <p:cNvSpPr>
            <a:spLocks noGrp="1"/>
          </p:cNvSpPr>
          <p:nvPr>
            <p:ph type="body" sz="quarter" idx="18"/>
          </p:nvPr>
        </p:nvSpPr>
        <p:spPr/>
        <p:txBody>
          <a:bodyPr/>
          <a:lstStyle/>
          <a:p>
            <a:r>
              <a:rPr lang="de-DE" dirty="0" smtClean="0"/>
              <a:t>4</a:t>
            </a:r>
            <a:endParaRPr lang="de-DE" dirty="0"/>
          </a:p>
        </p:txBody>
      </p:sp>
    </p:spTree>
    <p:extLst>
      <p:ext uri="{BB962C8B-B14F-4D97-AF65-F5344CB8AC3E}">
        <p14:creationId xmlns:p14="http://schemas.microsoft.com/office/powerpoint/2010/main" val="1699163429"/>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8E53ED4-935E-E459-CA24-BABB532DC795}"/>
            </a:ext>
          </a:extLst>
        </p:cNvPr>
        <p:cNvGrpSpPr/>
        <p:nvPr/>
      </p:nvGrpSpPr>
      <p:grpSpPr>
        <a:xfrm>
          <a:off x="0" y="0"/>
          <a:ext cx="0" cy="0"/>
          <a:chOff x="0" y="0"/>
          <a:chExt cx="0" cy="0"/>
        </a:xfrm>
      </p:grpSpPr>
      <p:sp>
        <p:nvSpPr>
          <p:cNvPr id="18" name="Titel 1">
            <a:extLst>
              <a:ext uri="{FF2B5EF4-FFF2-40B4-BE49-F238E27FC236}">
                <a16:creationId xmlns:a16="http://schemas.microsoft.com/office/drawing/2014/main" id="{6E49F669-8F3A-E3B0-0168-ABB2FB149706}"/>
              </a:ext>
            </a:extLst>
          </p:cNvPr>
          <p:cNvSpPr>
            <a:spLocks noGrp="1"/>
          </p:cNvSpPr>
          <p:nvPr>
            <p:ph type="title"/>
          </p:nvPr>
        </p:nvSpPr>
        <p:spPr/>
        <p:txBody>
          <a:bodyPr vert="horz" lIns="91440" tIns="45720" rIns="91440" bIns="45720" rtlCol="0" anchor="t">
            <a:noAutofit/>
          </a:bodyPr>
          <a:lstStyle/>
          <a:p>
            <a:r>
              <a:rPr lang="de-DE" dirty="0"/>
              <a:t>AKIS PRACTICES VIDEOS</a:t>
            </a:r>
          </a:p>
        </p:txBody>
      </p:sp>
      <p:sp>
        <p:nvSpPr>
          <p:cNvPr id="17" name="Textplatzhalter 2">
            <a:extLst>
              <a:ext uri="{FF2B5EF4-FFF2-40B4-BE49-F238E27FC236}">
                <a16:creationId xmlns:a16="http://schemas.microsoft.com/office/drawing/2014/main" id="{6B93E099-E086-EF02-3200-408A2827D3CF}"/>
              </a:ext>
            </a:extLst>
          </p:cNvPr>
          <p:cNvSpPr>
            <a:spLocks noGrp="1"/>
          </p:cNvSpPr>
          <p:nvPr>
            <p:ph type="body" sz="quarter" idx="18"/>
          </p:nvPr>
        </p:nvSpPr>
        <p:spPr/>
        <p:txBody>
          <a:bodyPr/>
          <a:lstStyle/>
          <a:p>
            <a:r>
              <a:rPr lang="de-DE" dirty="0" smtClean="0"/>
              <a:t>4</a:t>
            </a:r>
            <a:endParaRPr lang="de-DE" dirty="0"/>
          </a:p>
        </p:txBody>
      </p:sp>
      <p:sp>
        <p:nvSpPr>
          <p:cNvPr id="19" name="Rounded Rectangle 21">
            <a:extLst>
              <a:ext uri="{FF2B5EF4-FFF2-40B4-BE49-F238E27FC236}">
                <a16:creationId xmlns:a16="http://schemas.microsoft.com/office/drawing/2014/main" id="{4E166393-BDEC-4CC4-A0E4-4EA9FCEC365D}"/>
              </a:ext>
            </a:extLst>
          </p:cNvPr>
          <p:cNvSpPr/>
          <p:nvPr/>
        </p:nvSpPr>
        <p:spPr>
          <a:xfrm>
            <a:off x="8812422" y="337885"/>
            <a:ext cx="2774262" cy="656974"/>
          </a:xfrm>
          <a:prstGeom prst="roundRect">
            <a:avLst>
              <a:gd name="adj" fmla="val 12140"/>
            </a:avLst>
          </a:prstGeom>
          <a:gradFill rotWithShape="1">
            <a:gsLst>
              <a:gs pos="0">
                <a:srgbClr val="941358">
                  <a:lumMod val="50000"/>
                </a:srgbClr>
              </a:gs>
              <a:gs pos="12000">
                <a:srgbClr val="941358"/>
              </a:gs>
              <a:gs pos="100000">
                <a:srgbClr val="941358"/>
              </a:gs>
            </a:gsLst>
            <a:lin ang="16200000" scaled="0"/>
          </a:gradFill>
          <a:ln>
            <a:noFill/>
          </a:ln>
          <a:effectLst>
            <a:outerShdw blurRad="190500" dist="38100" dir="5400000" rotWithShape="0">
              <a:srgbClr val="000000">
                <a:alpha val="35000"/>
              </a:srgbClr>
            </a:outerShdw>
          </a:effectLst>
        </p:spPr>
        <p:txBody>
          <a:bodyPr tIns="73152" rIns="182880" rtlCol="0" anchor="ctr"/>
          <a:lstStyle/>
          <a:p>
            <a:pPr marL="0" marR="0" lvl="0" indent="0" defTabSz="914400" eaLnBrk="1" fontAlgn="auto" latinLnBrk="0" hangingPunct="1">
              <a:lnSpc>
                <a:spcPct val="100000"/>
              </a:lnSpc>
              <a:spcBef>
                <a:spcPts val="0"/>
              </a:spcBef>
              <a:spcAft>
                <a:spcPts val="0"/>
              </a:spcAft>
              <a:buClrTx/>
              <a:buSzTx/>
              <a:buFontTx/>
              <a:buNone/>
              <a:tabLst/>
              <a:defRPr/>
            </a:pPr>
            <a:r>
              <a:rPr lang="en-US" sz="1200" b="1" kern="0" dirty="0">
                <a:solidFill>
                  <a:prstClr val="white"/>
                </a:solidFill>
                <a:effectLst>
                  <a:outerShdw blurRad="38100" dist="38100" dir="2700000" algn="tl">
                    <a:srgbClr val="000000">
                      <a:alpha val="43137"/>
                    </a:srgbClr>
                  </a:outerShdw>
                </a:effectLst>
                <a:latin typeface="Georgia" panose="02040502050405020303" pitchFamily="18" charset="0"/>
                <a:ea typeface="Verdana" pitchFamily="34" charset="0"/>
                <a:cs typeface="Aharoni" pitchFamily="2" charset="-79"/>
              </a:rPr>
              <a:t>YouTube modernAKIS</a:t>
            </a:r>
            <a:endParaRPr kumimoji="0" lang="en-US" sz="1200" b="1" i="0" u="none" strike="noStrike" kern="0" cap="none" spc="0" normalizeH="0" baseline="0" noProof="0" dirty="0">
              <a:ln>
                <a:noFill/>
              </a:ln>
              <a:solidFill>
                <a:prstClr val="white"/>
              </a:solidFill>
              <a:effectLst>
                <a:outerShdw blurRad="38100" dist="38100" dir="2700000" algn="tl">
                  <a:srgbClr val="000000">
                    <a:alpha val="43137"/>
                  </a:srgbClr>
                </a:outerShdw>
              </a:effectLst>
              <a:uLnTx/>
              <a:uFillTx/>
              <a:latin typeface="Georgia" panose="02040502050405020303" pitchFamily="18" charset="0"/>
              <a:ea typeface="Verdana" pitchFamily="34" charset="0"/>
              <a:cs typeface="Aharoni" pitchFamily="2" charset="-79"/>
            </a:endParaRPr>
          </a:p>
        </p:txBody>
      </p:sp>
      <p:grpSp>
        <p:nvGrpSpPr>
          <p:cNvPr id="7" name="Gruppieren 6">
            <a:extLst>
              <a:ext uri="{FF2B5EF4-FFF2-40B4-BE49-F238E27FC236}">
                <a16:creationId xmlns:a16="http://schemas.microsoft.com/office/drawing/2014/main" id="{2DBAF50F-3CBA-A796-68FB-28C3D8C57EC1}"/>
              </a:ext>
            </a:extLst>
          </p:cNvPr>
          <p:cNvGrpSpPr/>
          <p:nvPr/>
        </p:nvGrpSpPr>
        <p:grpSpPr>
          <a:xfrm>
            <a:off x="813293" y="1150893"/>
            <a:ext cx="9267139" cy="5197691"/>
            <a:chOff x="813293" y="1150893"/>
            <a:chExt cx="9267139" cy="5197691"/>
          </a:xfrm>
        </p:grpSpPr>
        <p:pic>
          <p:nvPicPr>
            <p:cNvPr id="5" name="Grafik 4">
              <a:extLst>
                <a:ext uri="{FF2B5EF4-FFF2-40B4-BE49-F238E27FC236}">
                  <a16:creationId xmlns:a16="http://schemas.microsoft.com/office/drawing/2014/main" id="{72E3438F-EB8D-88AB-A392-9F3E50A5AC78}"/>
                </a:ext>
              </a:extLst>
            </p:cNvPr>
            <p:cNvPicPr>
              <a:picLocks noChangeAspect="1"/>
            </p:cNvPicPr>
            <p:nvPr/>
          </p:nvPicPr>
          <p:blipFill>
            <a:blip r:embed="rId2"/>
            <a:stretch>
              <a:fillRect/>
            </a:stretch>
          </p:blipFill>
          <p:spPr>
            <a:xfrm>
              <a:off x="813293" y="1150893"/>
              <a:ext cx="9267139" cy="5077374"/>
            </a:xfrm>
            <a:prstGeom prst="rect">
              <a:avLst/>
            </a:prstGeom>
          </p:spPr>
        </p:pic>
        <p:pic>
          <p:nvPicPr>
            <p:cNvPr id="6" name="Grafik 5">
              <a:extLst>
                <a:ext uri="{FF2B5EF4-FFF2-40B4-BE49-F238E27FC236}">
                  <a16:creationId xmlns:a16="http://schemas.microsoft.com/office/drawing/2014/main" id="{D813C329-BA7C-25F7-4BB9-6FD9A372E1F5}"/>
                </a:ext>
              </a:extLst>
            </p:cNvPr>
            <p:cNvPicPr>
              <a:picLocks noChangeAspect="1"/>
            </p:cNvPicPr>
            <p:nvPr/>
          </p:nvPicPr>
          <p:blipFill>
            <a:blip r:embed="rId2"/>
            <a:srcRect t="90542" r="68997"/>
            <a:stretch>
              <a:fillRect/>
            </a:stretch>
          </p:blipFill>
          <p:spPr>
            <a:xfrm>
              <a:off x="813293" y="5868385"/>
              <a:ext cx="2873062" cy="480199"/>
            </a:xfrm>
            <a:prstGeom prst="rect">
              <a:avLst/>
            </a:prstGeom>
          </p:spPr>
        </p:pic>
      </p:grpSp>
    </p:spTree>
    <p:extLst>
      <p:ext uri="{BB962C8B-B14F-4D97-AF65-F5344CB8AC3E}">
        <p14:creationId xmlns:p14="http://schemas.microsoft.com/office/powerpoint/2010/main" val="3793442836"/>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3D4E5A3-E357-32C1-E293-E4DFF2DDDEE2}"/>
              </a:ext>
            </a:extLst>
          </p:cNvPr>
          <p:cNvSpPr>
            <a:spLocks noGrp="1"/>
          </p:cNvSpPr>
          <p:nvPr>
            <p:ph type="title"/>
          </p:nvPr>
        </p:nvSpPr>
        <p:spPr/>
        <p:txBody>
          <a:bodyPr vert="horz" lIns="91440" tIns="45720" rIns="91440" bIns="45720" rtlCol="0" anchor="t">
            <a:noAutofit/>
          </a:bodyPr>
          <a:lstStyle/>
          <a:p>
            <a:r>
              <a:rPr lang="de-DE" dirty="0" err="1"/>
              <a:t>AKISConnect</a:t>
            </a:r>
            <a:r>
              <a:rPr lang="de-DE" dirty="0"/>
              <a:t> – </a:t>
            </a:r>
            <a:r>
              <a:rPr lang="de-DE" dirty="0" err="1"/>
              <a:t>the</a:t>
            </a:r>
            <a:r>
              <a:rPr lang="de-DE" dirty="0"/>
              <a:t> AKIS </a:t>
            </a:r>
            <a:r>
              <a:rPr lang="de-DE" dirty="0" err="1"/>
              <a:t>networking</a:t>
            </a:r>
            <a:r>
              <a:rPr lang="de-DE" dirty="0"/>
              <a:t> </a:t>
            </a:r>
            <a:r>
              <a:rPr lang="de-DE" dirty="0" err="1"/>
              <a:t>platform</a:t>
            </a:r>
            <a:endParaRPr lang="de-DE" dirty="0"/>
          </a:p>
        </p:txBody>
      </p:sp>
      <p:sp>
        <p:nvSpPr>
          <p:cNvPr id="3" name="Textplatzhalter 2">
            <a:extLst>
              <a:ext uri="{FF2B5EF4-FFF2-40B4-BE49-F238E27FC236}">
                <a16:creationId xmlns:a16="http://schemas.microsoft.com/office/drawing/2014/main" id="{E9144F7D-6DE5-3124-701B-D13E568D7C20}"/>
              </a:ext>
            </a:extLst>
          </p:cNvPr>
          <p:cNvSpPr>
            <a:spLocks noGrp="1"/>
          </p:cNvSpPr>
          <p:nvPr>
            <p:ph type="body" sz="quarter" idx="18"/>
          </p:nvPr>
        </p:nvSpPr>
        <p:spPr/>
        <p:txBody>
          <a:bodyPr/>
          <a:lstStyle/>
          <a:p>
            <a:r>
              <a:rPr lang="de-DE" dirty="0" smtClean="0"/>
              <a:t>4</a:t>
            </a:r>
            <a:endParaRPr lang="de-DE" dirty="0"/>
          </a:p>
        </p:txBody>
      </p:sp>
      <p:pic>
        <p:nvPicPr>
          <p:cNvPr id="4" name="Imagem 5">
            <a:extLst>
              <a:ext uri="{FF2B5EF4-FFF2-40B4-BE49-F238E27FC236}">
                <a16:creationId xmlns:a16="http://schemas.microsoft.com/office/drawing/2014/main" id="{05BF1A04-ADBA-0C8F-7187-6BF9712D7555}"/>
              </a:ext>
            </a:extLst>
          </p:cNvPr>
          <p:cNvPicPr>
            <a:picLocks noChangeAspect="1"/>
          </p:cNvPicPr>
          <p:nvPr/>
        </p:nvPicPr>
        <p:blipFill>
          <a:blip r:embed="rId2"/>
          <a:srcRect/>
          <a:stretch/>
        </p:blipFill>
        <p:spPr>
          <a:xfrm>
            <a:off x="496588" y="1294317"/>
            <a:ext cx="4076179" cy="1631336"/>
          </a:xfrm>
          <a:prstGeom prst="rect">
            <a:avLst/>
          </a:prstGeom>
        </p:spPr>
      </p:pic>
      <p:pic>
        <p:nvPicPr>
          <p:cNvPr id="5" name="Imagem 4">
            <a:extLst>
              <a:ext uri="{FF2B5EF4-FFF2-40B4-BE49-F238E27FC236}">
                <a16:creationId xmlns:a16="http://schemas.microsoft.com/office/drawing/2014/main" id="{00C97E4E-446D-D874-D756-3D4DAD531CD2}"/>
              </a:ext>
            </a:extLst>
          </p:cNvPr>
          <p:cNvPicPr>
            <a:picLocks noChangeAspect="1"/>
          </p:cNvPicPr>
          <p:nvPr/>
        </p:nvPicPr>
        <p:blipFill>
          <a:blip r:embed="rId3"/>
          <a:srcRect l="19668" r="20155"/>
          <a:stretch/>
        </p:blipFill>
        <p:spPr>
          <a:xfrm>
            <a:off x="496588" y="2981912"/>
            <a:ext cx="4375279" cy="3246355"/>
          </a:xfrm>
          <a:prstGeom prst="rect">
            <a:avLst/>
          </a:prstGeom>
        </p:spPr>
      </p:pic>
      <p:sp>
        <p:nvSpPr>
          <p:cNvPr id="6" name="Retângulo 1">
            <a:extLst>
              <a:ext uri="{FF2B5EF4-FFF2-40B4-BE49-F238E27FC236}">
                <a16:creationId xmlns:a16="http://schemas.microsoft.com/office/drawing/2014/main" id="{D4AECDCD-5FCE-A0BC-C972-25C46BEE48D8}"/>
              </a:ext>
            </a:extLst>
          </p:cNvPr>
          <p:cNvSpPr/>
          <p:nvPr/>
        </p:nvSpPr>
        <p:spPr>
          <a:xfrm>
            <a:off x="496587" y="5946606"/>
            <a:ext cx="3449374" cy="258934"/>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9" name="CaixaDeTexto 7">
            <a:extLst>
              <a:ext uri="{FF2B5EF4-FFF2-40B4-BE49-F238E27FC236}">
                <a16:creationId xmlns:a16="http://schemas.microsoft.com/office/drawing/2014/main" id="{3973EEEE-26E9-91C1-DC46-BF75647FBE3A}"/>
              </a:ext>
            </a:extLst>
          </p:cNvPr>
          <p:cNvSpPr txBox="1"/>
          <p:nvPr/>
        </p:nvSpPr>
        <p:spPr>
          <a:xfrm>
            <a:off x="5003563" y="3525869"/>
            <a:ext cx="6492281" cy="1815882"/>
          </a:xfrm>
          <a:prstGeom prst="rect">
            <a:avLst/>
          </a:prstGeom>
          <a:noFill/>
        </p:spPr>
        <p:txBody>
          <a:bodyPr wrap="square">
            <a:spAutoFit/>
          </a:bodyPr>
          <a:lstStyle/>
          <a:p>
            <a:pPr fontAlgn="base"/>
            <a:r>
              <a:rPr lang="en-US" sz="1600" dirty="0">
                <a:latin typeface="Helvetica" panose="020B0604020202020204" pitchFamily="34" charset="0"/>
                <a:ea typeface="Source Sans Pro" panose="020B0503030403020204" pitchFamily="34" charset="0"/>
                <a:cs typeface="Helvetica" panose="020B0604020202020204" pitchFamily="34" charset="0"/>
              </a:rPr>
              <a:t>This platform can be used to:</a:t>
            </a:r>
          </a:p>
          <a:p>
            <a:pPr marL="657225" indent="-428625" fontAlgn="base">
              <a:buFont typeface="Symbol" panose="05050102010706020507" pitchFamily="18" charset="2"/>
              <a:buChar char="-"/>
            </a:pPr>
            <a:r>
              <a:rPr lang="en-US" sz="1600" dirty="0">
                <a:latin typeface="Helvetica" panose="020B0604020202020204" pitchFamily="34" charset="0"/>
                <a:ea typeface="Source Sans Pro" panose="020B0503030403020204" pitchFamily="34" charset="0"/>
                <a:cs typeface="Helvetica" panose="020B0604020202020204" pitchFamily="34" charset="0"/>
              </a:rPr>
              <a:t>Foster cross-border collaboration</a:t>
            </a:r>
          </a:p>
          <a:p>
            <a:pPr marL="657225" indent="-428625" fontAlgn="base">
              <a:buFont typeface="Symbol" panose="05050102010706020507" pitchFamily="18" charset="2"/>
              <a:buChar char="-"/>
            </a:pPr>
            <a:r>
              <a:rPr lang="en-US" sz="1600" dirty="0">
                <a:latin typeface="Helvetica" panose="020B0604020202020204" pitchFamily="34" charset="0"/>
                <a:ea typeface="Source Sans Pro" panose="020B0503030403020204" pitchFamily="34" charset="0"/>
                <a:cs typeface="Helvetica" panose="020B0604020202020204" pitchFamily="34" charset="0"/>
              </a:rPr>
              <a:t>Networking</a:t>
            </a:r>
          </a:p>
          <a:p>
            <a:pPr marL="657225" indent="-428625" fontAlgn="base">
              <a:buFont typeface="Symbol" panose="05050102010706020507" pitchFamily="18" charset="2"/>
              <a:buChar char="-"/>
            </a:pPr>
            <a:r>
              <a:rPr lang="en-US" sz="1600" dirty="0">
                <a:latin typeface="Helvetica" panose="020B0604020202020204" pitchFamily="34" charset="0"/>
                <a:ea typeface="Source Sans Pro" panose="020B0503030403020204" pitchFamily="34" charset="0"/>
                <a:cs typeface="Helvetica" panose="020B0604020202020204" pitchFamily="34" charset="0"/>
              </a:rPr>
              <a:t>Share best practices</a:t>
            </a:r>
          </a:p>
          <a:p>
            <a:pPr marL="657225" indent="-428625" fontAlgn="base">
              <a:buFont typeface="Symbol" panose="05050102010706020507" pitchFamily="18" charset="2"/>
              <a:buChar char="-"/>
            </a:pPr>
            <a:r>
              <a:rPr lang="en-US" sz="1600" dirty="0">
                <a:latin typeface="Helvetica" panose="020B0604020202020204" pitchFamily="34" charset="0"/>
                <a:ea typeface="Source Sans Pro" panose="020B0503030403020204" pitchFamily="34" charset="0"/>
                <a:cs typeface="Helvetica" panose="020B0604020202020204" pitchFamily="34" charset="0"/>
              </a:rPr>
              <a:t>Strengthen regional agricultural networks through active participation and exchange.</a:t>
            </a:r>
          </a:p>
          <a:p>
            <a:endParaRPr lang="pt-PT" sz="1600" dirty="0">
              <a:solidFill>
                <a:srgbClr val="000000"/>
              </a:solidFill>
              <a:latin typeface="Helvetica" panose="020B0604020202020204" pitchFamily="34" charset="0"/>
              <a:cs typeface="Helvetica" panose="020B0604020202020204" pitchFamily="34" charset="0"/>
            </a:endParaRPr>
          </a:p>
        </p:txBody>
      </p:sp>
      <p:sp>
        <p:nvSpPr>
          <p:cNvPr id="10" name="CaixaDeTexto 8">
            <a:extLst>
              <a:ext uri="{FF2B5EF4-FFF2-40B4-BE49-F238E27FC236}">
                <a16:creationId xmlns:a16="http://schemas.microsoft.com/office/drawing/2014/main" id="{07592777-580F-E787-87DF-197AF2E0CAD8}"/>
              </a:ext>
            </a:extLst>
          </p:cNvPr>
          <p:cNvSpPr txBox="1"/>
          <p:nvPr/>
        </p:nvSpPr>
        <p:spPr>
          <a:xfrm>
            <a:off x="5003563" y="1812011"/>
            <a:ext cx="6630524" cy="830997"/>
          </a:xfrm>
          <a:prstGeom prst="rect">
            <a:avLst/>
          </a:prstGeom>
          <a:noFill/>
        </p:spPr>
        <p:txBody>
          <a:bodyPr wrap="square">
            <a:spAutoFit/>
          </a:bodyPr>
          <a:lstStyle/>
          <a:p>
            <a:pPr marL="428625" indent="-428625" fontAlgn="base">
              <a:buFont typeface="Wingdings" panose="05000000000000000000" pitchFamily="2" charset="2"/>
              <a:buChar char="ü"/>
            </a:pPr>
            <a:r>
              <a:rPr lang="en-US" sz="1600" dirty="0">
                <a:latin typeface="Helvetica" panose="020B0604020202020204" pitchFamily="34" charset="0"/>
                <a:ea typeface="Source Sans Pro" panose="020B0503030403020204" pitchFamily="34" charset="0"/>
                <a:cs typeface="Helvetica" panose="020B0604020202020204" pitchFamily="34" charset="0"/>
              </a:rPr>
              <a:t>AKISConnect is an interactive platform that connects AKIS actors from across Europe to share knowledge, build capacity, and collaborate on innovative agricultural practices. </a:t>
            </a:r>
          </a:p>
        </p:txBody>
      </p:sp>
      <p:sp>
        <p:nvSpPr>
          <p:cNvPr id="11" name="Retângulo: Cantos Arredondados 10">
            <a:extLst>
              <a:ext uri="{FF2B5EF4-FFF2-40B4-BE49-F238E27FC236}">
                <a16:creationId xmlns:a16="http://schemas.microsoft.com/office/drawing/2014/main" id="{8AAB8FAB-B3B3-5B59-2A31-6C52A08418A7}"/>
              </a:ext>
            </a:extLst>
          </p:cNvPr>
          <p:cNvSpPr/>
          <p:nvPr/>
        </p:nvSpPr>
        <p:spPr>
          <a:xfrm>
            <a:off x="5003563" y="3137932"/>
            <a:ext cx="6630524" cy="242563"/>
          </a:xfrm>
          <a:prstGeom prst="roundRect">
            <a:avLst/>
          </a:prstGeom>
          <a:solidFill>
            <a:srgbClr val="951B82"/>
          </a:solidFill>
          <a:ln w="38100">
            <a:solidFill>
              <a:srgbClr val="951B8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pt-PT" sz="1400" b="1" dirty="0">
                <a:latin typeface="Helvetica" panose="020B0604020202020204" pitchFamily="34" charset="0"/>
                <a:cs typeface="Helvetica" panose="020B0604020202020204" pitchFamily="34" charset="0"/>
              </a:rPr>
              <a:t>BENEFITS</a:t>
            </a:r>
            <a:endParaRPr lang="en-US" sz="1400" b="1" dirty="0">
              <a:latin typeface="Helvetica" panose="020B0604020202020204" pitchFamily="34" charset="0"/>
              <a:cs typeface="Helvetica" panose="020B0604020202020204" pitchFamily="34" charset="0"/>
            </a:endParaRPr>
          </a:p>
        </p:txBody>
      </p:sp>
      <p:sp>
        <p:nvSpPr>
          <p:cNvPr id="12" name="Retângulo: Cantos Arredondados 12">
            <a:extLst>
              <a:ext uri="{FF2B5EF4-FFF2-40B4-BE49-F238E27FC236}">
                <a16:creationId xmlns:a16="http://schemas.microsoft.com/office/drawing/2014/main" id="{6D86CAB0-DC5A-F1F9-91F0-5262F5AC0A0C}"/>
              </a:ext>
            </a:extLst>
          </p:cNvPr>
          <p:cNvSpPr/>
          <p:nvPr/>
        </p:nvSpPr>
        <p:spPr>
          <a:xfrm>
            <a:off x="5003563" y="1447414"/>
            <a:ext cx="6630524" cy="242563"/>
          </a:xfrm>
          <a:prstGeom prst="roundRect">
            <a:avLst/>
          </a:prstGeom>
          <a:solidFill>
            <a:srgbClr val="951B82"/>
          </a:solidFill>
          <a:ln w="38100">
            <a:solidFill>
              <a:srgbClr val="951B8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pt-PT" sz="1400" b="1" dirty="0">
                <a:latin typeface="Helvetica" panose="020B0604020202020204" pitchFamily="34" charset="0"/>
                <a:cs typeface="Helvetica" panose="020B0604020202020204" pitchFamily="34" charset="0"/>
              </a:rPr>
              <a:t>RESULT</a:t>
            </a:r>
            <a:endParaRPr lang="en-US" sz="1400" b="1" dirty="0">
              <a:latin typeface="Helvetica" panose="020B0604020202020204" pitchFamily="34" charset="0"/>
              <a:cs typeface="Helvetica" panose="020B0604020202020204" pitchFamily="34" charset="0"/>
            </a:endParaRPr>
          </a:p>
        </p:txBody>
      </p:sp>
      <p:sp>
        <p:nvSpPr>
          <p:cNvPr id="13" name="Marcador de Posição do Texto 11">
            <a:extLst>
              <a:ext uri="{FF2B5EF4-FFF2-40B4-BE49-F238E27FC236}">
                <a16:creationId xmlns:a16="http://schemas.microsoft.com/office/drawing/2014/main" id="{52728D40-CE90-949C-EF80-4E90E2A77BC0}"/>
              </a:ext>
            </a:extLst>
          </p:cNvPr>
          <p:cNvSpPr txBox="1">
            <a:spLocks/>
          </p:cNvSpPr>
          <p:nvPr/>
        </p:nvSpPr>
        <p:spPr>
          <a:xfrm>
            <a:off x="5003563" y="5271681"/>
            <a:ext cx="4194734" cy="543403"/>
          </a:xfrm>
          <a:prstGeom prst="rect">
            <a:avLst/>
          </a:prstGeom>
        </p:spPr>
        <p:txBody>
          <a:bodyPr>
            <a:normAutofit/>
          </a:bodyPr>
          <a:lstStyle>
            <a:lvl1pPr marL="0" indent="0" algn="l" defTabSz="914400" rtl="0" eaLnBrk="1" latinLnBrk="0" hangingPunct="1">
              <a:lnSpc>
                <a:spcPts val="1740"/>
              </a:lnSpc>
              <a:spcBef>
                <a:spcPts val="1000"/>
              </a:spcBef>
              <a:buFontTx/>
              <a:buNone/>
              <a:defRPr sz="1200" kern="1200">
                <a:solidFill>
                  <a:srgbClr val="122441"/>
                </a:solidFill>
                <a:latin typeface="Helvetica" pitchFamily="2" charset="0"/>
                <a:ea typeface="+mn-ea"/>
                <a:cs typeface="+mn-cs"/>
              </a:defRPr>
            </a:lvl1pPr>
            <a:lvl2pPr marL="457200" indent="0" algn="l" defTabSz="914400" rtl="0" eaLnBrk="1" latinLnBrk="0" hangingPunct="1">
              <a:lnSpc>
                <a:spcPts val="1740"/>
              </a:lnSpc>
              <a:spcBef>
                <a:spcPts val="500"/>
              </a:spcBef>
              <a:buFontTx/>
              <a:buNone/>
              <a:defRPr sz="1200" kern="1200">
                <a:solidFill>
                  <a:srgbClr val="122441"/>
                </a:solidFill>
                <a:latin typeface="Helvetica" pitchFamily="2" charset="0"/>
                <a:ea typeface="+mn-ea"/>
                <a:cs typeface="+mn-cs"/>
              </a:defRPr>
            </a:lvl2pPr>
            <a:lvl3pPr marL="914400" indent="0" algn="l" defTabSz="914400" rtl="0" eaLnBrk="1" latinLnBrk="0" hangingPunct="1">
              <a:lnSpc>
                <a:spcPts val="1740"/>
              </a:lnSpc>
              <a:spcBef>
                <a:spcPts val="500"/>
              </a:spcBef>
              <a:buFontTx/>
              <a:buNone/>
              <a:defRPr sz="1200" kern="1200">
                <a:solidFill>
                  <a:srgbClr val="122441"/>
                </a:solidFill>
                <a:latin typeface="Helvetica" pitchFamily="2" charset="0"/>
                <a:ea typeface="+mn-ea"/>
                <a:cs typeface="+mn-cs"/>
              </a:defRPr>
            </a:lvl3pPr>
            <a:lvl4pPr marL="1371600" indent="0" algn="l" defTabSz="914400" rtl="0" eaLnBrk="1" latinLnBrk="0" hangingPunct="1">
              <a:lnSpc>
                <a:spcPts val="1740"/>
              </a:lnSpc>
              <a:spcBef>
                <a:spcPts val="500"/>
              </a:spcBef>
              <a:buFontTx/>
              <a:buNone/>
              <a:defRPr sz="1200" kern="1200">
                <a:solidFill>
                  <a:srgbClr val="122441"/>
                </a:solidFill>
                <a:latin typeface="Helvetica" pitchFamily="2" charset="0"/>
                <a:ea typeface="+mn-ea"/>
                <a:cs typeface="+mn-cs"/>
              </a:defRPr>
            </a:lvl4pPr>
            <a:lvl5pPr marL="1828800" indent="0" algn="l" defTabSz="914400" rtl="0" eaLnBrk="1" latinLnBrk="0" hangingPunct="1">
              <a:lnSpc>
                <a:spcPts val="1740"/>
              </a:lnSpc>
              <a:spcBef>
                <a:spcPts val="500"/>
              </a:spcBef>
              <a:buFontTx/>
              <a:buNone/>
              <a:defRPr sz="1200" kern="1200">
                <a:solidFill>
                  <a:srgbClr val="122441"/>
                </a:solidFill>
                <a:latin typeface="Helvetica"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ts val="1800"/>
              </a:spcBef>
              <a:buClr>
                <a:srgbClr val="951B82"/>
              </a:buClr>
            </a:pPr>
            <a:r>
              <a:rPr lang="en-US" dirty="0">
                <a:latin typeface="Helvetica" panose="020B0604020202020204" pitchFamily="34" charset="0"/>
                <a:ea typeface="Source Sans Pro" panose="020B0503030403020204" pitchFamily="34" charset="0"/>
                <a:cs typeface="Helvetica" panose="020B0604020202020204" pitchFamily="34" charset="0"/>
              </a:rPr>
              <a:t>Source: akisconnect.eu</a:t>
            </a:r>
          </a:p>
          <a:p>
            <a:pPr>
              <a:spcBef>
                <a:spcPts val="1800"/>
              </a:spcBef>
              <a:buClr>
                <a:srgbClr val="951B82"/>
              </a:buClr>
            </a:pPr>
            <a:endParaRPr lang="en-US" dirty="0">
              <a:latin typeface="Helvetica" panose="020B0604020202020204" pitchFamily="34" charset="0"/>
              <a:ea typeface="Source Sans Pro" panose="020B0503030403020204" pitchFamily="34" charset="0"/>
              <a:cs typeface="Helvetica" panose="020B0604020202020204" pitchFamily="34" charset="0"/>
            </a:endParaRPr>
          </a:p>
          <a:p>
            <a:pPr>
              <a:spcBef>
                <a:spcPts val="1800"/>
              </a:spcBef>
              <a:buClr>
                <a:srgbClr val="951B82"/>
              </a:buClr>
            </a:pPr>
            <a:endParaRPr lang="en-GB" sz="900" dirty="0">
              <a:latin typeface="Helvetica" panose="020B0604020202020204" pitchFamily="34" charset="0"/>
              <a:ea typeface="Source Sans Pro" panose="020B0503030403020204" pitchFamily="34" charset="0"/>
              <a:cs typeface="Helvetica" panose="020B0604020202020204" pitchFamily="34" charset="0"/>
            </a:endParaRPr>
          </a:p>
        </p:txBody>
      </p:sp>
    </p:spTree>
    <p:extLst>
      <p:ext uri="{BB962C8B-B14F-4D97-AF65-F5344CB8AC3E}">
        <p14:creationId xmlns:p14="http://schemas.microsoft.com/office/powerpoint/2010/main" val="2753320818"/>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1151F56-ADBB-D1E3-ED4D-7B6D5CB123AE}"/>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3BE1BB8C-BC36-DD0C-0846-872DC518BE0F}"/>
              </a:ext>
            </a:extLst>
          </p:cNvPr>
          <p:cNvSpPr>
            <a:spLocks noGrp="1"/>
          </p:cNvSpPr>
          <p:nvPr>
            <p:ph type="title"/>
          </p:nvPr>
        </p:nvSpPr>
        <p:spPr/>
        <p:txBody>
          <a:bodyPr/>
          <a:lstStyle/>
          <a:p>
            <a:r>
              <a:rPr lang="de-DE" dirty="0"/>
              <a:t>AKISConnect Community Forum – AKIS in </a:t>
            </a:r>
            <a:r>
              <a:rPr lang="de-DE" dirty="0" err="1"/>
              <a:t>exchange</a:t>
            </a:r>
            <a:endParaRPr lang="de-DE" dirty="0"/>
          </a:p>
        </p:txBody>
      </p:sp>
      <p:sp>
        <p:nvSpPr>
          <p:cNvPr id="3" name="Textplatzhalter 2">
            <a:extLst>
              <a:ext uri="{FF2B5EF4-FFF2-40B4-BE49-F238E27FC236}">
                <a16:creationId xmlns:a16="http://schemas.microsoft.com/office/drawing/2014/main" id="{F7DD2F75-8E2A-495C-3F95-4A533912B041}"/>
              </a:ext>
            </a:extLst>
          </p:cNvPr>
          <p:cNvSpPr>
            <a:spLocks noGrp="1"/>
          </p:cNvSpPr>
          <p:nvPr>
            <p:ph type="body" sz="quarter" idx="18"/>
          </p:nvPr>
        </p:nvSpPr>
        <p:spPr/>
        <p:txBody>
          <a:bodyPr/>
          <a:lstStyle/>
          <a:p>
            <a:r>
              <a:rPr lang="de-DE" dirty="0" smtClean="0"/>
              <a:t>4</a:t>
            </a:r>
            <a:endParaRPr lang="de-DE" dirty="0"/>
          </a:p>
        </p:txBody>
      </p:sp>
      <p:sp>
        <p:nvSpPr>
          <p:cNvPr id="6" name="TextBox 11">
            <a:extLst>
              <a:ext uri="{FF2B5EF4-FFF2-40B4-BE49-F238E27FC236}">
                <a16:creationId xmlns:a16="http://schemas.microsoft.com/office/drawing/2014/main" id="{21EA6D9D-38B8-0AB2-F77A-806A9C2D91D8}"/>
              </a:ext>
            </a:extLst>
          </p:cNvPr>
          <p:cNvSpPr txBox="1"/>
          <p:nvPr/>
        </p:nvSpPr>
        <p:spPr>
          <a:xfrm>
            <a:off x="496587" y="1346515"/>
            <a:ext cx="10839128" cy="1477328"/>
          </a:xfrm>
          <a:prstGeom prst="rect">
            <a:avLst/>
          </a:prstGeom>
        </p:spPr>
        <p:txBody>
          <a:bodyPr lIns="0" tIns="0" rIns="0" bIns="0" rtlCol="0" anchor="t">
            <a:spAutoFit/>
          </a:bodyPr>
          <a:lstStyle>
            <a:defPPr>
              <a:defRPr lang="en-PT"/>
            </a:defPPr>
            <a:lvl1pPr>
              <a:lnSpc>
                <a:spcPts val="6525"/>
              </a:lnSpc>
              <a:defRPr sz="3600">
                <a:solidFill>
                  <a:schemeClr val="bg1"/>
                </a:solidFill>
                <a:ea typeface="Luciole"/>
                <a:cs typeface="Luciole"/>
              </a:defRPr>
            </a:lvl1pPr>
          </a:lstStyle>
          <a:p>
            <a:pPr>
              <a:lnSpc>
                <a:spcPct val="150000"/>
              </a:lnSpc>
            </a:pPr>
            <a:r>
              <a:rPr lang="en-US" sz="1600" dirty="0" smtClean="0">
                <a:solidFill>
                  <a:schemeClr val="tx1"/>
                </a:solidFill>
                <a:latin typeface="Helvetica" panose="020B0604020202020204" pitchFamily="34" charset="0"/>
                <a:cs typeface="Helvetica" panose="020B0604020202020204" pitchFamily="34" charset="0"/>
              </a:rPr>
              <a:t>A space </a:t>
            </a:r>
            <a:r>
              <a:rPr lang="en-US" sz="1600" dirty="0">
                <a:solidFill>
                  <a:schemeClr val="tx1"/>
                </a:solidFill>
                <a:latin typeface="Helvetica" panose="020B0604020202020204" pitchFamily="34" charset="0"/>
                <a:cs typeface="Helvetica" panose="020B0604020202020204" pitchFamily="34" charset="0"/>
              </a:rPr>
              <a:t>to connect, collaborate, and grow together. This forum brings together farmers, advisors, researchers, and </a:t>
            </a:r>
            <a:r>
              <a:rPr lang="en-US" sz="1600" dirty="0" err="1">
                <a:solidFill>
                  <a:schemeClr val="tx1"/>
                </a:solidFill>
                <a:latin typeface="Helvetica" panose="020B0604020202020204" pitchFamily="34" charset="0"/>
                <a:cs typeface="Helvetica" panose="020B0604020202020204" pitchFamily="34" charset="0"/>
              </a:rPr>
              <a:t>agri</a:t>
            </a:r>
            <a:r>
              <a:rPr lang="en-US" sz="1600" dirty="0">
                <a:solidFill>
                  <a:schemeClr val="tx1"/>
                </a:solidFill>
                <a:latin typeface="Helvetica" panose="020B0604020202020204" pitchFamily="34" charset="0"/>
                <a:cs typeface="Helvetica" panose="020B0604020202020204" pitchFamily="34" charset="0"/>
              </a:rPr>
              <a:t>-innovators from across Europe to exchange knowledge, ask questions, and share real-world experiences. Whether you're looking for practical solutions, want to explore new approaches in sustainable agriculture, or simply connect with others in the AKIS network, this is the place to start. </a:t>
            </a:r>
          </a:p>
        </p:txBody>
      </p:sp>
      <p:sp>
        <p:nvSpPr>
          <p:cNvPr id="7" name="Textfeld 6">
            <a:extLst>
              <a:ext uri="{FF2B5EF4-FFF2-40B4-BE49-F238E27FC236}">
                <a16:creationId xmlns:a16="http://schemas.microsoft.com/office/drawing/2014/main" id="{DB3ED82B-C119-DAA9-A539-77FB2F304B2A}"/>
              </a:ext>
            </a:extLst>
          </p:cNvPr>
          <p:cNvSpPr txBox="1"/>
          <p:nvPr/>
        </p:nvSpPr>
        <p:spPr>
          <a:xfrm>
            <a:off x="496587" y="5958982"/>
            <a:ext cx="2762371" cy="276999"/>
          </a:xfrm>
          <a:prstGeom prst="rect">
            <a:avLst/>
          </a:prstGeom>
          <a:noFill/>
        </p:spPr>
        <p:txBody>
          <a:bodyPr wrap="square" rtlCol="0">
            <a:spAutoFit/>
          </a:bodyPr>
          <a:lstStyle/>
          <a:p>
            <a:r>
              <a:rPr lang="en-US" sz="1200" b="1" dirty="0">
                <a:latin typeface="Helvetica" panose="020B0604020202020204" pitchFamily="34" charset="0"/>
                <a:cs typeface="Helvetica" panose="020B0604020202020204" pitchFamily="34" charset="0"/>
              </a:rPr>
              <a:t>www.akisconnect.eu</a:t>
            </a:r>
            <a:endParaRPr lang="de-DE" sz="1200" b="1" dirty="0">
              <a:latin typeface="Helvetica" panose="020B0604020202020204" pitchFamily="34" charset="0"/>
              <a:cs typeface="Helvetica" panose="020B0604020202020204" pitchFamily="34" charset="0"/>
            </a:endParaRPr>
          </a:p>
        </p:txBody>
      </p:sp>
      <p:pic>
        <p:nvPicPr>
          <p:cNvPr id="11" name="Grafik 10">
            <a:extLst>
              <a:ext uri="{FF2B5EF4-FFF2-40B4-BE49-F238E27FC236}">
                <a16:creationId xmlns:a16="http://schemas.microsoft.com/office/drawing/2014/main" id="{3DCF937D-69E3-B0D2-5B26-EE7F60412CAA}"/>
              </a:ext>
            </a:extLst>
          </p:cNvPr>
          <p:cNvPicPr>
            <a:picLocks noChangeAspect="1"/>
          </p:cNvPicPr>
          <p:nvPr/>
        </p:nvPicPr>
        <p:blipFill>
          <a:blip r:embed="rId2"/>
          <a:stretch>
            <a:fillRect/>
          </a:stretch>
        </p:blipFill>
        <p:spPr>
          <a:xfrm>
            <a:off x="496587" y="3156385"/>
            <a:ext cx="8571213" cy="2562901"/>
          </a:xfrm>
          <a:prstGeom prst="rect">
            <a:avLst/>
          </a:prstGeom>
          <a:effectLst>
            <a:outerShdw blurRad="50800" dist="38100" dir="2700000" algn="tl" rotWithShape="0">
              <a:prstClr val="black">
                <a:alpha val="40000"/>
              </a:prstClr>
            </a:outerShdw>
          </a:effectLst>
        </p:spPr>
      </p:pic>
      <p:grpSp>
        <p:nvGrpSpPr>
          <p:cNvPr id="10" name="Gruppieren 9">
            <a:extLst>
              <a:ext uri="{FF2B5EF4-FFF2-40B4-BE49-F238E27FC236}">
                <a16:creationId xmlns:a16="http://schemas.microsoft.com/office/drawing/2014/main" id="{7F2404CB-F266-6EFC-6B64-DE3E1EBC2631}"/>
              </a:ext>
            </a:extLst>
          </p:cNvPr>
          <p:cNvGrpSpPr/>
          <p:nvPr/>
        </p:nvGrpSpPr>
        <p:grpSpPr>
          <a:xfrm>
            <a:off x="9256261" y="3750560"/>
            <a:ext cx="2439152" cy="1668214"/>
            <a:chOff x="359761" y="4456305"/>
            <a:chExt cx="2439152" cy="1668214"/>
          </a:xfrm>
        </p:grpSpPr>
        <p:sp>
          <p:nvSpPr>
            <p:cNvPr id="15" name="Textfeld 14">
              <a:extLst>
                <a:ext uri="{FF2B5EF4-FFF2-40B4-BE49-F238E27FC236}">
                  <a16:creationId xmlns:a16="http://schemas.microsoft.com/office/drawing/2014/main" id="{56BB7198-7A94-76C6-3EA8-CB1E10CF8097}"/>
                </a:ext>
              </a:extLst>
            </p:cNvPr>
            <p:cNvSpPr txBox="1"/>
            <p:nvPr/>
          </p:nvSpPr>
          <p:spPr>
            <a:xfrm>
              <a:off x="714074" y="4456305"/>
              <a:ext cx="2084839" cy="1668214"/>
            </a:xfrm>
            <a:prstGeom prst="rect">
              <a:avLst/>
            </a:prstGeom>
            <a:noFill/>
          </p:spPr>
          <p:txBody>
            <a:bodyPr wrap="square">
              <a:spAutoFit/>
            </a:bodyPr>
            <a:lstStyle/>
            <a:p>
              <a:pPr>
                <a:lnSpc>
                  <a:spcPct val="150000"/>
                </a:lnSpc>
              </a:pPr>
              <a:r>
                <a:rPr lang="en-US" sz="1400" dirty="0">
                  <a:solidFill>
                    <a:schemeClr val="tx1"/>
                  </a:solidFill>
                  <a:latin typeface="Helvetica" panose="020B0604020202020204" pitchFamily="34" charset="0"/>
                  <a:cs typeface="Helvetica" panose="020B0604020202020204" pitchFamily="34" charset="0"/>
                </a:rPr>
                <a:t>Join the conversation and help strengthen agricultural knowledge and innovation systems across borders.</a:t>
              </a:r>
            </a:p>
          </p:txBody>
        </p:sp>
        <p:sp>
          <p:nvSpPr>
            <p:cNvPr id="16" name="Textfeld 15">
              <a:extLst>
                <a:ext uri="{FF2B5EF4-FFF2-40B4-BE49-F238E27FC236}">
                  <a16:creationId xmlns:a16="http://schemas.microsoft.com/office/drawing/2014/main" id="{9EFB6F48-EA25-C2A7-23D0-098DF5D20D3D}"/>
                </a:ext>
              </a:extLst>
            </p:cNvPr>
            <p:cNvSpPr txBox="1"/>
            <p:nvPr/>
          </p:nvSpPr>
          <p:spPr>
            <a:xfrm>
              <a:off x="359761" y="4905691"/>
              <a:ext cx="354313" cy="769441"/>
            </a:xfrm>
            <a:prstGeom prst="rect">
              <a:avLst/>
            </a:prstGeom>
            <a:noFill/>
          </p:spPr>
          <p:txBody>
            <a:bodyPr wrap="square">
              <a:spAutoFit/>
            </a:bodyPr>
            <a:lstStyle/>
            <a:p>
              <a:r>
                <a:rPr lang="en-US" sz="4400" b="1" dirty="0">
                  <a:solidFill>
                    <a:srgbClr val="63AE24"/>
                  </a:solidFill>
                </a:rPr>
                <a:t>!</a:t>
              </a:r>
            </a:p>
          </p:txBody>
        </p:sp>
      </p:grpSp>
    </p:spTree>
    <p:extLst>
      <p:ext uri="{BB962C8B-B14F-4D97-AF65-F5344CB8AC3E}">
        <p14:creationId xmlns:p14="http://schemas.microsoft.com/office/powerpoint/2010/main" val="116430890"/>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CaixaDeTexto 7">
            <a:extLst>
              <a:ext uri="{FF2B5EF4-FFF2-40B4-BE49-F238E27FC236}">
                <a16:creationId xmlns:a16="http://schemas.microsoft.com/office/drawing/2014/main" id="{9C676CAC-5E1A-A5CB-8611-508AB8136A38}"/>
              </a:ext>
            </a:extLst>
          </p:cNvPr>
          <p:cNvSpPr txBox="1"/>
          <p:nvPr/>
        </p:nvSpPr>
        <p:spPr>
          <a:xfrm>
            <a:off x="6579399" y="1209026"/>
            <a:ext cx="1413587" cy="769441"/>
          </a:xfrm>
          <a:prstGeom prst="rect">
            <a:avLst/>
          </a:prstGeom>
          <a:noFill/>
        </p:spPr>
        <p:txBody>
          <a:bodyPr wrap="square" lIns="91440" tIns="45720" rIns="91440" bIns="45720" anchor="t">
            <a:spAutoFit/>
          </a:bodyPr>
          <a:lstStyle>
            <a:defPPr>
              <a:defRPr lang="en-PT"/>
            </a:defPPr>
            <a:lvl1pPr marR="0" lvl="0" indent="0" algn="ctr" fontAlgn="auto">
              <a:lnSpc>
                <a:spcPct val="100000"/>
              </a:lnSpc>
              <a:spcBef>
                <a:spcPts val="0"/>
              </a:spcBef>
              <a:spcAft>
                <a:spcPts val="0"/>
              </a:spcAft>
              <a:buClrTx/>
              <a:buSzTx/>
              <a:buFontTx/>
              <a:buNone/>
              <a:tabLst/>
              <a:defRPr kumimoji="0" sz="2800" b="1" i="0" u="none" strike="noStrike" cap="none" spc="0" normalizeH="0" baseline="0">
                <a:ln>
                  <a:noFill/>
                </a:ln>
                <a:solidFill>
                  <a:sysClr val="windowText" lastClr="000000"/>
                </a:solidFill>
                <a:effectLst/>
                <a:uLnTx/>
                <a:uFillTx/>
                <a:latin typeface="Helvetica" panose="020B0604020202020204" pitchFamily="34" charset="0"/>
                <a:ea typeface="Source Sans Pro Light" panose="020B0403030403020204" pitchFamily="34" charset="0"/>
                <a:cs typeface="Helvetica" panose="020B0604020202020204" pitchFamily="34" charset="0"/>
              </a:defRPr>
            </a:lvl1pPr>
          </a:lstStyle>
          <a:p>
            <a:r>
              <a:rPr lang="en-US" dirty="0">
                <a:latin typeface="Helvetica"/>
                <a:ea typeface="Source Sans Pro Light"/>
                <a:cs typeface="Helvetica"/>
              </a:rPr>
              <a:t>13 </a:t>
            </a:r>
          </a:p>
          <a:p>
            <a:r>
              <a:rPr lang="en-US" sz="1600" b="0" dirty="0"/>
              <a:t>events</a:t>
            </a:r>
          </a:p>
        </p:txBody>
      </p:sp>
      <p:sp>
        <p:nvSpPr>
          <p:cNvPr id="14" name="CaixaDeTexto 7">
            <a:extLst>
              <a:ext uri="{FF2B5EF4-FFF2-40B4-BE49-F238E27FC236}">
                <a16:creationId xmlns:a16="http://schemas.microsoft.com/office/drawing/2014/main" id="{9C676CAC-5E1A-A5CB-8611-508AB8136A38}"/>
              </a:ext>
            </a:extLst>
          </p:cNvPr>
          <p:cNvSpPr txBox="1"/>
          <p:nvPr/>
        </p:nvSpPr>
        <p:spPr>
          <a:xfrm>
            <a:off x="8959783" y="1209026"/>
            <a:ext cx="1413587" cy="769441"/>
          </a:xfrm>
          <a:prstGeom prst="rect">
            <a:avLst/>
          </a:prstGeom>
          <a:noFill/>
        </p:spPr>
        <p:txBody>
          <a:bodyPr wrap="square" lIns="91440" tIns="45720" rIns="91440" bIns="45720" anchor="t">
            <a:spAutoFit/>
          </a:bodyPr>
          <a:lstStyle/>
          <a:p>
            <a:pPr marL="0" marR="0" lvl="0" indent="0" algn="ctr" defTabSz="914400">
              <a:lnSpc>
                <a:spcPct val="100000"/>
              </a:lnSpc>
              <a:spcBef>
                <a:spcPts val="0"/>
              </a:spcBef>
              <a:spcAft>
                <a:spcPts val="0"/>
              </a:spcAft>
              <a:buNone/>
              <a:tabLst/>
              <a:defRPr/>
            </a:pPr>
            <a:r>
              <a:rPr lang="en-US" sz="2800" b="1" dirty="0">
                <a:solidFill>
                  <a:sysClr val="windowText" lastClr="000000"/>
                </a:solidFill>
                <a:latin typeface="Helvetica"/>
                <a:ea typeface="Source Sans Pro Light"/>
                <a:cs typeface="Helvetica"/>
              </a:rPr>
              <a:t>1.850</a:t>
            </a:r>
            <a:endParaRPr lang="en-US" dirty="0"/>
          </a:p>
          <a:p>
            <a:pPr marL="0" marR="0" lvl="0" indent="0" algn="ctr" defTabSz="914400" rtl="0" eaLnBrk="1" fontAlgn="auto" latinLnBrk="0" hangingPunct="1">
              <a:lnSpc>
                <a:spcPct val="100000"/>
              </a:lnSpc>
              <a:spcBef>
                <a:spcPts val="0"/>
              </a:spcBef>
              <a:spcAft>
                <a:spcPts val="0"/>
              </a:spcAft>
              <a:buClrTx/>
              <a:buSzTx/>
              <a:buFontTx/>
              <a:buNone/>
              <a:tabLst/>
              <a:defRPr/>
            </a:pPr>
            <a:r>
              <a:rPr lang="en-US" sz="1600" noProof="0" dirty="0">
                <a:solidFill>
                  <a:sysClr val="windowText" lastClr="000000"/>
                </a:solidFill>
                <a:latin typeface="Helvetica" panose="020B0604020202020204" pitchFamily="34" charset="0"/>
                <a:cs typeface="Helvetica" panose="020B0604020202020204" pitchFamily="34" charset="0"/>
              </a:rPr>
              <a:t>participants</a:t>
            </a:r>
            <a:endParaRPr kumimoji="0" lang="pt-PT" sz="1200" i="0" u="none" strike="noStrike" kern="1200" cap="none" spc="0" normalizeH="0" baseline="0" noProof="0" dirty="0">
              <a:ln>
                <a:noFill/>
              </a:ln>
              <a:solidFill>
                <a:sysClr val="windowText" lastClr="000000"/>
              </a:solidFill>
              <a:effectLst/>
              <a:uLnTx/>
              <a:uFillTx/>
              <a:latin typeface="Helvetica" panose="020B0604020202020204" pitchFamily="34" charset="0"/>
              <a:cs typeface="Helvetica" panose="020B0604020202020204" pitchFamily="34" charset="0"/>
            </a:endParaRPr>
          </a:p>
        </p:txBody>
      </p:sp>
      <p:pic>
        <p:nvPicPr>
          <p:cNvPr id="10" name="Grafik 9"/>
          <p:cNvPicPr>
            <a:picLocks noChangeAspect="1"/>
          </p:cNvPicPr>
          <p:nvPr/>
        </p:nvPicPr>
        <p:blipFill rotWithShape="1">
          <a:blip r:embed="rId3"/>
          <a:srcRect t="1154"/>
          <a:stretch/>
        </p:blipFill>
        <p:spPr>
          <a:xfrm>
            <a:off x="685799" y="2071808"/>
            <a:ext cx="2839433" cy="3971941"/>
          </a:xfrm>
          <a:prstGeom prst="rect">
            <a:avLst/>
          </a:prstGeom>
          <a:ln>
            <a:solidFill>
              <a:schemeClr val="bg1">
                <a:lumMod val="85000"/>
              </a:schemeClr>
            </a:solidFill>
          </a:ln>
        </p:spPr>
      </p:pic>
      <p:sp>
        <p:nvSpPr>
          <p:cNvPr id="16" name="CaixaDeTexto 7">
            <a:extLst>
              <a:ext uri="{FF2B5EF4-FFF2-40B4-BE49-F238E27FC236}">
                <a16:creationId xmlns:a16="http://schemas.microsoft.com/office/drawing/2014/main" id="{9C676CAC-5E1A-A5CB-8611-508AB8136A38}"/>
              </a:ext>
            </a:extLst>
          </p:cNvPr>
          <p:cNvSpPr txBox="1"/>
          <p:nvPr/>
        </p:nvSpPr>
        <p:spPr>
          <a:xfrm>
            <a:off x="1818631" y="1209026"/>
            <a:ext cx="1413587" cy="769441"/>
          </a:xfrm>
          <a:prstGeom prst="rect">
            <a:avLst/>
          </a:prstGeom>
          <a:noFill/>
        </p:spPr>
        <p:txBody>
          <a:bodyPr wrap="square">
            <a:spAutoFit/>
          </a:bodyPr>
          <a:lstStyle>
            <a:defPPr>
              <a:defRPr lang="en-PT"/>
            </a:defPPr>
            <a:lvl1pPr marR="0" lvl="0" indent="0" algn="ctr" fontAlgn="auto">
              <a:lnSpc>
                <a:spcPct val="100000"/>
              </a:lnSpc>
              <a:spcBef>
                <a:spcPts val="0"/>
              </a:spcBef>
              <a:spcAft>
                <a:spcPts val="0"/>
              </a:spcAft>
              <a:buClrTx/>
              <a:buSzTx/>
              <a:buFontTx/>
              <a:buNone/>
              <a:tabLst/>
              <a:defRPr kumimoji="0" sz="2800" b="1" i="0" u="none" strike="noStrike" cap="none" spc="0" normalizeH="0" baseline="0">
                <a:ln>
                  <a:noFill/>
                </a:ln>
                <a:solidFill>
                  <a:sysClr val="windowText" lastClr="000000"/>
                </a:solidFill>
                <a:effectLst/>
                <a:uLnTx/>
                <a:uFillTx/>
                <a:latin typeface="Helvetica" panose="020B0604020202020204" pitchFamily="34" charset="0"/>
                <a:ea typeface="Source Sans Pro Light" panose="020B0403030403020204" pitchFamily="34" charset="0"/>
                <a:cs typeface="Helvetica" panose="020B0604020202020204" pitchFamily="34" charset="0"/>
              </a:defRPr>
            </a:lvl1pPr>
          </a:lstStyle>
          <a:p>
            <a:r>
              <a:rPr lang="en-US"/>
              <a:t>40 </a:t>
            </a:r>
          </a:p>
          <a:p>
            <a:r>
              <a:rPr lang="en-US" sz="1600" b="0"/>
              <a:t>countries</a:t>
            </a:r>
          </a:p>
        </p:txBody>
      </p:sp>
      <p:sp>
        <p:nvSpPr>
          <p:cNvPr id="18" name="CaixaDeTexto 7">
            <a:extLst>
              <a:ext uri="{FF2B5EF4-FFF2-40B4-BE49-F238E27FC236}">
                <a16:creationId xmlns:a16="http://schemas.microsoft.com/office/drawing/2014/main" id="{9C676CAC-5E1A-A5CB-8611-508AB8136A38}"/>
              </a:ext>
            </a:extLst>
          </p:cNvPr>
          <p:cNvSpPr txBox="1"/>
          <p:nvPr/>
        </p:nvSpPr>
        <p:spPr>
          <a:xfrm>
            <a:off x="4199015" y="1209026"/>
            <a:ext cx="1413587" cy="769441"/>
          </a:xfrm>
          <a:prstGeom prst="rect">
            <a:avLst/>
          </a:prstGeom>
          <a:noFill/>
        </p:spPr>
        <p:txBody>
          <a:bodyPr wrap="square">
            <a:spAutoFit/>
          </a:bodyPr>
          <a:lstStyle>
            <a:defPPr>
              <a:defRPr lang="en-PT"/>
            </a:defPPr>
            <a:lvl1pPr marR="0" lvl="0" indent="0" algn="ctr" fontAlgn="auto">
              <a:lnSpc>
                <a:spcPct val="100000"/>
              </a:lnSpc>
              <a:spcBef>
                <a:spcPts val="0"/>
              </a:spcBef>
              <a:spcAft>
                <a:spcPts val="0"/>
              </a:spcAft>
              <a:buClrTx/>
              <a:buSzTx/>
              <a:buFontTx/>
              <a:buNone/>
              <a:tabLst/>
              <a:defRPr kumimoji="0" sz="2800" b="1" i="0" u="none" strike="noStrike" cap="none" spc="0" normalizeH="0" baseline="0">
                <a:ln>
                  <a:noFill/>
                </a:ln>
                <a:solidFill>
                  <a:sysClr val="windowText" lastClr="000000"/>
                </a:solidFill>
                <a:effectLst/>
                <a:uLnTx/>
                <a:uFillTx/>
                <a:latin typeface="Helvetica" panose="020B0604020202020204" pitchFamily="34" charset="0"/>
                <a:ea typeface="Source Sans Pro Light" panose="020B0403030403020204" pitchFamily="34" charset="0"/>
                <a:cs typeface="Helvetica" panose="020B0604020202020204" pitchFamily="34" charset="0"/>
              </a:defRPr>
            </a:lvl1pPr>
          </a:lstStyle>
          <a:p>
            <a:r>
              <a:rPr lang="en-US" dirty="0"/>
              <a:t>42 </a:t>
            </a:r>
          </a:p>
          <a:p>
            <a:r>
              <a:rPr lang="en-US" sz="1600" b="0" dirty="0"/>
              <a:t>topics</a:t>
            </a:r>
            <a:endParaRPr lang="pt-PT" sz="1600" b="0" dirty="0"/>
          </a:p>
        </p:txBody>
      </p:sp>
      <p:pic>
        <p:nvPicPr>
          <p:cNvPr id="9" name="Grafik 8"/>
          <p:cNvPicPr>
            <a:picLocks noChangeAspect="1"/>
          </p:cNvPicPr>
          <p:nvPr/>
        </p:nvPicPr>
        <p:blipFill>
          <a:blip r:embed="rId4"/>
          <a:stretch>
            <a:fillRect/>
          </a:stretch>
        </p:blipFill>
        <p:spPr>
          <a:xfrm>
            <a:off x="3892985" y="2071808"/>
            <a:ext cx="2806671" cy="3971941"/>
          </a:xfrm>
          <a:prstGeom prst="rect">
            <a:avLst/>
          </a:prstGeom>
          <a:ln>
            <a:solidFill>
              <a:schemeClr val="bg1">
                <a:lumMod val="85000"/>
              </a:schemeClr>
            </a:solidFill>
          </a:ln>
        </p:spPr>
      </p:pic>
      <p:sp>
        <p:nvSpPr>
          <p:cNvPr id="25" name="Rechteck 24"/>
          <p:cNvSpPr/>
          <p:nvPr/>
        </p:nvSpPr>
        <p:spPr>
          <a:xfrm>
            <a:off x="7437785" y="2631462"/>
            <a:ext cx="3837304" cy="1200473"/>
          </a:xfrm>
          <a:prstGeom prst="rect">
            <a:avLst/>
          </a:prstGeom>
          <a:no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noProof="0" dirty="0">
                <a:solidFill>
                  <a:schemeClr val="tx1"/>
                </a:solidFill>
                <a:latin typeface="Helvetica" panose="020B0604020202020204" pitchFamily="34" charset="0"/>
                <a:cs typeface="Helvetica" panose="020B0604020202020204" pitchFamily="34" charset="0"/>
              </a:rPr>
              <a:t>Recordings &amp; presentations are available on modernAKIS YouTube Channel &amp; AKISConnect</a:t>
            </a:r>
          </a:p>
        </p:txBody>
      </p:sp>
      <p:sp>
        <p:nvSpPr>
          <p:cNvPr id="26" name="Rechteckige Legende 25"/>
          <p:cNvSpPr/>
          <p:nvPr/>
        </p:nvSpPr>
        <p:spPr>
          <a:xfrm>
            <a:off x="2312522" y="5049256"/>
            <a:ext cx="3160925" cy="1199436"/>
          </a:xfrm>
          <a:prstGeom prst="wedgeRectCallout">
            <a:avLst>
              <a:gd name="adj1" fmla="val -46815"/>
              <a:gd name="adj2" fmla="val -28559"/>
            </a:avLst>
          </a:prstGeom>
          <a:solidFill>
            <a:schemeClr val="bg1"/>
          </a:solidFill>
          <a:ln w="28575">
            <a:solidFill>
              <a:srgbClr val="F9B200"/>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AT" err="1">
                <a:solidFill>
                  <a:sysClr val="windowText" lastClr="000000"/>
                </a:solidFill>
                <a:latin typeface="Helvetica" panose="020B0604020202020204" pitchFamily="34" charset="0"/>
                <a:cs typeface="Helvetica" panose="020B0604020202020204" pitchFamily="34" charset="0"/>
              </a:rPr>
              <a:t>Now</a:t>
            </a:r>
            <a:r>
              <a:rPr lang="de-AT">
                <a:solidFill>
                  <a:sysClr val="windowText" lastClr="000000"/>
                </a:solidFill>
                <a:latin typeface="Helvetica" panose="020B0604020202020204" pitchFamily="34" charset="0"/>
                <a:cs typeface="Helvetica" panose="020B0604020202020204" pitchFamily="34" charset="0"/>
              </a:rPr>
              <a:t> </a:t>
            </a:r>
            <a:r>
              <a:rPr lang="de-AT" err="1">
                <a:solidFill>
                  <a:sysClr val="windowText" lastClr="000000"/>
                </a:solidFill>
                <a:latin typeface="Helvetica" panose="020B0604020202020204" pitchFamily="34" charset="0"/>
                <a:cs typeface="Helvetica" panose="020B0604020202020204" pitchFamily="34" charset="0"/>
              </a:rPr>
              <a:t>part</a:t>
            </a:r>
            <a:r>
              <a:rPr lang="de-AT">
                <a:solidFill>
                  <a:sysClr val="windowText" lastClr="000000"/>
                </a:solidFill>
                <a:latin typeface="Helvetica" panose="020B0604020202020204" pitchFamily="34" charset="0"/>
                <a:cs typeface="Helvetica" panose="020B0604020202020204" pitchFamily="34" charset="0"/>
              </a:rPr>
              <a:t> </a:t>
            </a:r>
            <a:r>
              <a:rPr lang="de-AT" err="1">
                <a:solidFill>
                  <a:sysClr val="windowText" lastClr="000000"/>
                </a:solidFill>
                <a:latin typeface="Helvetica" panose="020B0604020202020204" pitchFamily="34" charset="0"/>
                <a:cs typeface="Helvetica" panose="020B0604020202020204" pitchFamily="34" charset="0"/>
              </a:rPr>
              <a:t>of</a:t>
            </a:r>
            <a:r>
              <a:rPr lang="de-AT">
                <a:solidFill>
                  <a:sysClr val="windowText" lastClr="000000"/>
                </a:solidFill>
                <a:latin typeface="Helvetica" panose="020B0604020202020204" pitchFamily="34" charset="0"/>
                <a:cs typeface="Helvetica" panose="020B0604020202020204" pitchFamily="34" charset="0"/>
              </a:rPr>
              <a:t> </a:t>
            </a:r>
            <a:r>
              <a:rPr lang="de-AT" err="1">
                <a:solidFill>
                  <a:sysClr val="windowText" lastClr="000000"/>
                </a:solidFill>
                <a:latin typeface="Helvetica" panose="020B0604020202020204" pitchFamily="34" charset="0"/>
                <a:cs typeface="Helvetica" panose="020B0604020202020204" pitchFamily="34" charset="0"/>
              </a:rPr>
              <a:t>the</a:t>
            </a:r>
            <a:r>
              <a:rPr lang="de-AT">
                <a:solidFill>
                  <a:sysClr val="windowText" lastClr="000000"/>
                </a:solidFill>
                <a:latin typeface="Helvetica" panose="020B0604020202020204" pitchFamily="34" charset="0"/>
                <a:cs typeface="Helvetica" panose="020B0604020202020204" pitchFamily="34" charset="0"/>
              </a:rPr>
              <a:t> </a:t>
            </a:r>
            <a:r>
              <a:rPr lang="de-AT" err="1">
                <a:solidFill>
                  <a:sysClr val="windowText" lastClr="000000"/>
                </a:solidFill>
                <a:latin typeface="Helvetica" panose="020B0604020202020204" pitchFamily="34" charset="0"/>
                <a:cs typeface="Helvetica" panose="020B0604020202020204" pitchFamily="34" charset="0"/>
              </a:rPr>
              <a:t>WoW</a:t>
            </a:r>
            <a:r>
              <a:rPr lang="de-AT">
                <a:solidFill>
                  <a:sysClr val="windowText" lastClr="000000"/>
                </a:solidFill>
                <a:latin typeface="Helvetica" panose="020B0604020202020204" pitchFamily="34" charset="0"/>
                <a:cs typeface="Helvetica" panose="020B0604020202020204" pitchFamily="34" charset="0"/>
              </a:rPr>
              <a:t> </a:t>
            </a:r>
            <a:r>
              <a:rPr lang="de-AT" err="1">
                <a:solidFill>
                  <a:sysClr val="windowText" lastClr="000000"/>
                </a:solidFill>
                <a:latin typeface="Helvetica" panose="020B0604020202020204" pitchFamily="34" charset="0"/>
                <a:cs typeface="Helvetica" panose="020B0604020202020204" pitchFamily="34" charset="0"/>
              </a:rPr>
              <a:t>series</a:t>
            </a:r>
            <a:r>
              <a:rPr lang="de-AT">
                <a:solidFill>
                  <a:sysClr val="windowText" lastClr="000000"/>
                </a:solidFill>
                <a:latin typeface="Helvetica" panose="020B0604020202020204" pitchFamily="34" charset="0"/>
                <a:cs typeface="Helvetica" panose="020B0604020202020204" pitchFamily="34" charset="0"/>
              </a:rPr>
              <a:t> (Webinars on </a:t>
            </a:r>
            <a:r>
              <a:rPr lang="de-AT" err="1">
                <a:solidFill>
                  <a:sysClr val="windowText" lastClr="000000"/>
                </a:solidFill>
                <a:latin typeface="Helvetica" panose="020B0604020202020204" pitchFamily="34" charset="0"/>
                <a:cs typeface="Helvetica" panose="020B0604020202020204" pitchFamily="34" charset="0"/>
              </a:rPr>
              <a:t>Wednesday</a:t>
            </a:r>
            <a:r>
              <a:rPr lang="de-AT">
                <a:solidFill>
                  <a:sysClr val="windowText" lastClr="000000"/>
                </a:solidFill>
                <a:latin typeface="Helvetica" panose="020B0604020202020204" pitchFamily="34" charset="0"/>
                <a:cs typeface="Helvetica" panose="020B0604020202020204" pitchFamily="34" charset="0"/>
              </a:rPr>
              <a:t>), </a:t>
            </a:r>
            <a:r>
              <a:rPr lang="de-AT" err="1">
                <a:solidFill>
                  <a:sysClr val="windowText" lastClr="000000"/>
                </a:solidFill>
                <a:latin typeface="Helvetica" panose="020B0604020202020204" pitchFamily="34" charset="0"/>
                <a:cs typeface="Helvetica" panose="020B0604020202020204" pitchFamily="34" charset="0"/>
              </a:rPr>
              <a:t>hosted</a:t>
            </a:r>
            <a:r>
              <a:rPr lang="de-AT">
                <a:solidFill>
                  <a:sysClr val="windowText" lastClr="000000"/>
                </a:solidFill>
                <a:latin typeface="Helvetica" panose="020B0604020202020204" pitchFamily="34" charset="0"/>
                <a:cs typeface="Helvetica" panose="020B0604020202020204" pitchFamily="34" charset="0"/>
              </a:rPr>
              <a:t> </a:t>
            </a:r>
            <a:r>
              <a:rPr lang="de-AT" err="1">
                <a:solidFill>
                  <a:sysClr val="windowText" lastClr="000000"/>
                </a:solidFill>
                <a:latin typeface="Helvetica" panose="020B0604020202020204" pitchFamily="34" charset="0"/>
                <a:cs typeface="Helvetica" panose="020B0604020202020204" pitchFamily="34" charset="0"/>
              </a:rPr>
              <a:t>by</a:t>
            </a:r>
            <a:r>
              <a:rPr lang="de-AT">
                <a:solidFill>
                  <a:sysClr val="windowText" lastClr="000000"/>
                </a:solidFill>
                <a:latin typeface="Helvetica" panose="020B0604020202020204" pitchFamily="34" charset="0"/>
                <a:cs typeface="Helvetica" panose="020B0604020202020204" pitchFamily="34" charset="0"/>
              </a:rPr>
              <a:t> modernAKIS </a:t>
            </a:r>
            <a:r>
              <a:rPr lang="de-AT" err="1">
                <a:solidFill>
                  <a:sysClr val="windowText" lastClr="000000"/>
                </a:solidFill>
                <a:latin typeface="Helvetica" panose="020B0604020202020204" pitchFamily="34" charset="0"/>
                <a:cs typeface="Helvetica" panose="020B0604020202020204" pitchFamily="34" charset="0"/>
              </a:rPr>
              <a:t>and</a:t>
            </a:r>
            <a:r>
              <a:rPr lang="de-AT">
                <a:solidFill>
                  <a:sysClr val="windowText" lastClr="000000"/>
                </a:solidFill>
                <a:latin typeface="Helvetica" panose="020B0604020202020204" pitchFamily="34" charset="0"/>
                <a:cs typeface="Helvetica" panose="020B0604020202020204" pitchFamily="34" charset="0"/>
              </a:rPr>
              <a:t> ATTRACTISS</a:t>
            </a:r>
          </a:p>
        </p:txBody>
      </p:sp>
      <p:pic>
        <p:nvPicPr>
          <p:cNvPr id="2" name="Grafik 1"/>
          <p:cNvPicPr>
            <a:picLocks noChangeAspect="1"/>
          </p:cNvPicPr>
          <p:nvPr/>
        </p:nvPicPr>
        <p:blipFill rotWithShape="1">
          <a:blip r:embed="rId5"/>
          <a:srcRect l="21354" t="31574" r="11146" b="16852"/>
          <a:stretch/>
        </p:blipFill>
        <p:spPr>
          <a:xfrm>
            <a:off x="6812974" y="3888359"/>
            <a:ext cx="5086926" cy="2186279"/>
          </a:xfrm>
          <a:prstGeom prst="rect">
            <a:avLst/>
          </a:prstGeom>
        </p:spPr>
      </p:pic>
      <p:sp>
        <p:nvSpPr>
          <p:cNvPr id="15" name="Título 9">
            <a:extLst>
              <a:ext uri="{FF2B5EF4-FFF2-40B4-BE49-F238E27FC236}">
                <a16:creationId xmlns:a16="http://schemas.microsoft.com/office/drawing/2014/main" id="{15C5A5FA-F69A-A23C-0AA2-0A4C17401AF4}"/>
              </a:ext>
            </a:extLst>
          </p:cNvPr>
          <p:cNvSpPr>
            <a:spLocks noGrp="1"/>
          </p:cNvSpPr>
          <p:nvPr>
            <p:ph type="title"/>
          </p:nvPr>
        </p:nvSpPr>
        <p:spPr/>
        <p:txBody>
          <a:bodyPr vert="horz" lIns="91440" tIns="45720" rIns="91440" bIns="45720" rtlCol="0" anchor="t">
            <a:noAutofit/>
          </a:bodyPr>
          <a:lstStyle/>
          <a:p>
            <a:r>
              <a:rPr lang="pt-PT" dirty="0"/>
              <a:t>AKIS in action Webinars</a:t>
            </a:r>
            <a:endParaRPr lang="en-GB" dirty="0"/>
          </a:p>
        </p:txBody>
      </p:sp>
      <p:sp>
        <p:nvSpPr>
          <p:cNvPr id="17" name="Textplatzhalter 2">
            <a:extLst>
              <a:ext uri="{FF2B5EF4-FFF2-40B4-BE49-F238E27FC236}">
                <a16:creationId xmlns:a16="http://schemas.microsoft.com/office/drawing/2014/main" id="{6B93E099-E086-EF02-3200-408A2827D3CF}"/>
              </a:ext>
            </a:extLst>
          </p:cNvPr>
          <p:cNvSpPr>
            <a:spLocks noGrp="1"/>
          </p:cNvSpPr>
          <p:nvPr>
            <p:ph type="body" sz="quarter" idx="18"/>
          </p:nvPr>
        </p:nvSpPr>
        <p:spPr/>
        <p:txBody>
          <a:bodyPr/>
          <a:lstStyle/>
          <a:p>
            <a:r>
              <a:rPr lang="de-DE" dirty="0" smtClean="0"/>
              <a:t>4</a:t>
            </a:r>
            <a:endParaRPr lang="de-DE" dirty="0"/>
          </a:p>
        </p:txBody>
      </p:sp>
    </p:spTree>
    <p:extLst>
      <p:ext uri="{BB962C8B-B14F-4D97-AF65-F5344CB8AC3E}">
        <p14:creationId xmlns:p14="http://schemas.microsoft.com/office/powerpoint/2010/main" val="2848841684"/>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5015CF0-7984-FD15-71F6-B0ED107FC32C}"/>
              </a:ext>
            </a:extLst>
          </p:cNvPr>
          <p:cNvSpPr>
            <a:spLocks noGrp="1"/>
          </p:cNvSpPr>
          <p:nvPr>
            <p:ph type="title"/>
          </p:nvPr>
        </p:nvSpPr>
        <p:spPr/>
        <p:txBody>
          <a:bodyPr/>
          <a:lstStyle/>
          <a:p>
            <a:r>
              <a:rPr lang="en-US" dirty="0"/>
              <a:t>Regulatory framework of CAP 2023 - 2027</a:t>
            </a:r>
            <a:endParaRPr lang="de-DE" dirty="0"/>
          </a:p>
        </p:txBody>
      </p:sp>
      <p:sp>
        <p:nvSpPr>
          <p:cNvPr id="3" name="Textplatzhalter 2">
            <a:extLst>
              <a:ext uri="{FF2B5EF4-FFF2-40B4-BE49-F238E27FC236}">
                <a16:creationId xmlns:a16="http://schemas.microsoft.com/office/drawing/2014/main" id="{F22DD59A-C8AB-BA61-20F7-52551CF475B4}"/>
              </a:ext>
            </a:extLst>
          </p:cNvPr>
          <p:cNvSpPr>
            <a:spLocks noGrp="1"/>
          </p:cNvSpPr>
          <p:nvPr>
            <p:ph type="body" sz="quarter" idx="18"/>
          </p:nvPr>
        </p:nvSpPr>
        <p:spPr/>
        <p:txBody>
          <a:bodyPr/>
          <a:lstStyle/>
          <a:p>
            <a:r>
              <a:rPr lang="de-DE" dirty="0"/>
              <a:t>1</a:t>
            </a:r>
          </a:p>
        </p:txBody>
      </p:sp>
      <p:sp>
        <p:nvSpPr>
          <p:cNvPr id="4" name="Rechteck 3">
            <a:extLst>
              <a:ext uri="{FF2B5EF4-FFF2-40B4-BE49-F238E27FC236}">
                <a16:creationId xmlns:a16="http://schemas.microsoft.com/office/drawing/2014/main" id="{6D6E331D-533C-1A87-240E-F5EA0C8D4B20}"/>
              </a:ext>
            </a:extLst>
          </p:cNvPr>
          <p:cNvSpPr/>
          <p:nvPr/>
        </p:nvSpPr>
        <p:spPr>
          <a:xfrm>
            <a:off x="808945" y="2565400"/>
            <a:ext cx="10688212" cy="2431435"/>
          </a:xfrm>
          <a:prstGeom prst="rect">
            <a:avLst/>
          </a:prstGeom>
        </p:spPr>
        <p:txBody>
          <a:bodyPr wrap="square">
            <a:spAutoFit/>
          </a:bodyPr>
          <a:lstStyle/>
          <a:p>
            <a:pPr fontAlgn="base"/>
            <a:r>
              <a:rPr lang="en-US" sz="1400" dirty="0">
                <a:latin typeface="Helvetica" panose="020B0604020202020204" pitchFamily="34" charset="0"/>
                <a:cs typeface="Helvetica" panose="020B0604020202020204" pitchFamily="34" charset="0"/>
              </a:rPr>
              <a:t>All advisors shall:​</a:t>
            </a:r>
          </a:p>
          <a:p>
            <a:pPr marL="228611" indent="-228611" fontAlgn="base">
              <a:buFont typeface="Arial" panose="020B0604020202020204" pitchFamily="34" charset="0"/>
              <a:buChar char="•"/>
            </a:pPr>
            <a:r>
              <a:rPr lang="en-US" sz="1400" dirty="0">
                <a:latin typeface="Helvetica" panose="020B0604020202020204" pitchFamily="34" charset="0"/>
                <a:cs typeface="Helvetica" panose="020B0604020202020204" pitchFamily="34" charset="0"/>
              </a:rPr>
              <a:t>be impartial and </a:t>
            </a:r>
            <a:r>
              <a:rPr lang="en-US" sz="1400" b="1" u="sng" dirty="0">
                <a:solidFill>
                  <a:srgbClr val="FF0000"/>
                </a:solidFill>
                <a:latin typeface="Helvetica" panose="020B0604020202020204" pitchFamily="34" charset="0"/>
                <a:cs typeface="Helvetica" panose="020B0604020202020204" pitchFamily="34" charset="0"/>
              </a:rPr>
              <a:t>integrated within the AKIS</a:t>
            </a:r>
            <a:r>
              <a:rPr lang="en-US" sz="1400" b="1" u="sng" dirty="0">
                <a:latin typeface="Helvetica" panose="020B0604020202020204" pitchFamily="34" charset="0"/>
                <a:cs typeface="Helvetica" panose="020B0604020202020204" pitchFamily="34" charset="0"/>
              </a:rPr>
              <a:t> </a:t>
            </a:r>
            <a:r>
              <a:rPr lang="en-US" sz="1400" dirty="0">
                <a:latin typeface="Helvetica" panose="020B0604020202020204" pitchFamily="34" charset="0"/>
                <a:cs typeface="Helvetica" panose="020B0604020202020204" pitchFamily="34" charset="0"/>
              </a:rPr>
              <a:t>in an inclusive way​</a:t>
            </a:r>
          </a:p>
          <a:p>
            <a:pPr marL="228611" indent="-228611" fontAlgn="base">
              <a:buFont typeface="Arial" panose="020B0604020202020204" pitchFamily="34" charset="0"/>
              <a:buChar char="•"/>
            </a:pPr>
            <a:r>
              <a:rPr lang="en-US" sz="1400" dirty="0">
                <a:latin typeface="Helvetica" panose="020B0604020202020204" pitchFamily="34" charset="0"/>
                <a:cs typeface="Helvetica" panose="020B0604020202020204" pitchFamily="34" charset="0"/>
              </a:rPr>
              <a:t>be able to cover economic, </a:t>
            </a:r>
            <a:r>
              <a:rPr lang="hu-HU" sz="1400" dirty="0">
                <a:latin typeface="Helvetica" panose="020B0604020202020204" pitchFamily="34" charset="0"/>
                <a:cs typeface="Helvetica" panose="020B0604020202020204" pitchFamily="34" charset="0"/>
              </a:rPr>
              <a:t>e</a:t>
            </a:r>
            <a:r>
              <a:rPr lang="en-US" sz="1400" dirty="0" err="1">
                <a:latin typeface="Helvetica" panose="020B0604020202020204" pitchFamily="34" charset="0"/>
                <a:cs typeface="Helvetica" panose="020B0604020202020204" pitchFamily="34" charset="0"/>
              </a:rPr>
              <a:t>nvironmental</a:t>
            </a:r>
            <a:r>
              <a:rPr lang="en-US" sz="1400" dirty="0">
                <a:latin typeface="Helvetica" panose="020B0604020202020204" pitchFamily="34" charset="0"/>
                <a:cs typeface="Helvetica" panose="020B0604020202020204" pitchFamily="34" charset="0"/>
              </a:rPr>
              <a:t> and social dimensions​</a:t>
            </a:r>
          </a:p>
          <a:p>
            <a:pPr marL="228611" indent="-228611" fontAlgn="base">
              <a:buFont typeface="Arial" panose="020B0604020202020204" pitchFamily="34" charset="0"/>
              <a:buChar char="•"/>
            </a:pPr>
            <a:r>
              <a:rPr lang="en-US" sz="1400" dirty="0">
                <a:latin typeface="Helvetica" panose="020B0604020202020204" pitchFamily="34" charset="0"/>
                <a:cs typeface="Helvetica" panose="020B0604020202020204" pitchFamily="34" charset="0"/>
              </a:rPr>
              <a:t>deliver </a:t>
            </a:r>
            <a:r>
              <a:rPr lang="en-US" sz="1400" b="1" dirty="0">
                <a:latin typeface="Helvetica" panose="020B0604020202020204" pitchFamily="34" charset="0"/>
                <a:cs typeface="Helvetica" panose="020B0604020202020204" pitchFamily="34" charset="0"/>
              </a:rPr>
              <a:t>up-to-date technological and scientific information </a:t>
            </a:r>
            <a:r>
              <a:rPr lang="en-US" sz="1400" dirty="0">
                <a:latin typeface="Helvetica" panose="020B0604020202020204" pitchFamily="34" charset="0"/>
                <a:cs typeface="Helvetica" panose="020B0604020202020204" pitchFamily="34" charset="0"/>
              </a:rPr>
              <a:t>developed by research</a:t>
            </a:r>
          </a:p>
          <a:p>
            <a:pPr marL="228611" indent="-228611" fontAlgn="base">
              <a:buFont typeface="Arial" panose="020B0604020202020204" pitchFamily="34" charset="0"/>
              <a:buChar char="•"/>
            </a:pPr>
            <a:r>
              <a:rPr lang="en-US" sz="1400" b="1" dirty="0">
                <a:latin typeface="Helvetica" panose="020B0604020202020204" pitchFamily="34" charset="0"/>
                <a:cs typeface="Helvetica" panose="020B0604020202020204" pitchFamily="34" charset="0"/>
              </a:rPr>
              <a:t>provide innovation support</a:t>
            </a:r>
            <a:r>
              <a:rPr lang="en-US" sz="1400" dirty="0">
                <a:latin typeface="Helvetica" panose="020B0604020202020204" pitchFamily="34" charset="0"/>
                <a:cs typeface="Helvetica" panose="020B0604020202020204" pitchFamily="34" charset="0"/>
              </a:rPr>
              <a:t>, in particular for preparing and implementing operational group projects of the EIP-AGRI​</a:t>
            </a:r>
          </a:p>
          <a:p>
            <a:pPr fontAlgn="base"/>
            <a:r>
              <a:rPr lang="en-US" sz="1400" dirty="0">
                <a:latin typeface="Helvetica" panose="020B0604020202020204" pitchFamily="34" charset="0"/>
                <a:cs typeface="Helvetica" panose="020B0604020202020204" pitchFamily="34" charset="0"/>
              </a:rPr>
              <a:t>​</a:t>
            </a:r>
          </a:p>
          <a:p>
            <a:pPr fontAlgn="base"/>
            <a:r>
              <a:rPr lang="en-US" sz="1400" dirty="0">
                <a:latin typeface="Helvetica" panose="020B0604020202020204" pitchFamily="34" charset="0"/>
                <a:cs typeface="Helvetica" panose="020B0604020202020204" pitchFamily="34" charset="0"/>
              </a:rPr>
              <a:t>Obligatory regular </a:t>
            </a:r>
            <a:r>
              <a:rPr lang="en-US" sz="1400" dirty="0">
                <a:effectLst>
                  <a:outerShdw blurRad="38100" dist="38100" dir="2700000" algn="tl">
                    <a:srgbClr val="000000">
                      <a:alpha val="43137"/>
                    </a:srgbClr>
                  </a:outerShdw>
                </a:effectLst>
                <a:latin typeface="Helvetica" panose="020B0604020202020204" pitchFamily="34" charset="0"/>
                <a:cs typeface="Helvetica" panose="020B0604020202020204" pitchFamily="34" charset="0"/>
              </a:rPr>
              <a:t>training for advisors</a:t>
            </a:r>
            <a:r>
              <a:rPr lang="en-US" sz="1400" dirty="0">
                <a:solidFill>
                  <a:srgbClr val="B25155"/>
                </a:solidFill>
                <a:effectLst>
                  <a:outerShdw blurRad="38100" dist="38100" dir="2700000" algn="tl">
                    <a:srgbClr val="000000">
                      <a:alpha val="43137"/>
                    </a:srgbClr>
                  </a:outerShdw>
                </a:effectLst>
                <a:latin typeface="Helvetica" panose="020B0604020202020204" pitchFamily="34" charset="0"/>
                <a:cs typeface="Helvetica" panose="020B0604020202020204" pitchFamily="34" charset="0"/>
              </a:rPr>
              <a:t>​</a:t>
            </a:r>
          </a:p>
          <a:p>
            <a:pPr fontAlgn="base"/>
            <a:r>
              <a:rPr lang="en-US" sz="1400" dirty="0">
                <a:latin typeface="Helvetica" panose="020B0604020202020204" pitchFamily="34" charset="0"/>
                <a:cs typeface="Helvetica" panose="020B0604020202020204" pitchFamily="34" charset="0"/>
              </a:rPr>
              <a:t>​</a:t>
            </a:r>
          </a:p>
          <a:p>
            <a:pPr fontAlgn="base"/>
            <a:r>
              <a:rPr lang="en-US" sz="1400" dirty="0">
                <a:latin typeface="Helvetica" panose="020B0604020202020204" pitchFamily="34" charset="0"/>
                <a:cs typeface="Helvetica" panose="020B0604020202020204" pitchFamily="34" charset="0"/>
              </a:rPr>
              <a:t>Importance of showing the </a:t>
            </a:r>
            <a:r>
              <a:rPr lang="en-US" sz="1400" b="1" dirty="0">
                <a:latin typeface="Helvetica" panose="020B0604020202020204" pitchFamily="34" charset="0"/>
                <a:cs typeface="Helvetica" panose="020B0604020202020204" pitchFamily="34" charset="0"/>
              </a:rPr>
              <a:t>public list of impartial advisors and their </a:t>
            </a:r>
            <a:r>
              <a:rPr lang="en-US" sz="1400" b="1" dirty="0" err="1">
                <a:latin typeface="Helvetica" panose="020B0604020202020204" pitchFamily="34" charset="0"/>
                <a:cs typeface="Helvetica" panose="020B0604020202020204" pitchFamily="34" charset="0"/>
              </a:rPr>
              <a:t>speciali</a:t>
            </a:r>
            <a:r>
              <a:rPr lang="hu-HU" sz="1400" b="1" dirty="0">
                <a:latin typeface="Helvetica" panose="020B0604020202020204" pitchFamily="34" charset="0"/>
                <a:cs typeface="Helvetica" panose="020B0604020202020204" pitchFamily="34" charset="0"/>
              </a:rPr>
              <a:t>sations</a:t>
            </a:r>
            <a:r>
              <a:rPr lang="en-US" sz="1400" b="1" dirty="0">
                <a:latin typeface="Helvetica" panose="020B0604020202020204" pitchFamily="34" charset="0"/>
                <a:cs typeface="Helvetica" panose="020B0604020202020204" pitchFamily="34" charset="0"/>
              </a:rPr>
              <a:t>/expertise </a:t>
            </a:r>
            <a:r>
              <a:rPr lang="en-US" sz="1400" dirty="0">
                <a:latin typeface="Helvetica" panose="020B0604020202020204" pitchFamily="34" charset="0"/>
                <a:cs typeface="Helvetica" panose="020B0604020202020204" pitchFamily="34" charset="0"/>
              </a:rPr>
              <a:t>on the Ministry's website (also to enable synergies with Horizon projects, facilitating to find the right competent advisors for their consortium)</a:t>
            </a:r>
            <a:r>
              <a:rPr lang="hu-HU" sz="1400" dirty="0">
                <a:latin typeface="Helvetica" panose="020B0604020202020204" pitchFamily="34" charset="0"/>
                <a:cs typeface="Helvetica" panose="020B0604020202020204" pitchFamily="34" charset="0"/>
              </a:rPr>
              <a:t>​</a:t>
            </a:r>
          </a:p>
          <a:p>
            <a:endParaRPr lang="ro-RO" sz="1200" dirty="0">
              <a:latin typeface="Helvetica" panose="020B0604020202020204" pitchFamily="34" charset="0"/>
              <a:cs typeface="Helvetica" panose="020B0604020202020204" pitchFamily="34" charset="0"/>
            </a:endParaRPr>
          </a:p>
        </p:txBody>
      </p:sp>
      <p:sp>
        <p:nvSpPr>
          <p:cNvPr id="6" name="Rechteck 5">
            <a:extLst>
              <a:ext uri="{FF2B5EF4-FFF2-40B4-BE49-F238E27FC236}">
                <a16:creationId xmlns:a16="http://schemas.microsoft.com/office/drawing/2014/main" id="{065A59C9-2A47-D195-7C8C-437137EBB897}"/>
              </a:ext>
            </a:extLst>
          </p:cNvPr>
          <p:cNvSpPr/>
          <p:nvPr/>
        </p:nvSpPr>
        <p:spPr>
          <a:xfrm>
            <a:off x="1501703" y="5419031"/>
            <a:ext cx="9951688" cy="338554"/>
          </a:xfrm>
          <a:prstGeom prst="rect">
            <a:avLst/>
          </a:prstGeom>
        </p:spPr>
        <p:txBody>
          <a:bodyPr wrap="square">
            <a:spAutoFit/>
          </a:bodyPr>
          <a:lstStyle/>
          <a:p>
            <a:pPr marL="239195" indent="-239195" fontAlgn="base">
              <a:spcBef>
                <a:spcPct val="0"/>
              </a:spcBef>
              <a:spcAft>
                <a:spcPct val="0"/>
              </a:spcAft>
              <a:defRPr/>
            </a:pPr>
            <a:r>
              <a:rPr lang="en-GB" sz="1600" b="1" kern="0" dirty="0">
                <a:solidFill>
                  <a:srgbClr val="BBB831"/>
                </a:solidFill>
                <a:latin typeface="Helvetica" panose="020B0604020202020204" pitchFamily="34" charset="0"/>
                <a:cs typeface="Helvetica" panose="020B0604020202020204" pitchFamily="34" charset="0"/>
              </a:rPr>
              <a:t>AKIS….Agricultural Knowledge and Innovation Systems</a:t>
            </a:r>
          </a:p>
        </p:txBody>
      </p:sp>
      <p:sp>
        <p:nvSpPr>
          <p:cNvPr id="7" name="Rechteck 6">
            <a:extLst>
              <a:ext uri="{FF2B5EF4-FFF2-40B4-BE49-F238E27FC236}">
                <a16:creationId xmlns:a16="http://schemas.microsoft.com/office/drawing/2014/main" id="{A64ACBBA-3AA6-760A-EFBA-2616C05D16EA}"/>
              </a:ext>
            </a:extLst>
          </p:cNvPr>
          <p:cNvSpPr/>
          <p:nvPr/>
        </p:nvSpPr>
        <p:spPr>
          <a:xfrm>
            <a:off x="808945" y="1572525"/>
            <a:ext cx="10224240" cy="625475"/>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sz="2000" b="1" noProof="0" dirty="0">
                <a:solidFill>
                  <a:srgbClr val="BBB831"/>
                </a:solidFill>
              </a:rPr>
              <a:t>Farm advice organized within the AKIS structures in CAP Strategic Plans (Art 78 &amp; 15) – fundamental changes</a:t>
            </a:r>
          </a:p>
        </p:txBody>
      </p:sp>
      <p:grpSp>
        <p:nvGrpSpPr>
          <p:cNvPr id="10" name="Gruppieren 9">
            <a:extLst>
              <a:ext uri="{FF2B5EF4-FFF2-40B4-BE49-F238E27FC236}">
                <a16:creationId xmlns:a16="http://schemas.microsoft.com/office/drawing/2014/main" id="{0401FC4F-D502-95AC-51B1-FD6D5A1CDC6A}"/>
              </a:ext>
            </a:extLst>
          </p:cNvPr>
          <p:cNvGrpSpPr/>
          <p:nvPr/>
        </p:nvGrpSpPr>
        <p:grpSpPr>
          <a:xfrm>
            <a:off x="876199" y="5305523"/>
            <a:ext cx="567231" cy="565569"/>
            <a:chOff x="1259457" y="3234905"/>
            <a:chExt cx="567231" cy="565569"/>
          </a:xfrm>
        </p:grpSpPr>
        <p:sp>
          <p:nvSpPr>
            <p:cNvPr id="9" name="Rechteck 8">
              <a:extLst>
                <a:ext uri="{FF2B5EF4-FFF2-40B4-BE49-F238E27FC236}">
                  <a16:creationId xmlns:a16="http://schemas.microsoft.com/office/drawing/2014/main" id="{A4216C46-7558-6CDD-23D1-056B3516B1A2}"/>
                </a:ext>
              </a:extLst>
            </p:cNvPr>
            <p:cNvSpPr/>
            <p:nvPr/>
          </p:nvSpPr>
          <p:spPr>
            <a:xfrm>
              <a:off x="1317730" y="3234905"/>
              <a:ext cx="508958" cy="565569"/>
            </a:xfrm>
            <a:prstGeom prst="rect">
              <a:avLst/>
            </a:prstGeom>
            <a:solidFill>
              <a:srgbClr val="ECE63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b="1" dirty="0"/>
                <a:t>!</a:t>
              </a:r>
            </a:p>
          </p:txBody>
        </p:sp>
        <p:sp>
          <p:nvSpPr>
            <p:cNvPr id="8" name="Rechteck 7">
              <a:extLst>
                <a:ext uri="{FF2B5EF4-FFF2-40B4-BE49-F238E27FC236}">
                  <a16:creationId xmlns:a16="http://schemas.microsoft.com/office/drawing/2014/main" id="{7E7DBD66-8A84-6077-29D2-EDDC471B7739}"/>
                </a:ext>
              </a:extLst>
            </p:cNvPr>
            <p:cNvSpPr/>
            <p:nvPr/>
          </p:nvSpPr>
          <p:spPr>
            <a:xfrm>
              <a:off x="1259457" y="3234906"/>
              <a:ext cx="508958" cy="508958"/>
            </a:xfrm>
            <a:prstGeom prst="rect">
              <a:avLst/>
            </a:prstGeom>
            <a:solidFill>
              <a:srgbClr val="41BAD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b="1" dirty="0"/>
                <a:t>!</a:t>
              </a:r>
            </a:p>
          </p:txBody>
        </p:sp>
      </p:grpSp>
    </p:spTree>
    <p:extLst>
      <p:ext uri="{BB962C8B-B14F-4D97-AF65-F5344CB8AC3E}">
        <p14:creationId xmlns:p14="http://schemas.microsoft.com/office/powerpoint/2010/main" val="3715366436"/>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11" name="Titel 1">
            <a:extLst>
              <a:ext uri="{FF2B5EF4-FFF2-40B4-BE49-F238E27FC236}">
                <a16:creationId xmlns:a16="http://schemas.microsoft.com/office/drawing/2014/main" id="{6E49F669-8F3A-E3B0-0168-ABB2FB149706}"/>
              </a:ext>
            </a:extLst>
          </p:cNvPr>
          <p:cNvSpPr>
            <a:spLocks noGrp="1"/>
          </p:cNvSpPr>
          <p:nvPr>
            <p:ph type="title"/>
          </p:nvPr>
        </p:nvSpPr>
        <p:spPr/>
        <p:txBody>
          <a:bodyPr vert="horz" lIns="91440" tIns="45720" rIns="91440" bIns="45720" rtlCol="0" anchor="t">
            <a:noAutofit/>
          </a:bodyPr>
          <a:lstStyle/>
          <a:p>
            <a:r>
              <a:rPr lang="de-DE" dirty="0"/>
              <a:t>AKIS </a:t>
            </a:r>
            <a:r>
              <a:rPr lang="de-DE" dirty="0" err="1"/>
              <a:t>Serious</a:t>
            </a:r>
            <a:r>
              <a:rPr lang="de-DE" dirty="0"/>
              <a:t> Games</a:t>
            </a:r>
          </a:p>
        </p:txBody>
      </p:sp>
      <p:sp>
        <p:nvSpPr>
          <p:cNvPr id="12" name="Textplatzhalter 2">
            <a:extLst>
              <a:ext uri="{FF2B5EF4-FFF2-40B4-BE49-F238E27FC236}">
                <a16:creationId xmlns:a16="http://schemas.microsoft.com/office/drawing/2014/main" id="{A1CA9751-2B0D-6FB9-7E4F-DE5B6A76BFA8}"/>
              </a:ext>
            </a:extLst>
          </p:cNvPr>
          <p:cNvSpPr>
            <a:spLocks noGrp="1"/>
          </p:cNvSpPr>
          <p:nvPr>
            <p:ph type="body" sz="quarter" idx="18"/>
          </p:nvPr>
        </p:nvSpPr>
        <p:spPr/>
        <p:txBody>
          <a:bodyPr/>
          <a:lstStyle/>
          <a:p>
            <a:r>
              <a:rPr lang="de-DE" dirty="0" smtClean="0"/>
              <a:t>4</a:t>
            </a:r>
            <a:endParaRPr lang="de-DE" dirty="0"/>
          </a:p>
        </p:txBody>
      </p:sp>
      <p:pic>
        <p:nvPicPr>
          <p:cNvPr id="2" name="Grafik 1"/>
          <p:cNvPicPr>
            <a:picLocks noChangeAspect="1"/>
          </p:cNvPicPr>
          <p:nvPr/>
        </p:nvPicPr>
        <p:blipFill rotWithShape="1">
          <a:blip r:embed="rId2"/>
          <a:srcRect l="10834" t="18056" r="12448" b="10930"/>
          <a:stretch/>
        </p:blipFill>
        <p:spPr>
          <a:xfrm>
            <a:off x="289117" y="1217109"/>
            <a:ext cx="11565585" cy="5259891"/>
          </a:xfrm>
          <a:prstGeom prst="rect">
            <a:avLst/>
          </a:prstGeom>
        </p:spPr>
      </p:pic>
      <p:sp>
        <p:nvSpPr>
          <p:cNvPr id="10" name="Rounded Rectangle 21">
            <a:extLst>
              <a:ext uri="{FF2B5EF4-FFF2-40B4-BE49-F238E27FC236}">
                <a16:creationId xmlns:a16="http://schemas.microsoft.com/office/drawing/2014/main" id="{4E166393-BDEC-4CC4-A0E4-4EA9FCEC365D}"/>
              </a:ext>
            </a:extLst>
          </p:cNvPr>
          <p:cNvSpPr/>
          <p:nvPr/>
        </p:nvSpPr>
        <p:spPr>
          <a:xfrm>
            <a:off x="8058151" y="628272"/>
            <a:ext cx="3589084" cy="656974"/>
          </a:xfrm>
          <a:prstGeom prst="roundRect">
            <a:avLst>
              <a:gd name="adj" fmla="val 12140"/>
            </a:avLst>
          </a:prstGeom>
          <a:gradFill rotWithShape="1">
            <a:gsLst>
              <a:gs pos="0">
                <a:srgbClr val="941358">
                  <a:lumMod val="50000"/>
                </a:srgbClr>
              </a:gs>
              <a:gs pos="12000">
                <a:srgbClr val="941358"/>
              </a:gs>
              <a:gs pos="100000">
                <a:srgbClr val="941358"/>
              </a:gs>
            </a:gsLst>
            <a:lin ang="16200000" scaled="0"/>
          </a:gradFill>
          <a:ln>
            <a:noFill/>
          </a:ln>
          <a:effectLst>
            <a:outerShdw blurRad="190500" dist="38100" dir="5400000" rotWithShape="0">
              <a:srgbClr val="000000">
                <a:alpha val="35000"/>
              </a:srgbClr>
            </a:outerShdw>
          </a:effectLst>
        </p:spPr>
        <p:txBody>
          <a:bodyPr tIns="73152" rIns="182880"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600" b="1" i="0" u="none" strike="noStrike" kern="0" cap="none" spc="0" normalizeH="0" baseline="0" noProof="0" dirty="0">
                <a:ln>
                  <a:noFill/>
                </a:ln>
                <a:solidFill>
                  <a:prstClr val="white"/>
                </a:solidFill>
                <a:effectLst>
                  <a:outerShdw blurRad="38100" dist="38100" dir="2700000" algn="tl">
                    <a:srgbClr val="000000">
                      <a:alpha val="43137"/>
                    </a:srgbClr>
                  </a:outerShdw>
                </a:effectLst>
                <a:uLnTx/>
                <a:uFillTx/>
                <a:latin typeface="Helvetica" panose="020B0604020202020204" pitchFamily="34" charset="0"/>
                <a:ea typeface="Verdana" pitchFamily="34" charset="0"/>
                <a:cs typeface="Helvetica" panose="020B0604020202020204" pitchFamily="34" charset="0"/>
              </a:rPr>
              <a:t>www.akisconnect.eu/akis-in-play</a:t>
            </a:r>
          </a:p>
        </p:txBody>
      </p:sp>
    </p:spTree>
    <p:extLst>
      <p:ext uri="{BB962C8B-B14F-4D97-AF65-F5344CB8AC3E}">
        <p14:creationId xmlns:p14="http://schemas.microsoft.com/office/powerpoint/2010/main" val="227261467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A8E53ED4-935E-E459-CA24-BABB532DC795}"/>
            </a:ext>
          </a:extLst>
        </p:cNvPr>
        <p:cNvGrpSpPr/>
        <p:nvPr/>
      </p:nvGrpSpPr>
      <p:grpSpPr>
        <a:xfrm>
          <a:off x="0" y="0"/>
          <a:ext cx="0" cy="0"/>
          <a:chOff x="0" y="0"/>
          <a:chExt cx="0" cy="0"/>
        </a:xfrm>
      </p:grpSpPr>
      <p:sp>
        <p:nvSpPr>
          <p:cNvPr id="8" name="CaixaDeTexto 7">
            <a:extLst>
              <a:ext uri="{FF2B5EF4-FFF2-40B4-BE49-F238E27FC236}">
                <a16:creationId xmlns:a16="http://schemas.microsoft.com/office/drawing/2014/main" id="{86FDFC8F-E306-2779-CD31-68DB7C8E127A}"/>
              </a:ext>
            </a:extLst>
          </p:cNvPr>
          <p:cNvSpPr txBox="1"/>
          <p:nvPr/>
        </p:nvSpPr>
        <p:spPr>
          <a:xfrm>
            <a:off x="5988896" y="4219840"/>
            <a:ext cx="5448904" cy="954107"/>
          </a:xfrm>
          <a:prstGeom prst="rect">
            <a:avLst/>
          </a:prstGeom>
          <a:noFill/>
        </p:spPr>
        <p:txBody>
          <a:bodyPr wrap="square">
            <a:spAutoFit/>
          </a:bodyPr>
          <a:lstStyle/>
          <a:p>
            <a:pPr marL="255600" indent="-255600">
              <a:lnSpc>
                <a:spcPct val="100000"/>
              </a:lnSpc>
              <a:spcBef>
                <a:spcPts val="1200"/>
              </a:spcBef>
              <a:buClr>
                <a:srgbClr val="951B82"/>
              </a:buClr>
              <a:buFont typeface="Wingdings" panose="05000000000000000000" pitchFamily="2" charset="2"/>
              <a:buChar char="ü"/>
            </a:pPr>
            <a:r>
              <a:rPr lang="en-GB" sz="1400" dirty="0">
                <a:latin typeface="Helvetica" panose="020B0604020202020204" pitchFamily="34" charset="0"/>
                <a:ea typeface="Source Sans Pro" panose="020B0503030403020204" pitchFamily="34" charset="0"/>
                <a:cs typeface="Helvetica" panose="020B0604020202020204" pitchFamily="34" charset="0"/>
              </a:rPr>
              <a:t>AKIS-in-Practice resources can be integrated into training sessions, policy discussions, or educational materials to provide examples of proven strategies and inspire the adoption of effective practices.</a:t>
            </a:r>
            <a:endParaRPr lang="en-US" sz="1400" dirty="0">
              <a:latin typeface="Helvetica" panose="020B0604020202020204" pitchFamily="34" charset="0"/>
              <a:ea typeface="Source Sans Pro" panose="020B0503030403020204" pitchFamily="34" charset="0"/>
              <a:cs typeface="Helvetica" panose="020B0604020202020204" pitchFamily="34" charset="0"/>
            </a:endParaRPr>
          </a:p>
        </p:txBody>
      </p:sp>
      <p:sp>
        <p:nvSpPr>
          <p:cNvPr id="9" name="CaixaDeTexto 8">
            <a:extLst>
              <a:ext uri="{FF2B5EF4-FFF2-40B4-BE49-F238E27FC236}">
                <a16:creationId xmlns:a16="http://schemas.microsoft.com/office/drawing/2014/main" id="{3D0DD56D-F5E2-2403-84F8-F122FA3D7592}"/>
              </a:ext>
            </a:extLst>
          </p:cNvPr>
          <p:cNvSpPr txBox="1"/>
          <p:nvPr/>
        </p:nvSpPr>
        <p:spPr>
          <a:xfrm>
            <a:off x="5950796" y="1998786"/>
            <a:ext cx="5564929" cy="1169551"/>
          </a:xfrm>
          <a:prstGeom prst="rect">
            <a:avLst/>
          </a:prstGeom>
          <a:noFill/>
        </p:spPr>
        <p:txBody>
          <a:bodyPr wrap="square">
            <a:spAutoFit/>
          </a:bodyPr>
          <a:lstStyle/>
          <a:p>
            <a:pPr marL="255600" indent="-255600" fontAlgn="base">
              <a:buFont typeface="Arial" panose="020B0604020202020204" pitchFamily="34" charset="0"/>
              <a:buChar char="•"/>
            </a:pPr>
            <a:r>
              <a:rPr lang="en-US" sz="1400" dirty="0">
                <a:latin typeface="Helvetica" panose="020B0604020202020204" pitchFamily="34" charset="0"/>
                <a:ea typeface="Source Sans Pro" panose="020B0503030403020204" pitchFamily="34" charset="0"/>
                <a:cs typeface="Helvetica" panose="020B0604020202020204" pitchFamily="34" charset="0"/>
              </a:rPr>
              <a:t>This AKIS-in-Practice  showcases real AKIS practices from EU Member States, highlighting successful interventions and best practices in agriculture. The thematic content  of the more than 140 practices, covers sustainable farming, rural development, and innovation strategies within the CAP framework.</a:t>
            </a:r>
          </a:p>
        </p:txBody>
      </p:sp>
      <p:sp>
        <p:nvSpPr>
          <p:cNvPr id="11" name="Retângulo: Cantos Arredondados 10">
            <a:extLst>
              <a:ext uri="{FF2B5EF4-FFF2-40B4-BE49-F238E27FC236}">
                <a16:creationId xmlns:a16="http://schemas.microsoft.com/office/drawing/2014/main" id="{C5FE0315-862C-7FA4-EA08-CF4FE133995F}"/>
              </a:ext>
            </a:extLst>
          </p:cNvPr>
          <p:cNvSpPr/>
          <p:nvPr/>
        </p:nvSpPr>
        <p:spPr>
          <a:xfrm>
            <a:off x="5979974" y="3868993"/>
            <a:ext cx="5564929" cy="266494"/>
          </a:xfrm>
          <a:prstGeom prst="roundRect">
            <a:avLst/>
          </a:prstGeom>
          <a:solidFill>
            <a:srgbClr val="951B82"/>
          </a:solidFill>
          <a:ln w="38100">
            <a:solidFill>
              <a:srgbClr val="951B8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pt-PT" sz="1600" b="1" dirty="0"/>
              <a:t>BENEFITS</a:t>
            </a:r>
            <a:endParaRPr lang="en-US" sz="1600" b="1" dirty="0"/>
          </a:p>
        </p:txBody>
      </p:sp>
      <p:sp>
        <p:nvSpPr>
          <p:cNvPr id="13" name="Retângulo: Cantos Arredondados 12">
            <a:extLst>
              <a:ext uri="{FF2B5EF4-FFF2-40B4-BE49-F238E27FC236}">
                <a16:creationId xmlns:a16="http://schemas.microsoft.com/office/drawing/2014/main" id="{8019323C-1464-43C5-570C-4A251C7B7BE7}"/>
              </a:ext>
            </a:extLst>
          </p:cNvPr>
          <p:cNvSpPr/>
          <p:nvPr/>
        </p:nvSpPr>
        <p:spPr>
          <a:xfrm>
            <a:off x="5979975" y="1483625"/>
            <a:ext cx="5564929" cy="266494"/>
          </a:xfrm>
          <a:prstGeom prst="roundRect">
            <a:avLst/>
          </a:prstGeom>
          <a:solidFill>
            <a:srgbClr val="951B82"/>
          </a:solidFill>
          <a:ln w="38100">
            <a:solidFill>
              <a:srgbClr val="951B8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pt-PT" sz="1600" b="1" dirty="0"/>
              <a:t>RESULT</a:t>
            </a:r>
            <a:endParaRPr lang="en-US" sz="1600" b="1" dirty="0"/>
          </a:p>
        </p:txBody>
      </p:sp>
      <p:sp>
        <p:nvSpPr>
          <p:cNvPr id="18" name="Titel 1">
            <a:extLst>
              <a:ext uri="{FF2B5EF4-FFF2-40B4-BE49-F238E27FC236}">
                <a16:creationId xmlns:a16="http://schemas.microsoft.com/office/drawing/2014/main" id="{6E49F669-8F3A-E3B0-0168-ABB2FB149706}"/>
              </a:ext>
            </a:extLst>
          </p:cNvPr>
          <p:cNvSpPr>
            <a:spLocks noGrp="1"/>
          </p:cNvSpPr>
          <p:nvPr>
            <p:ph type="title"/>
          </p:nvPr>
        </p:nvSpPr>
        <p:spPr/>
        <p:txBody>
          <a:bodyPr vert="horz" lIns="91440" tIns="45720" rIns="91440" bIns="45720" rtlCol="0" anchor="t">
            <a:noAutofit/>
          </a:bodyPr>
          <a:lstStyle/>
          <a:p>
            <a:r>
              <a:rPr lang="de-DE" dirty="0"/>
              <a:t>AKIS PRACTICES</a:t>
            </a:r>
          </a:p>
        </p:txBody>
      </p:sp>
      <p:sp>
        <p:nvSpPr>
          <p:cNvPr id="17" name="Textplatzhalter 2">
            <a:extLst>
              <a:ext uri="{FF2B5EF4-FFF2-40B4-BE49-F238E27FC236}">
                <a16:creationId xmlns:a16="http://schemas.microsoft.com/office/drawing/2014/main" id="{6B93E099-E086-EF02-3200-408A2827D3CF}"/>
              </a:ext>
            </a:extLst>
          </p:cNvPr>
          <p:cNvSpPr>
            <a:spLocks noGrp="1"/>
          </p:cNvSpPr>
          <p:nvPr>
            <p:ph type="body" sz="quarter" idx="18"/>
          </p:nvPr>
        </p:nvSpPr>
        <p:spPr>
          <a:xfrm>
            <a:off x="526403" y="557675"/>
            <a:ext cx="633412" cy="625475"/>
          </a:xfrm>
        </p:spPr>
        <p:txBody>
          <a:bodyPr/>
          <a:lstStyle/>
          <a:p>
            <a:r>
              <a:rPr lang="de-DE" dirty="0" smtClean="0"/>
              <a:t>4</a:t>
            </a:r>
            <a:endParaRPr lang="de-DE" dirty="0"/>
          </a:p>
        </p:txBody>
      </p:sp>
      <p:sp>
        <p:nvSpPr>
          <p:cNvPr id="14" name="Marcador de Posição do Texto 11">
            <a:extLst>
              <a:ext uri="{FF2B5EF4-FFF2-40B4-BE49-F238E27FC236}">
                <a16:creationId xmlns:a16="http://schemas.microsoft.com/office/drawing/2014/main" id="{452BF1FC-30A9-FEFF-2094-E3496CF74A2A}"/>
              </a:ext>
            </a:extLst>
          </p:cNvPr>
          <p:cNvSpPr>
            <a:spLocks noGrp="1"/>
          </p:cNvSpPr>
          <p:nvPr>
            <p:ph type="body" sz="quarter" idx="4294967295"/>
          </p:nvPr>
        </p:nvSpPr>
        <p:spPr>
          <a:xfrm>
            <a:off x="5988896" y="5483226"/>
            <a:ext cx="3475576" cy="313726"/>
          </a:xfrm>
        </p:spPr>
        <p:txBody>
          <a:bodyPr>
            <a:noAutofit/>
          </a:bodyPr>
          <a:lstStyle/>
          <a:p>
            <a:pPr>
              <a:lnSpc>
                <a:spcPct val="100000"/>
              </a:lnSpc>
              <a:spcBef>
                <a:spcPts val="1200"/>
              </a:spcBef>
              <a:buClr>
                <a:srgbClr val="951B82"/>
              </a:buClr>
            </a:pPr>
            <a:r>
              <a:rPr lang="en-US" dirty="0">
                <a:latin typeface="Source Sans Pro" panose="020B0503030403020204" pitchFamily="34" charset="0"/>
                <a:ea typeface="Source Sans Pro" panose="020B0503030403020204" pitchFamily="34" charset="0"/>
                <a:cs typeface="Sabon Next LT" panose="02000500000000000000" pitchFamily="2" charset="0"/>
              </a:rPr>
              <a:t>Source: </a:t>
            </a:r>
            <a:r>
              <a:rPr lang="en-US" dirty="0">
                <a:latin typeface="Source Sans Pro" panose="020B0503030403020204" pitchFamily="34" charset="0"/>
                <a:ea typeface="Source Sans Pro" panose="020B0503030403020204" pitchFamily="34" charset="0"/>
                <a:cs typeface="Sabon Next LT" panose="02000500000000000000" pitchFamily="2" charset="0"/>
                <a:hlinkClick r:id="rId2"/>
              </a:rPr>
              <a:t>AKIS practices</a:t>
            </a:r>
            <a:r>
              <a:rPr lang="en-US" dirty="0">
                <a:latin typeface="Source Sans Pro" panose="020B0503030403020204" pitchFamily="34" charset="0"/>
                <a:ea typeface="Source Sans Pro" panose="020B0503030403020204" pitchFamily="34" charset="0"/>
                <a:cs typeface="Sabon Next LT" panose="02000500000000000000" pitchFamily="2" charset="0"/>
              </a:rPr>
              <a:t> / </a:t>
            </a:r>
            <a:r>
              <a:rPr lang="en-US" dirty="0">
                <a:latin typeface="Source Sans Pro" panose="020B0503030403020204" pitchFamily="34" charset="0"/>
                <a:ea typeface="Source Sans Pro" panose="020B0503030403020204" pitchFamily="34" charset="0"/>
                <a:cs typeface="Sabon Next LT" panose="02000500000000000000" pitchFamily="2" charset="0"/>
                <a:hlinkClick r:id="rId3"/>
              </a:rPr>
              <a:t>ModernAKIS_D1.4-1.pdf</a:t>
            </a:r>
            <a:r>
              <a:rPr lang="en-US" dirty="0">
                <a:latin typeface="Source Sans Pro" panose="020B0503030403020204" pitchFamily="34" charset="0"/>
                <a:ea typeface="Source Sans Pro" panose="020B0503030403020204" pitchFamily="34" charset="0"/>
                <a:cs typeface="Sabon Next LT" panose="02000500000000000000" pitchFamily="2" charset="0"/>
              </a:rPr>
              <a:t/>
            </a:r>
            <a:br>
              <a:rPr lang="en-US" dirty="0">
                <a:latin typeface="Source Sans Pro" panose="020B0503030403020204" pitchFamily="34" charset="0"/>
                <a:ea typeface="Source Sans Pro" panose="020B0503030403020204" pitchFamily="34" charset="0"/>
                <a:cs typeface="Sabon Next LT" panose="02000500000000000000" pitchFamily="2" charset="0"/>
              </a:rPr>
            </a:br>
            <a:endParaRPr lang="en-GB" dirty="0">
              <a:effectLst/>
              <a:latin typeface="Source Sans Pro" panose="020B0503030403020204" pitchFamily="34" charset="0"/>
              <a:ea typeface="Source Sans Pro" panose="020B0503030403020204" pitchFamily="34" charset="0"/>
              <a:cs typeface="Arial" panose="020B0604020202020204" pitchFamily="34" charset="0"/>
            </a:endParaRPr>
          </a:p>
        </p:txBody>
      </p:sp>
      <p:pic>
        <p:nvPicPr>
          <p:cNvPr id="12" name="Imagem 11">
            <a:extLst>
              <a:ext uri="{FF2B5EF4-FFF2-40B4-BE49-F238E27FC236}">
                <a16:creationId xmlns:a16="http://schemas.microsoft.com/office/drawing/2014/main" id="{60DE6245-35A1-24D7-2B84-CCC0B0D6BFEB}"/>
              </a:ext>
            </a:extLst>
          </p:cNvPr>
          <p:cNvPicPr>
            <a:picLocks noChangeAspect="1"/>
          </p:cNvPicPr>
          <p:nvPr/>
        </p:nvPicPr>
        <p:blipFill>
          <a:blip r:embed="rId4"/>
          <a:stretch>
            <a:fillRect/>
          </a:stretch>
        </p:blipFill>
        <p:spPr>
          <a:xfrm>
            <a:off x="409347" y="1235975"/>
            <a:ext cx="3164901" cy="4323577"/>
          </a:xfrm>
          <a:prstGeom prst="rect">
            <a:avLst/>
          </a:prstGeom>
        </p:spPr>
      </p:pic>
      <p:pic>
        <p:nvPicPr>
          <p:cNvPr id="16" name="Imagem 15">
            <a:extLst>
              <a:ext uri="{FF2B5EF4-FFF2-40B4-BE49-F238E27FC236}">
                <a16:creationId xmlns:a16="http://schemas.microsoft.com/office/drawing/2014/main" id="{C99D8C55-B93D-A100-3635-7D438490AECB}"/>
              </a:ext>
            </a:extLst>
          </p:cNvPr>
          <p:cNvPicPr>
            <a:picLocks noChangeAspect="1"/>
          </p:cNvPicPr>
          <p:nvPr/>
        </p:nvPicPr>
        <p:blipFill>
          <a:blip r:embed="rId5"/>
          <a:stretch>
            <a:fillRect/>
          </a:stretch>
        </p:blipFill>
        <p:spPr>
          <a:xfrm>
            <a:off x="2655837" y="2499360"/>
            <a:ext cx="2934007" cy="3738492"/>
          </a:xfrm>
          <a:prstGeom prst="rect">
            <a:avLst/>
          </a:prstGeom>
        </p:spPr>
      </p:pic>
      <p:sp>
        <p:nvSpPr>
          <p:cNvPr id="19" name="Rounded Rectangle 21">
            <a:extLst>
              <a:ext uri="{FF2B5EF4-FFF2-40B4-BE49-F238E27FC236}">
                <a16:creationId xmlns:a16="http://schemas.microsoft.com/office/drawing/2014/main" id="{4E166393-BDEC-4CC4-A0E4-4EA9FCEC365D}"/>
              </a:ext>
            </a:extLst>
          </p:cNvPr>
          <p:cNvSpPr/>
          <p:nvPr/>
        </p:nvSpPr>
        <p:spPr>
          <a:xfrm>
            <a:off x="8372475" y="628272"/>
            <a:ext cx="3274760" cy="656974"/>
          </a:xfrm>
          <a:prstGeom prst="roundRect">
            <a:avLst>
              <a:gd name="adj" fmla="val 12140"/>
            </a:avLst>
          </a:prstGeom>
          <a:gradFill rotWithShape="1">
            <a:gsLst>
              <a:gs pos="0">
                <a:srgbClr val="941358">
                  <a:lumMod val="50000"/>
                </a:srgbClr>
              </a:gs>
              <a:gs pos="12000">
                <a:srgbClr val="941358"/>
              </a:gs>
              <a:gs pos="100000">
                <a:srgbClr val="941358"/>
              </a:gs>
            </a:gsLst>
            <a:lin ang="16200000" scaled="0"/>
          </a:gradFill>
          <a:ln>
            <a:noFill/>
          </a:ln>
          <a:effectLst>
            <a:outerShdw blurRad="190500" dist="38100" dir="5400000" rotWithShape="0">
              <a:srgbClr val="000000">
                <a:alpha val="35000"/>
              </a:srgbClr>
            </a:outerShdw>
          </a:effectLst>
        </p:spPr>
        <p:txBody>
          <a:bodyPr tIns="73152" rIns="18288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200" b="1" i="0" u="none" strike="noStrike" kern="0" cap="none" spc="0" normalizeH="0" baseline="0" noProof="0" dirty="0">
                <a:ln>
                  <a:noFill/>
                </a:ln>
                <a:solidFill>
                  <a:prstClr val="white"/>
                </a:solidFill>
                <a:effectLst>
                  <a:outerShdw blurRad="38100" dist="38100" dir="2700000" algn="tl">
                    <a:srgbClr val="000000">
                      <a:alpha val="43137"/>
                    </a:srgbClr>
                  </a:outerShdw>
                </a:effectLst>
                <a:uLnTx/>
                <a:uFillTx/>
                <a:latin typeface="Georgia" panose="02040502050405020303" pitchFamily="18" charset="0"/>
                <a:ea typeface="Verdana" pitchFamily="34" charset="0"/>
                <a:cs typeface="Aharoni" pitchFamily="2" charset="-79"/>
              </a:rPr>
              <a:t>www.akisconnect.eu/akis-in-practice</a:t>
            </a:r>
          </a:p>
        </p:txBody>
      </p:sp>
    </p:spTree>
    <p:extLst>
      <p:ext uri="{BB962C8B-B14F-4D97-AF65-F5344CB8AC3E}">
        <p14:creationId xmlns:p14="http://schemas.microsoft.com/office/powerpoint/2010/main" val="165610803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11">
            <a:extLst>
              <a:ext uri="{FF2B5EF4-FFF2-40B4-BE49-F238E27FC236}">
                <a16:creationId xmlns:a16="http://schemas.microsoft.com/office/drawing/2014/main" id="{2BF2B954-36E7-1947-27A6-AB4B9385D430}"/>
              </a:ext>
            </a:extLst>
          </p:cNvPr>
          <p:cNvSpPr txBox="1"/>
          <p:nvPr/>
        </p:nvSpPr>
        <p:spPr>
          <a:xfrm>
            <a:off x="7268465" y="4898739"/>
            <a:ext cx="2103120" cy="290913"/>
          </a:xfrm>
          <a:prstGeom prst="rect">
            <a:avLst/>
          </a:prstGeom>
          <a:noFill/>
        </p:spPr>
        <p:txBody>
          <a:bodyPr wrap="square" rtlCol="0">
            <a:spAutoFit/>
          </a:bodyPr>
          <a:lstStyle/>
          <a:p>
            <a:pPr>
              <a:lnSpc>
                <a:spcPts val="1740"/>
              </a:lnSpc>
            </a:pPr>
            <a:r>
              <a:rPr lang="en-GB" sz="1200" dirty="0">
                <a:solidFill>
                  <a:schemeClr val="bg1"/>
                </a:solidFill>
                <a:latin typeface="Helvetica" pitchFamily="2" charset="0"/>
                <a:cs typeface="Calibri" panose="020F0502020204030204" pitchFamily="34" charset="0"/>
              </a:rPr>
              <a:t>E: </a:t>
            </a:r>
            <a:r>
              <a:rPr lang="en-GB" sz="1200" dirty="0" smtClean="0">
                <a:solidFill>
                  <a:schemeClr val="bg1"/>
                </a:solidFill>
                <a:latin typeface="Helvetica" pitchFamily="2" charset="0"/>
                <a:cs typeface="Calibri" panose="020F0502020204030204" pitchFamily="34" charset="0"/>
              </a:rPr>
              <a:t>e.miron@lk-oe.at</a:t>
            </a:r>
            <a:endParaRPr lang="en-GB" sz="1200" dirty="0">
              <a:solidFill>
                <a:schemeClr val="bg1"/>
              </a:solidFill>
              <a:latin typeface="Helvetica" pitchFamily="2" charset="0"/>
              <a:cs typeface="Calibri" panose="020F0502020204030204" pitchFamily="34" charset="0"/>
            </a:endParaRPr>
          </a:p>
        </p:txBody>
      </p:sp>
      <p:sp>
        <p:nvSpPr>
          <p:cNvPr id="5" name="TextBox 12">
            <a:extLst>
              <a:ext uri="{FF2B5EF4-FFF2-40B4-BE49-F238E27FC236}">
                <a16:creationId xmlns:a16="http://schemas.microsoft.com/office/drawing/2014/main" id="{68DA577E-3A1A-FAC4-E370-D956571E63F8}"/>
              </a:ext>
            </a:extLst>
          </p:cNvPr>
          <p:cNvSpPr txBox="1"/>
          <p:nvPr/>
        </p:nvSpPr>
        <p:spPr>
          <a:xfrm>
            <a:off x="9640231" y="4886492"/>
            <a:ext cx="1961946" cy="303160"/>
          </a:xfrm>
          <a:prstGeom prst="rect">
            <a:avLst/>
          </a:prstGeom>
          <a:noFill/>
        </p:spPr>
        <p:txBody>
          <a:bodyPr wrap="square" rtlCol="0">
            <a:spAutoFit/>
          </a:bodyPr>
          <a:lstStyle/>
          <a:p>
            <a:pPr>
              <a:lnSpc>
                <a:spcPts val="1740"/>
              </a:lnSpc>
            </a:pPr>
            <a:r>
              <a:rPr lang="en-GB" sz="1200" dirty="0" err="1">
                <a:solidFill>
                  <a:schemeClr val="bg1"/>
                </a:solidFill>
                <a:latin typeface="Helvetica" pitchFamily="2" charset="0"/>
                <a:cs typeface="Calibri" panose="020F0502020204030204" pitchFamily="34" charset="0"/>
              </a:rPr>
              <a:t>www.modernakis.com</a:t>
            </a:r>
            <a:endParaRPr lang="en-GB" sz="1200" dirty="0">
              <a:solidFill>
                <a:schemeClr val="bg1"/>
              </a:solidFill>
              <a:latin typeface="Helvetica" pitchFamily="2" charset="0"/>
              <a:cs typeface="Calibri" panose="020F0502020204030204" pitchFamily="34" charset="0"/>
            </a:endParaRPr>
          </a:p>
        </p:txBody>
      </p:sp>
    </p:spTree>
    <p:extLst>
      <p:ext uri="{BB962C8B-B14F-4D97-AF65-F5344CB8AC3E}">
        <p14:creationId xmlns:p14="http://schemas.microsoft.com/office/powerpoint/2010/main" val="169172744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3">
            <a:extLst>
              <a:ext uri="{FF2B5EF4-FFF2-40B4-BE49-F238E27FC236}">
                <a16:creationId xmlns:a16="http://schemas.microsoft.com/office/drawing/2014/main" id="{CFA275D0-B7C4-1AA9-9431-B1A937879B39}"/>
              </a:ext>
            </a:extLst>
          </p:cNvPr>
          <p:cNvSpPr>
            <a:spLocks noGrp="1"/>
          </p:cNvSpPr>
          <p:nvPr>
            <p:ph type="title"/>
          </p:nvPr>
        </p:nvSpPr>
        <p:spPr/>
        <p:txBody>
          <a:bodyPr/>
          <a:lstStyle/>
          <a:p>
            <a:r>
              <a:rPr lang="en-US" dirty="0" err="1"/>
              <a:t>Exkursus</a:t>
            </a:r>
            <a:r>
              <a:rPr lang="en-US" dirty="0"/>
              <a:t>: What is AKIS? Why AKIS?</a:t>
            </a:r>
          </a:p>
        </p:txBody>
      </p:sp>
      <p:sp>
        <p:nvSpPr>
          <p:cNvPr id="5" name="Textplatzhalter 4">
            <a:extLst>
              <a:ext uri="{FF2B5EF4-FFF2-40B4-BE49-F238E27FC236}">
                <a16:creationId xmlns:a16="http://schemas.microsoft.com/office/drawing/2014/main" id="{2B8D25D1-C24E-4370-C19E-E2C438D8482D}"/>
              </a:ext>
            </a:extLst>
          </p:cNvPr>
          <p:cNvSpPr>
            <a:spLocks noGrp="1"/>
          </p:cNvSpPr>
          <p:nvPr>
            <p:ph type="body" sz="quarter" idx="18"/>
          </p:nvPr>
        </p:nvSpPr>
        <p:spPr/>
        <p:txBody>
          <a:bodyPr/>
          <a:lstStyle/>
          <a:p>
            <a:r>
              <a:rPr lang="de-DE" dirty="0"/>
              <a:t>1</a:t>
            </a:r>
          </a:p>
        </p:txBody>
      </p:sp>
      <p:sp>
        <p:nvSpPr>
          <p:cNvPr id="6" name="Rechteck 5">
            <a:extLst>
              <a:ext uri="{FF2B5EF4-FFF2-40B4-BE49-F238E27FC236}">
                <a16:creationId xmlns:a16="http://schemas.microsoft.com/office/drawing/2014/main" id="{34FAC172-5A8A-7239-1432-7B7E046C7CEC}"/>
              </a:ext>
            </a:extLst>
          </p:cNvPr>
          <p:cNvSpPr/>
          <p:nvPr/>
        </p:nvSpPr>
        <p:spPr>
          <a:xfrm>
            <a:off x="808945" y="1572525"/>
            <a:ext cx="10224240" cy="625475"/>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b="1" noProof="0" dirty="0">
                <a:solidFill>
                  <a:srgbClr val="BBB831"/>
                </a:solidFill>
              </a:rPr>
              <a:t>AKIS = Systemic approach, focused on creation innovation ecosystems and on how knowledge is generated and disseminated</a:t>
            </a:r>
          </a:p>
        </p:txBody>
      </p:sp>
      <p:grpSp>
        <p:nvGrpSpPr>
          <p:cNvPr id="7" name="Group 5">
            <a:extLst>
              <a:ext uri="{FF2B5EF4-FFF2-40B4-BE49-F238E27FC236}">
                <a16:creationId xmlns:a16="http://schemas.microsoft.com/office/drawing/2014/main" id="{37EFB0B9-C31F-9F66-8C02-4ADB12D19986}"/>
              </a:ext>
            </a:extLst>
          </p:cNvPr>
          <p:cNvGrpSpPr/>
          <p:nvPr/>
        </p:nvGrpSpPr>
        <p:grpSpPr>
          <a:xfrm>
            <a:off x="762000" y="2749261"/>
            <a:ext cx="6293476" cy="3030793"/>
            <a:chOff x="101379" y="1651109"/>
            <a:chExt cx="8788101" cy="4044678"/>
          </a:xfrm>
        </p:grpSpPr>
        <p:sp>
          <p:nvSpPr>
            <p:cNvPr id="8" name="Ovaal 15">
              <a:extLst>
                <a:ext uri="{FF2B5EF4-FFF2-40B4-BE49-F238E27FC236}">
                  <a16:creationId xmlns:a16="http://schemas.microsoft.com/office/drawing/2014/main" id="{0B855A5E-75DE-56D4-E684-78C4A55FF8A1}"/>
                </a:ext>
              </a:extLst>
            </p:cNvPr>
            <p:cNvSpPr/>
            <p:nvPr/>
          </p:nvSpPr>
          <p:spPr>
            <a:xfrm>
              <a:off x="2292777" y="1700980"/>
              <a:ext cx="4550134" cy="3971018"/>
            </a:xfrm>
            <a:prstGeom prst="ellipse">
              <a:avLst/>
            </a:prstGeom>
            <a:noFill/>
            <a:ln w="127000">
              <a:solidFill>
                <a:srgbClr val="335921"/>
              </a:solidFill>
            </a:ln>
          </p:spPr>
          <p:style>
            <a:lnRef idx="1">
              <a:schemeClr val="accent1"/>
            </a:lnRef>
            <a:fillRef idx="3">
              <a:schemeClr val="accent1"/>
            </a:fillRef>
            <a:effectRef idx="2">
              <a:schemeClr val="accent1"/>
            </a:effectRef>
            <a:fontRef idx="minor">
              <a:schemeClr val="lt1"/>
            </a:fontRef>
          </p:style>
          <p:txBody>
            <a:bodyPr rtlCol="0" anchor="ctr"/>
            <a:lstStyle/>
            <a:p>
              <a:pPr algn="ctr" defTabSz="228611">
                <a:defRPr/>
              </a:pPr>
              <a:endParaRPr lang="nl-BE" sz="900">
                <a:solidFill>
                  <a:srgbClr val="FFFFFF"/>
                </a:solidFill>
                <a:latin typeface="Arial"/>
              </a:endParaRPr>
            </a:p>
          </p:txBody>
        </p:sp>
        <p:sp>
          <p:nvSpPr>
            <p:cNvPr id="9" name="Tekstvak 36">
              <a:extLst>
                <a:ext uri="{FF2B5EF4-FFF2-40B4-BE49-F238E27FC236}">
                  <a16:creationId xmlns:a16="http://schemas.microsoft.com/office/drawing/2014/main" id="{7B45CCF2-7279-4C54-4C1B-A5A126B84735}"/>
                </a:ext>
              </a:extLst>
            </p:cNvPr>
            <p:cNvSpPr txBox="1"/>
            <p:nvPr/>
          </p:nvSpPr>
          <p:spPr>
            <a:xfrm>
              <a:off x="2731430" y="3499533"/>
              <a:ext cx="3787958" cy="1581336"/>
            </a:xfrm>
            <a:prstGeom prst="rect">
              <a:avLst/>
            </a:prstGeom>
            <a:noFill/>
          </p:spPr>
          <p:txBody>
            <a:bodyPr wrap="square" rtlCol="0">
              <a:spAutoFit/>
            </a:bodyPr>
            <a:lstStyle/>
            <a:p>
              <a:pPr algn="ctr" defTabSz="457223">
                <a:defRPr/>
              </a:pPr>
              <a:r>
                <a:rPr lang="en-GB" sz="2200" b="1" dirty="0">
                  <a:solidFill>
                    <a:srgbClr val="335921"/>
                  </a:solidFill>
                  <a:latin typeface="Calibri"/>
                </a:rPr>
                <a:t>Farmer</a:t>
              </a:r>
              <a:r>
                <a:rPr lang="en-GB" sz="900" b="1" dirty="0">
                  <a:solidFill>
                    <a:srgbClr val="335921"/>
                  </a:solidFill>
                  <a:latin typeface="Calibri"/>
                </a:rPr>
                <a:t> </a:t>
              </a:r>
            </a:p>
            <a:p>
              <a:pPr algn="ctr" defTabSz="457223">
                <a:defRPr/>
              </a:pPr>
              <a:r>
                <a:rPr lang="en-GB" sz="1000" dirty="0">
                  <a:solidFill>
                    <a:srgbClr val="335921"/>
                  </a:solidFill>
                  <a:latin typeface="Calibri"/>
                </a:rPr>
                <a:t>at the centre of the integrated Agricultural Knowledge and Innovation System (AKIS)         to support modernisation, innovation and knowledge flows</a:t>
              </a:r>
            </a:p>
            <a:p>
              <a:pPr defTabSz="457223">
                <a:defRPr/>
              </a:pPr>
              <a:r>
                <a:rPr lang="nl-BE" sz="900" b="1" dirty="0">
                  <a:solidFill>
                    <a:srgbClr val="335921"/>
                  </a:solidFill>
                  <a:effectLst>
                    <a:outerShdw blurRad="38100" dist="38100" dir="2700000" algn="tl">
                      <a:srgbClr val="000000">
                        <a:alpha val="43137"/>
                      </a:srgbClr>
                    </a:outerShdw>
                  </a:effectLst>
                  <a:latin typeface="Calibri"/>
                </a:rPr>
                <a:t> </a:t>
              </a:r>
            </a:p>
          </p:txBody>
        </p:sp>
        <p:grpSp>
          <p:nvGrpSpPr>
            <p:cNvPr id="10" name="Groep 1">
              <a:extLst>
                <a:ext uri="{FF2B5EF4-FFF2-40B4-BE49-F238E27FC236}">
                  <a16:creationId xmlns:a16="http://schemas.microsoft.com/office/drawing/2014/main" id="{C920F369-4947-8ED6-E0FE-E2F79EAA8732}"/>
                </a:ext>
              </a:extLst>
            </p:cNvPr>
            <p:cNvGrpSpPr/>
            <p:nvPr/>
          </p:nvGrpSpPr>
          <p:grpSpPr>
            <a:xfrm>
              <a:off x="1665474" y="1855183"/>
              <a:ext cx="5794828" cy="3692582"/>
              <a:chOff x="2315268" y="1182157"/>
              <a:chExt cx="7726437" cy="4923442"/>
            </a:xfrm>
          </p:grpSpPr>
          <p:sp>
            <p:nvSpPr>
              <p:cNvPr id="18" name="Vrije vorm 2">
                <a:extLst>
                  <a:ext uri="{FF2B5EF4-FFF2-40B4-BE49-F238E27FC236}">
                    <a16:creationId xmlns:a16="http://schemas.microsoft.com/office/drawing/2014/main" id="{6F8F3F1B-EC54-B76E-800F-1CBA1D64B9ED}"/>
                  </a:ext>
                </a:extLst>
              </p:cNvPr>
              <p:cNvSpPr/>
              <p:nvPr/>
            </p:nvSpPr>
            <p:spPr>
              <a:xfrm>
                <a:off x="6853765" y="1182157"/>
                <a:ext cx="1925122" cy="576000"/>
              </a:xfrm>
              <a:custGeom>
                <a:avLst/>
                <a:gdLst>
                  <a:gd name="connsiteX0" fmla="*/ 0 w 1925122"/>
                  <a:gd name="connsiteY0" fmla="*/ 0 h 1243394"/>
                  <a:gd name="connsiteX1" fmla="*/ 1925122 w 1925122"/>
                  <a:gd name="connsiteY1" fmla="*/ 0 h 1243394"/>
                  <a:gd name="connsiteX2" fmla="*/ 1925122 w 1925122"/>
                  <a:gd name="connsiteY2" fmla="*/ 1243394 h 1243394"/>
                  <a:gd name="connsiteX3" fmla="*/ 0 w 1925122"/>
                  <a:gd name="connsiteY3" fmla="*/ 1243394 h 1243394"/>
                  <a:gd name="connsiteX4" fmla="*/ 0 w 1925122"/>
                  <a:gd name="connsiteY4" fmla="*/ 0 h 124339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25122" h="1243394">
                    <a:moveTo>
                      <a:pt x="0" y="0"/>
                    </a:moveTo>
                    <a:lnTo>
                      <a:pt x="1925122" y="0"/>
                    </a:lnTo>
                    <a:lnTo>
                      <a:pt x="1925122" y="1243394"/>
                    </a:lnTo>
                    <a:lnTo>
                      <a:pt x="0" y="1243394"/>
                    </a:lnTo>
                    <a:lnTo>
                      <a:pt x="0" y="0"/>
                    </a:lnTo>
                    <a:close/>
                  </a:path>
                </a:pathLst>
              </a:custGeom>
              <a:solidFill>
                <a:schemeClr val="bg1"/>
              </a:solidFill>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12700" tIns="12700" rIns="12700" bIns="12700" numCol="1" spcCol="1270" anchor="ctr" anchorCtr="0">
                <a:noAutofit/>
              </a:bodyPr>
              <a:lstStyle/>
              <a:p>
                <a:pPr algn="ctr" defTabSz="444522">
                  <a:lnSpc>
                    <a:spcPct val="90000"/>
                  </a:lnSpc>
                  <a:spcBef>
                    <a:spcPct val="0"/>
                  </a:spcBef>
                  <a:spcAft>
                    <a:spcPct val="35000"/>
                  </a:spcAft>
                  <a:defRPr/>
                </a:pPr>
                <a:r>
                  <a:rPr lang="en-GB" sz="1000" b="1" dirty="0">
                    <a:solidFill>
                      <a:srgbClr val="66B142">
                        <a:lumMod val="50000"/>
                      </a:srgbClr>
                    </a:solidFill>
                    <a:latin typeface="Arial"/>
                  </a:rPr>
                  <a:t>Advisers</a:t>
                </a:r>
              </a:p>
            </p:txBody>
          </p:sp>
          <p:sp>
            <p:nvSpPr>
              <p:cNvPr id="19" name="Vrije vorm 4">
                <a:extLst>
                  <a:ext uri="{FF2B5EF4-FFF2-40B4-BE49-F238E27FC236}">
                    <a16:creationId xmlns:a16="http://schemas.microsoft.com/office/drawing/2014/main" id="{61FDDE35-E268-C172-F7B9-7E0672B5A197}"/>
                  </a:ext>
                </a:extLst>
              </p:cNvPr>
              <p:cNvSpPr/>
              <p:nvPr/>
            </p:nvSpPr>
            <p:spPr>
              <a:xfrm>
                <a:off x="8483250" y="3510573"/>
                <a:ext cx="1558455" cy="576000"/>
              </a:xfrm>
              <a:custGeom>
                <a:avLst/>
                <a:gdLst>
                  <a:gd name="connsiteX0" fmla="*/ 0 w 2074951"/>
                  <a:gd name="connsiteY0" fmla="*/ 0 h 1243394"/>
                  <a:gd name="connsiteX1" fmla="*/ 2074951 w 2074951"/>
                  <a:gd name="connsiteY1" fmla="*/ 0 h 1243394"/>
                  <a:gd name="connsiteX2" fmla="*/ 2074951 w 2074951"/>
                  <a:gd name="connsiteY2" fmla="*/ 1243394 h 1243394"/>
                  <a:gd name="connsiteX3" fmla="*/ 0 w 2074951"/>
                  <a:gd name="connsiteY3" fmla="*/ 1243394 h 1243394"/>
                  <a:gd name="connsiteX4" fmla="*/ 0 w 2074951"/>
                  <a:gd name="connsiteY4" fmla="*/ 0 h 124339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74951" h="1243394">
                    <a:moveTo>
                      <a:pt x="0" y="0"/>
                    </a:moveTo>
                    <a:lnTo>
                      <a:pt x="2074951" y="0"/>
                    </a:lnTo>
                    <a:lnTo>
                      <a:pt x="2074951" y="1243394"/>
                    </a:lnTo>
                    <a:lnTo>
                      <a:pt x="0" y="1243394"/>
                    </a:lnTo>
                    <a:lnTo>
                      <a:pt x="0" y="0"/>
                    </a:lnTo>
                    <a:close/>
                  </a:path>
                </a:pathLst>
              </a:custGeom>
              <a:solidFill>
                <a:schemeClr val="bg1"/>
              </a:solidFill>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12700" tIns="12700" rIns="12700" bIns="12700" numCol="1" spcCol="1270" anchor="ctr" anchorCtr="0">
                <a:noAutofit/>
              </a:bodyPr>
              <a:lstStyle/>
              <a:p>
                <a:pPr algn="ctr" defTabSz="444522">
                  <a:lnSpc>
                    <a:spcPct val="90000"/>
                  </a:lnSpc>
                  <a:spcBef>
                    <a:spcPct val="0"/>
                  </a:spcBef>
                  <a:spcAft>
                    <a:spcPct val="35000"/>
                  </a:spcAft>
                  <a:defRPr/>
                </a:pPr>
                <a:r>
                  <a:rPr lang="en-GB" sz="1000" b="1" dirty="0">
                    <a:solidFill>
                      <a:srgbClr val="66B142">
                        <a:lumMod val="50000"/>
                      </a:srgbClr>
                    </a:solidFill>
                    <a:latin typeface="Arial"/>
                  </a:rPr>
                  <a:t>Businesses</a:t>
                </a:r>
              </a:p>
            </p:txBody>
          </p:sp>
          <p:sp>
            <p:nvSpPr>
              <p:cNvPr id="20" name="Vrije vorm 6">
                <a:extLst>
                  <a:ext uri="{FF2B5EF4-FFF2-40B4-BE49-F238E27FC236}">
                    <a16:creationId xmlns:a16="http://schemas.microsoft.com/office/drawing/2014/main" id="{4E0DDF19-7EBD-89E5-0B15-1287F456C56B}"/>
                  </a:ext>
                </a:extLst>
              </p:cNvPr>
              <p:cNvSpPr/>
              <p:nvPr/>
            </p:nvSpPr>
            <p:spPr>
              <a:xfrm>
                <a:off x="6813480" y="5505746"/>
                <a:ext cx="1772542" cy="576000"/>
              </a:xfrm>
              <a:custGeom>
                <a:avLst/>
                <a:gdLst>
                  <a:gd name="connsiteX0" fmla="*/ 0 w 1925122"/>
                  <a:gd name="connsiteY0" fmla="*/ 0 h 1243394"/>
                  <a:gd name="connsiteX1" fmla="*/ 1925122 w 1925122"/>
                  <a:gd name="connsiteY1" fmla="*/ 0 h 1243394"/>
                  <a:gd name="connsiteX2" fmla="*/ 1925122 w 1925122"/>
                  <a:gd name="connsiteY2" fmla="*/ 1243394 h 1243394"/>
                  <a:gd name="connsiteX3" fmla="*/ 0 w 1925122"/>
                  <a:gd name="connsiteY3" fmla="*/ 1243394 h 1243394"/>
                  <a:gd name="connsiteX4" fmla="*/ 0 w 1925122"/>
                  <a:gd name="connsiteY4" fmla="*/ 0 h 124339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25122" h="1243394">
                    <a:moveTo>
                      <a:pt x="0" y="0"/>
                    </a:moveTo>
                    <a:lnTo>
                      <a:pt x="1925122" y="0"/>
                    </a:lnTo>
                    <a:lnTo>
                      <a:pt x="1925122" y="1243394"/>
                    </a:lnTo>
                    <a:lnTo>
                      <a:pt x="0" y="1243394"/>
                    </a:lnTo>
                    <a:lnTo>
                      <a:pt x="0" y="0"/>
                    </a:lnTo>
                    <a:close/>
                  </a:path>
                </a:pathLst>
              </a:custGeom>
              <a:solidFill>
                <a:schemeClr val="bg1"/>
              </a:solidFill>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12700" tIns="12700" rIns="12700" bIns="12700" numCol="1" spcCol="1270" anchor="ctr" anchorCtr="0">
                <a:noAutofit/>
              </a:bodyPr>
              <a:lstStyle/>
              <a:p>
                <a:pPr algn="ctr" defTabSz="444522">
                  <a:lnSpc>
                    <a:spcPct val="90000"/>
                  </a:lnSpc>
                  <a:spcBef>
                    <a:spcPct val="0"/>
                  </a:spcBef>
                  <a:spcAft>
                    <a:spcPct val="35000"/>
                  </a:spcAft>
                  <a:defRPr/>
                </a:pPr>
                <a:r>
                  <a:rPr lang="en-GB" sz="1000" b="1" dirty="0">
                    <a:solidFill>
                      <a:srgbClr val="66B142">
                        <a:lumMod val="50000"/>
                      </a:srgbClr>
                    </a:solidFill>
                    <a:latin typeface="Arial"/>
                  </a:rPr>
                  <a:t>Media</a:t>
                </a:r>
              </a:p>
            </p:txBody>
          </p:sp>
          <p:sp>
            <p:nvSpPr>
              <p:cNvPr id="21" name="Vrije vorm 8">
                <a:extLst>
                  <a:ext uri="{FF2B5EF4-FFF2-40B4-BE49-F238E27FC236}">
                    <a16:creationId xmlns:a16="http://schemas.microsoft.com/office/drawing/2014/main" id="{6E32C6E6-F739-023F-AF6F-EFF6699E3138}"/>
                  </a:ext>
                </a:extLst>
              </p:cNvPr>
              <p:cNvSpPr/>
              <p:nvPr/>
            </p:nvSpPr>
            <p:spPr>
              <a:xfrm>
                <a:off x="3702854" y="5529599"/>
                <a:ext cx="1925122" cy="576000"/>
              </a:xfrm>
              <a:custGeom>
                <a:avLst/>
                <a:gdLst>
                  <a:gd name="connsiteX0" fmla="*/ 0 w 1925122"/>
                  <a:gd name="connsiteY0" fmla="*/ 0 h 1243394"/>
                  <a:gd name="connsiteX1" fmla="*/ 1925122 w 1925122"/>
                  <a:gd name="connsiteY1" fmla="*/ 0 h 1243394"/>
                  <a:gd name="connsiteX2" fmla="*/ 1925122 w 1925122"/>
                  <a:gd name="connsiteY2" fmla="*/ 1243394 h 1243394"/>
                  <a:gd name="connsiteX3" fmla="*/ 0 w 1925122"/>
                  <a:gd name="connsiteY3" fmla="*/ 1243394 h 1243394"/>
                  <a:gd name="connsiteX4" fmla="*/ 0 w 1925122"/>
                  <a:gd name="connsiteY4" fmla="*/ 0 h 124339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25122" h="1243394">
                    <a:moveTo>
                      <a:pt x="0" y="0"/>
                    </a:moveTo>
                    <a:lnTo>
                      <a:pt x="1925122" y="0"/>
                    </a:lnTo>
                    <a:lnTo>
                      <a:pt x="1925122" y="1243394"/>
                    </a:lnTo>
                    <a:lnTo>
                      <a:pt x="0" y="1243394"/>
                    </a:lnTo>
                    <a:lnTo>
                      <a:pt x="0" y="0"/>
                    </a:lnTo>
                    <a:close/>
                  </a:path>
                </a:pathLst>
              </a:custGeom>
              <a:solidFill>
                <a:schemeClr val="bg1"/>
              </a:solidFill>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12700" tIns="12700" rIns="12700" bIns="12700" numCol="1" spcCol="1270" anchor="ctr" anchorCtr="0">
                <a:noAutofit/>
              </a:bodyPr>
              <a:lstStyle/>
              <a:p>
                <a:pPr algn="ctr" defTabSz="444522">
                  <a:lnSpc>
                    <a:spcPct val="90000"/>
                  </a:lnSpc>
                  <a:spcBef>
                    <a:spcPct val="0"/>
                  </a:spcBef>
                  <a:spcAft>
                    <a:spcPct val="35000"/>
                  </a:spcAft>
                  <a:defRPr/>
                </a:pPr>
                <a:r>
                  <a:rPr lang="en-GB" sz="1000" b="1" dirty="0">
                    <a:solidFill>
                      <a:srgbClr val="66B142">
                        <a:lumMod val="50000"/>
                      </a:srgbClr>
                    </a:solidFill>
                    <a:latin typeface="Arial"/>
                  </a:rPr>
                  <a:t>Organisations</a:t>
                </a:r>
              </a:p>
            </p:txBody>
          </p:sp>
          <p:sp>
            <p:nvSpPr>
              <p:cNvPr id="22" name="Vrije vorm 10">
                <a:extLst>
                  <a:ext uri="{FF2B5EF4-FFF2-40B4-BE49-F238E27FC236}">
                    <a16:creationId xmlns:a16="http://schemas.microsoft.com/office/drawing/2014/main" id="{1450B122-0EEF-47D9-A60B-E0DC13008A17}"/>
                  </a:ext>
                </a:extLst>
              </p:cNvPr>
              <p:cNvSpPr/>
              <p:nvPr/>
            </p:nvSpPr>
            <p:spPr>
              <a:xfrm>
                <a:off x="2315268" y="3512041"/>
                <a:ext cx="1603946" cy="574532"/>
              </a:xfrm>
              <a:custGeom>
                <a:avLst/>
                <a:gdLst>
                  <a:gd name="connsiteX0" fmla="*/ 0 w 1925122"/>
                  <a:gd name="connsiteY0" fmla="*/ 0 h 1243394"/>
                  <a:gd name="connsiteX1" fmla="*/ 1925122 w 1925122"/>
                  <a:gd name="connsiteY1" fmla="*/ 0 h 1243394"/>
                  <a:gd name="connsiteX2" fmla="*/ 1925122 w 1925122"/>
                  <a:gd name="connsiteY2" fmla="*/ 1243394 h 1243394"/>
                  <a:gd name="connsiteX3" fmla="*/ 0 w 1925122"/>
                  <a:gd name="connsiteY3" fmla="*/ 1243394 h 1243394"/>
                  <a:gd name="connsiteX4" fmla="*/ 0 w 1925122"/>
                  <a:gd name="connsiteY4" fmla="*/ 0 h 124339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25122" h="1243394">
                    <a:moveTo>
                      <a:pt x="0" y="0"/>
                    </a:moveTo>
                    <a:lnTo>
                      <a:pt x="1925122" y="0"/>
                    </a:lnTo>
                    <a:lnTo>
                      <a:pt x="1925122" y="1243394"/>
                    </a:lnTo>
                    <a:lnTo>
                      <a:pt x="0" y="1243394"/>
                    </a:lnTo>
                    <a:lnTo>
                      <a:pt x="0" y="0"/>
                    </a:lnTo>
                    <a:close/>
                  </a:path>
                </a:pathLst>
              </a:custGeom>
              <a:solidFill>
                <a:schemeClr val="bg1"/>
              </a:solidFill>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12700" tIns="12700" rIns="12700" bIns="12700" numCol="1" spcCol="1270" anchor="ctr" anchorCtr="0">
                <a:noAutofit/>
              </a:bodyPr>
              <a:lstStyle/>
              <a:p>
                <a:pPr algn="ctr" defTabSz="444522">
                  <a:lnSpc>
                    <a:spcPct val="90000"/>
                  </a:lnSpc>
                  <a:spcBef>
                    <a:spcPct val="0"/>
                  </a:spcBef>
                  <a:spcAft>
                    <a:spcPct val="35000"/>
                  </a:spcAft>
                  <a:defRPr/>
                </a:pPr>
                <a:r>
                  <a:rPr lang="en-GB" sz="1000" b="1" dirty="0">
                    <a:solidFill>
                      <a:srgbClr val="66B142">
                        <a:lumMod val="50000"/>
                      </a:srgbClr>
                    </a:solidFill>
                    <a:latin typeface="Arial"/>
                  </a:rPr>
                  <a:t>Education</a:t>
                </a:r>
              </a:p>
            </p:txBody>
          </p:sp>
          <p:sp>
            <p:nvSpPr>
              <p:cNvPr id="23" name="Vrije vorm 13">
                <a:extLst>
                  <a:ext uri="{FF2B5EF4-FFF2-40B4-BE49-F238E27FC236}">
                    <a16:creationId xmlns:a16="http://schemas.microsoft.com/office/drawing/2014/main" id="{A675BA92-BAD4-5AD4-83A0-FDA6D22BBA36}"/>
                  </a:ext>
                </a:extLst>
              </p:cNvPr>
              <p:cNvSpPr/>
              <p:nvPr/>
            </p:nvSpPr>
            <p:spPr>
              <a:xfrm>
                <a:off x="3519974" y="1182157"/>
                <a:ext cx="1925122" cy="576000"/>
              </a:xfrm>
              <a:custGeom>
                <a:avLst/>
                <a:gdLst>
                  <a:gd name="connsiteX0" fmla="*/ 0 w 1925122"/>
                  <a:gd name="connsiteY0" fmla="*/ 0 h 1243394"/>
                  <a:gd name="connsiteX1" fmla="*/ 1925122 w 1925122"/>
                  <a:gd name="connsiteY1" fmla="*/ 0 h 1243394"/>
                  <a:gd name="connsiteX2" fmla="*/ 1925122 w 1925122"/>
                  <a:gd name="connsiteY2" fmla="*/ 1243394 h 1243394"/>
                  <a:gd name="connsiteX3" fmla="*/ 0 w 1925122"/>
                  <a:gd name="connsiteY3" fmla="*/ 1243394 h 1243394"/>
                  <a:gd name="connsiteX4" fmla="*/ 0 w 1925122"/>
                  <a:gd name="connsiteY4" fmla="*/ 0 h 124339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25122" h="1243394">
                    <a:moveTo>
                      <a:pt x="0" y="0"/>
                    </a:moveTo>
                    <a:lnTo>
                      <a:pt x="1925122" y="0"/>
                    </a:lnTo>
                    <a:lnTo>
                      <a:pt x="1925122" y="1243394"/>
                    </a:lnTo>
                    <a:lnTo>
                      <a:pt x="0" y="1243394"/>
                    </a:lnTo>
                    <a:lnTo>
                      <a:pt x="0" y="0"/>
                    </a:lnTo>
                    <a:close/>
                  </a:path>
                </a:pathLst>
              </a:custGeom>
              <a:solidFill>
                <a:schemeClr val="bg1"/>
              </a:solidFill>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12700" tIns="12700" rIns="12700" bIns="12700" numCol="1" spcCol="1270" anchor="ctr" anchorCtr="0">
                <a:noAutofit/>
              </a:bodyPr>
              <a:lstStyle/>
              <a:p>
                <a:pPr algn="ctr" defTabSz="444522">
                  <a:lnSpc>
                    <a:spcPct val="90000"/>
                  </a:lnSpc>
                  <a:spcBef>
                    <a:spcPct val="0"/>
                  </a:spcBef>
                  <a:spcAft>
                    <a:spcPct val="35000"/>
                  </a:spcAft>
                  <a:defRPr/>
                </a:pPr>
                <a:r>
                  <a:rPr lang="en-GB" sz="1000" b="1" dirty="0">
                    <a:solidFill>
                      <a:srgbClr val="66B142">
                        <a:lumMod val="50000"/>
                      </a:srgbClr>
                    </a:solidFill>
                    <a:latin typeface="Arial"/>
                  </a:rPr>
                  <a:t>Researchers</a:t>
                </a:r>
              </a:p>
            </p:txBody>
          </p:sp>
        </p:grpSp>
        <p:pic>
          <p:nvPicPr>
            <p:cNvPr id="11" name="Picture 2">
              <a:extLst>
                <a:ext uri="{FF2B5EF4-FFF2-40B4-BE49-F238E27FC236}">
                  <a16:creationId xmlns:a16="http://schemas.microsoft.com/office/drawing/2014/main" id="{7A2D3B7C-A050-4658-48EF-C3BB04C8C80A}"/>
                </a:ext>
              </a:extLst>
            </p:cNvPr>
            <p:cNvPicPr>
              <a:picLocks noChangeArrowheads="1"/>
            </p:cNvPicPr>
            <p:nvPr/>
          </p:nvPicPr>
          <p:blipFill rotWithShape="1">
            <a:blip r:embed="rId2" cstate="print">
              <a:extLst>
                <a:ext uri="{28A0092B-C50C-407E-A947-70E740481C1C}">
                  <a14:useLocalDpi xmlns:a14="http://schemas.microsoft.com/office/drawing/2010/main" val="0"/>
                </a:ext>
              </a:extLst>
            </a:blip>
            <a:srcRect l="8583" r="8039"/>
            <a:stretch/>
          </p:blipFill>
          <p:spPr bwMode="auto">
            <a:xfrm>
              <a:off x="7269480" y="1656532"/>
              <a:ext cx="1620000" cy="1188000"/>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2" name="Picture 3">
              <a:extLst>
                <a:ext uri="{FF2B5EF4-FFF2-40B4-BE49-F238E27FC236}">
                  <a16:creationId xmlns:a16="http://schemas.microsoft.com/office/drawing/2014/main" id="{78AFA0F7-3B9D-10A6-2451-218DC217C188}"/>
                </a:ext>
              </a:extLst>
            </p:cNvPr>
            <p:cNvPicPr>
              <a:picLocks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87916" y="1656532"/>
              <a:ext cx="1620000" cy="1188000"/>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3" name="Picture 4">
              <a:extLst>
                <a:ext uri="{FF2B5EF4-FFF2-40B4-BE49-F238E27FC236}">
                  <a16:creationId xmlns:a16="http://schemas.microsoft.com/office/drawing/2014/main" id="{D2BCDE9E-1CBE-562C-9CDC-FB956B7BC00E}"/>
                </a:ext>
              </a:extLst>
            </p:cNvPr>
            <p:cNvPicPr>
              <a:picLocks noChangeArrowheads="1"/>
            </p:cNvPicPr>
            <p:nvPr/>
          </p:nvPicPr>
          <p:blipFill rotWithShape="1">
            <a:blip r:embed="rId4">
              <a:extLst>
                <a:ext uri="{28A0092B-C50C-407E-A947-70E740481C1C}">
                  <a14:useLocalDpi xmlns:a14="http://schemas.microsoft.com/office/drawing/2010/main" val="0"/>
                </a:ext>
              </a:extLst>
            </a:blip>
            <a:srcRect b="16254"/>
            <a:stretch/>
          </p:blipFill>
          <p:spPr bwMode="auto">
            <a:xfrm>
              <a:off x="187916" y="4507787"/>
              <a:ext cx="1620000" cy="1188000"/>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4" name="Picture 6">
              <a:extLst>
                <a:ext uri="{FF2B5EF4-FFF2-40B4-BE49-F238E27FC236}">
                  <a16:creationId xmlns:a16="http://schemas.microsoft.com/office/drawing/2014/main" id="{847E7ACE-39B8-08AB-4E6B-9971C2891ADF}"/>
                </a:ext>
              </a:extLst>
            </p:cNvPr>
            <p:cNvPicPr>
              <a:picLocks noChangeArrowheads="1"/>
            </p:cNvPicPr>
            <p:nvPr/>
          </p:nvPicPr>
          <p:blipFill rotWithShape="1">
            <a:blip r:embed="rId5" cstate="print">
              <a:extLst>
                <a:ext uri="{28A0092B-C50C-407E-A947-70E740481C1C}">
                  <a14:useLocalDpi xmlns:a14="http://schemas.microsoft.com/office/drawing/2010/main" val="0"/>
                </a:ext>
              </a:extLst>
            </a:blip>
            <a:srcRect l="6804" t="38500" r="6680" b="8372"/>
            <a:stretch/>
          </p:blipFill>
          <p:spPr bwMode="auto">
            <a:xfrm>
              <a:off x="7269480" y="4507787"/>
              <a:ext cx="1620000" cy="1188000"/>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5" name="Picture 7">
              <a:extLst>
                <a:ext uri="{FF2B5EF4-FFF2-40B4-BE49-F238E27FC236}">
                  <a16:creationId xmlns:a16="http://schemas.microsoft.com/office/drawing/2014/main" id="{E3F8B2A1-62EF-59A6-8D90-8F442636F9AB}"/>
                </a:ext>
              </a:extLst>
            </p:cNvPr>
            <p:cNvPicPr>
              <a:picLocks noChangeArrowheads="1"/>
            </p:cNvPicPr>
            <p:nvPr/>
          </p:nvPicPr>
          <p:blipFill rotWithShape="1">
            <a:blip r:embed="rId6" cstate="print">
              <a:extLst>
                <a:ext uri="{28A0092B-C50C-407E-A947-70E740481C1C}">
                  <a14:useLocalDpi xmlns:a14="http://schemas.microsoft.com/office/drawing/2010/main" val="0"/>
                </a:ext>
              </a:extLst>
            </a:blip>
            <a:srcRect l="5742"/>
            <a:stretch/>
          </p:blipFill>
          <p:spPr bwMode="auto">
            <a:xfrm>
              <a:off x="101379" y="3143149"/>
              <a:ext cx="1620000" cy="1188000"/>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6" name="Afbeelding 3">
              <a:extLst>
                <a:ext uri="{FF2B5EF4-FFF2-40B4-BE49-F238E27FC236}">
                  <a16:creationId xmlns:a16="http://schemas.microsoft.com/office/drawing/2014/main" id="{B03CC1C7-FE0B-F82C-A376-9B841ABE8565}"/>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3537876" y="2287183"/>
              <a:ext cx="2059935" cy="1116656"/>
            </a:xfrm>
            <a:prstGeom prst="rect">
              <a:avLst/>
            </a:prstGeom>
            <a:ln>
              <a:noFill/>
            </a:ln>
            <a:effectLst>
              <a:outerShdw blurRad="190500" algn="tl" rotWithShape="0">
                <a:srgbClr val="000000">
                  <a:alpha val="70000"/>
                </a:srgbClr>
              </a:outerShdw>
            </a:effectLst>
          </p:spPr>
        </p:pic>
        <p:sp>
          <p:nvSpPr>
            <p:cNvPr id="17" name="Tekstvak 36">
              <a:extLst>
                <a:ext uri="{FF2B5EF4-FFF2-40B4-BE49-F238E27FC236}">
                  <a16:creationId xmlns:a16="http://schemas.microsoft.com/office/drawing/2014/main" id="{0E1926A6-E5D0-51C7-10CB-FEA2CB6CB343}"/>
                </a:ext>
              </a:extLst>
            </p:cNvPr>
            <p:cNvSpPr txBox="1"/>
            <p:nvPr/>
          </p:nvSpPr>
          <p:spPr>
            <a:xfrm>
              <a:off x="2688507" y="1651109"/>
              <a:ext cx="3787958" cy="575031"/>
            </a:xfrm>
            <a:prstGeom prst="rect">
              <a:avLst/>
            </a:prstGeom>
            <a:noFill/>
          </p:spPr>
          <p:txBody>
            <a:bodyPr wrap="square" rtlCol="0">
              <a:spAutoFit/>
            </a:bodyPr>
            <a:lstStyle/>
            <a:p>
              <a:pPr algn="ctr" defTabSz="457223">
                <a:defRPr/>
              </a:pPr>
              <a:r>
                <a:rPr lang="nl-BE" sz="2200" b="1" dirty="0">
                  <a:solidFill>
                    <a:srgbClr val="335921"/>
                  </a:solidFill>
                  <a:effectLst>
                    <a:outerShdw blurRad="38100" dist="38100" dir="2700000" algn="tl">
                      <a:srgbClr val="000000">
                        <a:alpha val="43137"/>
                      </a:srgbClr>
                    </a:outerShdw>
                  </a:effectLst>
                  <a:latin typeface="Calibri"/>
                </a:rPr>
                <a:t>AKIS</a:t>
              </a:r>
              <a:r>
                <a:rPr lang="nl-BE" sz="900" b="1" dirty="0">
                  <a:solidFill>
                    <a:srgbClr val="335921"/>
                  </a:solidFill>
                  <a:effectLst>
                    <a:outerShdw blurRad="38100" dist="38100" dir="2700000" algn="tl">
                      <a:srgbClr val="000000">
                        <a:alpha val="43137"/>
                      </a:srgbClr>
                    </a:outerShdw>
                  </a:effectLst>
                  <a:latin typeface="Calibri"/>
                </a:rPr>
                <a:t> </a:t>
              </a:r>
            </a:p>
          </p:txBody>
        </p:sp>
      </p:grpSp>
      <p:sp>
        <p:nvSpPr>
          <p:cNvPr id="24" name="Oval 7">
            <a:extLst>
              <a:ext uri="{FF2B5EF4-FFF2-40B4-BE49-F238E27FC236}">
                <a16:creationId xmlns:a16="http://schemas.microsoft.com/office/drawing/2014/main" id="{EE6957E1-5A90-1A4C-6991-D4B6663BB396}"/>
              </a:ext>
            </a:extLst>
          </p:cNvPr>
          <p:cNvSpPr/>
          <p:nvPr/>
        </p:nvSpPr>
        <p:spPr>
          <a:xfrm>
            <a:off x="4267711" y="2848693"/>
            <a:ext cx="1166446" cy="399372"/>
          </a:xfrm>
          <a:prstGeom prst="ellipse">
            <a:avLst/>
          </a:prstGeom>
          <a:noFill/>
          <a:ln w="57150">
            <a:solidFill>
              <a:srgbClr val="FF0000"/>
            </a:solid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BE" sz="1200">
              <a:ln>
                <a:solidFill>
                  <a:srgbClr val="FF0000"/>
                </a:solidFill>
              </a:ln>
              <a:noFill/>
            </a:endParaRPr>
          </a:p>
        </p:txBody>
      </p:sp>
      <p:sp>
        <p:nvSpPr>
          <p:cNvPr id="26" name="Rechteck 25">
            <a:extLst>
              <a:ext uri="{FF2B5EF4-FFF2-40B4-BE49-F238E27FC236}">
                <a16:creationId xmlns:a16="http://schemas.microsoft.com/office/drawing/2014/main" id="{E8A92BDF-5BF7-158B-7570-D79C35AE7BD8}"/>
              </a:ext>
            </a:extLst>
          </p:cNvPr>
          <p:cNvSpPr/>
          <p:nvPr/>
        </p:nvSpPr>
        <p:spPr>
          <a:xfrm>
            <a:off x="7623383" y="3002768"/>
            <a:ext cx="4150793" cy="2263139"/>
          </a:xfrm>
          <a:prstGeom prst="rect">
            <a:avLst/>
          </a:prstGeom>
          <a:solidFill>
            <a:srgbClr val="4DBED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b="1" dirty="0">
                <a:solidFill>
                  <a:srgbClr val="003A8D"/>
                </a:solidFill>
              </a:rPr>
              <a:t>A good AKIS </a:t>
            </a:r>
            <a:r>
              <a:rPr lang="en-US" dirty="0"/>
              <a:t>will bring actors together on a structured and regular basis, creating continuous interaction to speed up knowledge exchange, </a:t>
            </a:r>
            <a:r>
              <a:rPr lang="en-US" b="1" dirty="0">
                <a:solidFill>
                  <a:srgbClr val="003A8D"/>
                </a:solidFill>
              </a:rPr>
              <a:t>knowledge flows, innovation </a:t>
            </a:r>
            <a:r>
              <a:rPr lang="en-US" dirty="0"/>
              <a:t>and most of all: </a:t>
            </a:r>
            <a:r>
              <a:rPr lang="en-US" b="1" dirty="0">
                <a:solidFill>
                  <a:srgbClr val="003A8D"/>
                </a:solidFill>
              </a:rPr>
              <a:t>implementation in practice</a:t>
            </a:r>
            <a:r>
              <a:rPr lang="en-US" b="1" dirty="0"/>
              <a:t>.</a:t>
            </a:r>
            <a:endParaRPr lang="de-DE" b="1" dirty="0"/>
          </a:p>
        </p:txBody>
      </p:sp>
    </p:spTree>
    <p:extLst>
      <p:ext uri="{BB962C8B-B14F-4D97-AF65-F5344CB8AC3E}">
        <p14:creationId xmlns:p14="http://schemas.microsoft.com/office/powerpoint/2010/main" val="134710648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AF917AA-3376-F10D-0480-5B2B8755EC45}"/>
              </a:ext>
            </a:extLst>
          </p:cNvPr>
          <p:cNvSpPr>
            <a:spLocks noGrp="1"/>
          </p:cNvSpPr>
          <p:nvPr>
            <p:ph type="title"/>
          </p:nvPr>
        </p:nvSpPr>
        <p:spPr/>
        <p:txBody>
          <a:bodyPr/>
          <a:lstStyle/>
          <a:p>
            <a:r>
              <a:rPr lang="en-US" dirty="0"/>
              <a:t>Why integrate advisors into the AKIS? Benefits?</a:t>
            </a:r>
            <a:endParaRPr lang="de-DE" dirty="0"/>
          </a:p>
        </p:txBody>
      </p:sp>
      <p:sp>
        <p:nvSpPr>
          <p:cNvPr id="3" name="Textplatzhalter 2">
            <a:extLst>
              <a:ext uri="{FF2B5EF4-FFF2-40B4-BE49-F238E27FC236}">
                <a16:creationId xmlns:a16="http://schemas.microsoft.com/office/drawing/2014/main" id="{E5EDD5B7-C885-A130-7639-E15419F5A007}"/>
              </a:ext>
            </a:extLst>
          </p:cNvPr>
          <p:cNvSpPr>
            <a:spLocks noGrp="1"/>
          </p:cNvSpPr>
          <p:nvPr>
            <p:ph type="body" sz="quarter" idx="18"/>
          </p:nvPr>
        </p:nvSpPr>
        <p:spPr/>
        <p:txBody>
          <a:bodyPr/>
          <a:lstStyle/>
          <a:p>
            <a:r>
              <a:rPr lang="de-DE" dirty="0"/>
              <a:t>1</a:t>
            </a:r>
          </a:p>
        </p:txBody>
      </p:sp>
      <p:pic>
        <p:nvPicPr>
          <p:cNvPr id="4" name="Grafik 3">
            <a:extLst>
              <a:ext uri="{FF2B5EF4-FFF2-40B4-BE49-F238E27FC236}">
                <a16:creationId xmlns:a16="http://schemas.microsoft.com/office/drawing/2014/main" id="{379471B7-856C-AB79-A59D-B178A18AC737}"/>
              </a:ext>
            </a:extLst>
          </p:cNvPr>
          <p:cNvPicPr>
            <a:picLocks noChangeAspect="1"/>
          </p:cNvPicPr>
          <p:nvPr/>
        </p:nvPicPr>
        <p:blipFill rotWithShape="1">
          <a:blip r:embed="rId2"/>
          <a:srcRect l="19167" t="27530" r="17917" b="25062"/>
          <a:stretch/>
        </p:blipFill>
        <p:spPr>
          <a:xfrm>
            <a:off x="994966" y="1752600"/>
            <a:ext cx="9948069" cy="4216400"/>
          </a:xfrm>
          <a:prstGeom prst="rect">
            <a:avLst/>
          </a:prstGeom>
        </p:spPr>
      </p:pic>
      <p:sp>
        <p:nvSpPr>
          <p:cNvPr id="5" name="Ellipse 4">
            <a:extLst>
              <a:ext uri="{FF2B5EF4-FFF2-40B4-BE49-F238E27FC236}">
                <a16:creationId xmlns:a16="http://schemas.microsoft.com/office/drawing/2014/main" id="{3BE0A2AB-257E-009C-8401-B522B224726B}"/>
              </a:ext>
            </a:extLst>
          </p:cNvPr>
          <p:cNvSpPr/>
          <p:nvPr/>
        </p:nvSpPr>
        <p:spPr>
          <a:xfrm>
            <a:off x="6146800" y="2260600"/>
            <a:ext cx="5283201" cy="2743200"/>
          </a:xfrm>
          <a:prstGeom prst="ellipse">
            <a:avLst/>
          </a:prstGeom>
          <a:noFill/>
          <a:ln w="38100">
            <a:solidFill>
              <a:schemeClr val="tx2"/>
            </a:solidFill>
            <a:prstDash val="dash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o-RO" sz="1200"/>
          </a:p>
        </p:txBody>
      </p:sp>
      <p:sp>
        <p:nvSpPr>
          <p:cNvPr id="6" name="Textfeld 5">
            <a:extLst>
              <a:ext uri="{FF2B5EF4-FFF2-40B4-BE49-F238E27FC236}">
                <a16:creationId xmlns:a16="http://schemas.microsoft.com/office/drawing/2014/main" id="{B305FDC6-6B16-C66D-73D8-B8BBCB3D242C}"/>
              </a:ext>
            </a:extLst>
          </p:cNvPr>
          <p:cNvSpPr txBox="1"/>
          <p:nvPr/>
        </p:nvSpPr>
        <p:spPr>
          <a:xfrm>
            <a:off x="6360660" y="5926644"/>
            <a:ext cx="5885394" cy="276999"/>
          </a:xfrm>
          <a:prstGeom prst="rect">
            <a:avLst/>
          </a:prstGeom>
          <a:noFill/>
        </p:spPr>
        <p:txBody>
          <a:bodyPr wrap="none" rtlCol="0">
            <a:spAutoFit/>
          </a:bodyPr>
          <a:lstStyle/>
          <a:p>
            <a:r>
              <a:rPr lang="de-DE" sz="1200" dirty="0"/>
              <a:t>Source: Cristiano, Proietti (2024), Understanding </a:t>
            </a:r>
            <a:r>
              <a:rPr lang="de-DE" sz="1200" dirty="0" err="1"/>
              <a:t>advisory</a:t>
            </a:r>
            <a:r>
              <a:rPr lang="de-DE" sz="1200" dirty="0"/>
              <a:t> </a:t>
            </a:r>
            <a:r>
              <a:rPr lang="de-DE" sz="1200" dirty="0" err="1"/>
              <a:t>services</a:t>
            </a:r>
            <a:r>
              <a:rPr lang="de-DE" sz="1200" dirty="0"/>
              <a:t> and </a:t>
            </a:r>
            <a:r>
              <a:rPr lang="de-DE" sz="1200" dirty="0" err="1"/>
              <a:t>their</a:t>
            </a:r>
            <a:r>
              <a:rPr lang="de-DE" sz="1200" dirty="0"/>
              <a:t> </a:t>
            </a:r>
            <a:r>
              <a:rPr lang="de-DE" sz="1200" dirty="0" err="1"/>
              <a:t>role</a:t>
            </a:r>
            <a:r>
              <a:rPr lang="de-DE" sz="1200" dirty="0"/>
              <a:t> in </a:t>
            </a:r>
            <a:r>
              <a:rPr lang="de-DE" sz="1200" dirty="0" err="1"/>
              <a:t>the</a:t>
            </a:r>
            <a:r>
              <a:rPr lang="de-DE" sz="1200" dirty="0"/>
              <a:t> AKIS</a:t>
            </a:r>
            <a:endParaRPr lang="ro-RO" sz="1200" dirty="0"/>
          </a:p>
        </p:txBody>
      </p:sp>
    </p:spTree>
    <p:extLst>
      <p:ext uri="{BB962C8B-B14F-4D97-AF65-F5344CB8AC3E}">
        <p14:creationId xmlns:p14="http://schemas.microsoft.com/office/powerpoint/2010/main" val="353779676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CFBD208-BFE9-6CBE-76F0-FF76F5579067}"/>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01CCF663-2268-66C9-D080-E5AC055FE935}"/>
              </a:ext>
            </a:extLst>
          </p:cNvPr>
          <p:cNvSpPr>
            <a:spLocks noGrp="1"/>
          </p:cNvSpPr>
          <p:nvPr>
            <p:ph type="title"/>
          </p:nvPr>
        </p:nvSpPr>
        <p:spPr/>
        <p:txBody>
          <a:bodyPr/>
          <a:lstStyle/>
          <a:p>
            <a:r>
              <a:rPr lang="en-US" dirty="0"/>
              <a:t>How do advisors see the value of their integration into the AKIS? </a:t>
            </a:r>
            <a:r>
              <a:rPr lang="en-US" dirty="0" smtClean="0"/>
              <a:t/>
            </a:r>
            <a:br>
              <a:rPr lang="en-US" dirty="0" smtClean="0"/>
            </a:br>
            <a:r>
              <a:rPr lang="en-US" dirty="0" smtClean="0"/>
              <a:t>A </a:t>
            </a:r>
            <a:r>
              <a:rPr lang="en-US" dirty="0"/>
              <a:t>Europe-wide survey</a:t>
            </a:r>
          </a:p>
        </p:txBody>
      </p:sp>
      <p:sp>
        <p:nvSpPr>
          <p:cNvPr id="3" name="Textplatzhalter 2">
            <a:extLst>
              <a:ext uri="{FF2B5EF4-FFF2-40B4-BE49-F238E27FC236}">
                <a16:creationId xmlns:a16="http://schemas.microsoft.com/office/drawing/2014/main" id="{B52DC42C-D0D9-9561-3EF1-B1F0DFA75C6E}"/>
              </a:ext>
            </a:extLst>
          </p:cNvPr>
          <p:cNvSpPr>
            <a:spLocks noGrp="1"/>
          </p:cNvSpPr>
          <p:nvPr>
            <p:ph type="body" sz="quarter" idx="18"/>
          </p:nvPr>
        </p:nvSpPr>
        <p:spPr/>
        <p:txBody>
          <a:bodyPr/>
          <a:lstStyle/>
          <a:p>
            <a:r>
              <a:rPr lang="de-DE" dirty="0" smtClean="0"/>
              <a:t>2</a:t>
            </a:r>
            <a:endParaRPr lang="de-DE" dirty="0"/>
          </a:p>
        </p:txBody>
      </p:sp>
      <p:graphicFrame>
        <p:nvGraphicFramePr>
          <p:cNvPr id="4" name="Diagramm 3">
            <a:extLst>
              <a:ext uri="{FF2B5EF4-FFF2-40B4-BE49-F238E27FC236}">
                <a16:creationId xmlns:a16="http://schemas.microsoft.com/office/drawing/2014/main" id="{89ACFEA3-E07B-D645-A339-F1CFDDCF907B}"/>
              </a:ext>
            </a:extLst>
          </p:cNvPr>
          <p:cNvGraphicFramePr>
            <a:graphicFrameLocks/>
          </p:cNvGraphicFramePr>
          <p:nvPr>
            <p:extLst>
              <p:ext uri="{D42A27DB-BD31-4B8C-83A1-F6EECF244321}">
                <p14:modId xmlns:p14="http://schemas.microsoft.com/office/powerpoint/2010/main" val="1854264535"/>
              </p:ext>
            </p:extLst>
          </p:nvPr>
        </p:nvGraphicFramePr>
        <p:xfrm>
          <a:off x="660400" y="2006600"/>
          <a:ext cx="3352800" cy="228600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5" name="Diagramm 4">
            <a:extLst>
              <a:ext uri="{FF2B5EF4-FFF2-40B4-BE49-F238E27FC236}">
                <a16:creationId xmlns:a16="http://schemas.microsoft.com/office/drawing/2014/main" id="{8B422A13-6366-1985-A742-70FFB280F069}"/>
              </a:ext>
            </a:extLst>
          </p:cNvPr>
          <p:cNvGraphicFramePr>
            <a:graphicFrameLocks/>
          </p:cNvGraphicFramePr>
          <p:nvPr>
            <p:extLst>
              <p:ext uri="{D42A27DB-BD31-4B8C-83A1-F6EECF244321}">
                <p14:modId xmlns:p14="http://schemas.microsoft.com/office/powerpoint/2010/main" val="2040797003"/>
              </p:ext>
            </p:extLst>
          </p:nvPr>
        </p:nvGraphicFramePr>
        <p:xfrm>
          <a:off x="4267200" y="2006600"/>
          <a:ext cx="3708400" cy="2286000"/>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6" name="Diagramm 5">
            <a:extLst>
              <a:ext uri="{FF2B5EF4-FFF2-40B4-BE49-F238E27FC236}">
                <a16:creationId xmlns:a16="http://schemas.microsoft.com/office/drawing/2014/main" id="{BA49787C-E615-1924-C304-D1DBEF9A379E}"/>
              </a:ext>
            </a:extLst>
          </p:cNvPr>
          <p:cNvGraphicFramePr>
            <a:graphicFrameLocks/>
          </p:cNvGraphicFramePr>
          <p:nvPr>
            <p:extLst>
              <p:ext uri="{D42A27DB-BD31-4B8C-83A1-F6EECF244321}">
                <p14:modId xmlns:p14="http://schemas.microsoft.com/office/powerpoint/2010/main" val="2536348405"/>
              </p:ext>
            </p:extLst>
          </p:nvPr>
        </p:nvGraphicFramePr>
        <p:xfrm>
          <a:off x="8128000" y="2006600"/>
          <a:ext cx="3403600" cy="2286000"/>
        </p:xfrm>
        <a:graphic>
          <a:graphicData uri="http://schemas.openxmlformats.org/drawingml/2006/chart">
            <c:chart xmlns:c="http://schemas.openxmlformats.org/drawingml/2006/chart" xmlns:r="http://schemas.openxmlformats.org/officeDocument/2006/relationships" r:id="rId4"/>
          </a:graphicData>
        </a:graphic>
      </p:graphicFrame>
      <p:sp>
        <p:nvSpPr>
          <p:cNvPr id="8" name="Textfeld 7">
            <a:extLst>
              <a:ext uri="{FF2B5EF4-FFF2-40B4-BE49-F238E27FC236}">
                <a16:creationId xmlns:a16="http://schemas.microsoft.com/office/drawing/2014/main" id="{202EC7D2-7E66-0E04-533E-C829F43907A7}"/>
              </a:ext>
            </a:extLst>
          </p:cNvPr>
          <p:cNvSpPr txBox="1"/>
          <p:nvPr/>
        </p:nvSpPr>
        <p:spPr>
          <a:xfrm>
            <a:off x="628650" y="6068165"/>
            <a:ext cx="5416291" cy="276999"/>
          </a:xfrm>
          <a:prstGeom prst="rect">
            <a:avLst/>
          </a:prstGeom>
          <a:noFill/>
        </p:spPr>
        <p:txBody>
          <a:bodyPr wrap="none" rtlCol="0">
            <a:spAutoFit/>
          </a:bodyPr>
          <a:lstStyle/>
          <a:p>
            <a:r>
              <a:rPr lang="de-DE" sz="1200" dirty="0"/>
              <a:t>Source: modernAKIS/IALB/EUFRAS </a:t>
            </a:r>
            <a:r>
              <a:rPr lang="de-DE" sz="1200" dirty="0" err="1"/>
              <a:t>Advisors</a:t>
            </a:r>
            <a:r>
              <a:rPr lang="de-DE" sz="1200" dirty="0"/>
              <a:t> Survey, 2025 (Total </a:t>
            </a:r>
            <a:r>
              <a:rPr lang="de-DE" sz="1200" dirty="0" err="1"/>
              <a:t>of</a:t>
            </a:r>
            <a:r>
              <a:rPr lang="de-DE" sz="1200" dirty="0"/>
              <a:t> 974 </a:t>
            </a:r>
            <a:r>
              <a:rPr lang="de-DE" sz="1200" dirty="0" err="1"/>
              <a:t>respondents</a:t>
            </a:r>
            <a:r>
              <a:rPr lang="de-DE" sz="1200" dirty="0"/>
              <a:t>)</a:t>
            </a:r>
            <a:endParaRPr lang="en-US" sz="1200" dirty="0"/>
          </a:p>
        </p:txBody>
      </p:sp>
    </p:spTree>
    <p:extLst>
      <p:ext uri="{BB962C8B-B14F-4D97-AF65-F5344CB8AC3E}">
        <p14:creationId xmlns:p14="http://schemas.microsoft.com/office/powerpoint/2010/main" val="4176144947"/>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918A124-77DF-A7FE-CF40-54170F121B24}"/>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CD174427-A168-3046-C6C9-B256D45F8B75}"/>
              </a:ext>
            </a:extLst>
          </p:cNvPr>
          <p:cNvSpPr>
            <a:spLocks noGrp="1"/>
          </p:cNvSpPr>
          <p:nvPr>
            <p:ph type="title"/>
          </p:nvPr>
        </p:nvSpPr>
        <p:spPr/>
        <p:txBody>
          <a:bodyPr/>
          <a:lstStyle/>
          <a:p>
            <a:r>
              <a:rPr lang="en-US" dirty="0"/>
              <a:t>How do advisors see the value of their integration into the AKIS? </a:t>
            </a:r>
            <a:r>
              <a:rPr lang="en-US" dirty="0" smtClean="0"/>
              <a:t/>
            </a:r>
            <a:br>
              <a:rPr lang="en-US" dirty="0" smtClean="0"/>
            </a:br>
            <a:r>
              <a:rPr lang="en-US" dirty="0" smtClean="0"/>
              <a:t>A </a:t>
            </a:r>
            <a:r>
              <a:rPr lang="en-US" dirty="0"/>
              <a:t>Europe-wide survey</a:t>
            </a:r>
          </a:p>
        </p:txBody>
      </p:sp>
      <p:sp>
        <p:nvSpPr>
          <p:cNvPr id="3" name="Textplatzhalter 2">
            <a:extLst>
              <a:ext uri="{FF2B5EF4-FFF2-40B4-BE49-F238E27FC236}">
                <a16:creationId xmlns:a16="http://schemas.microsoft.com/office/drawing/2014/main" id="{5BF842CE-9BB9-FA56-5E03-15828A326F67}"/>
              </a:ext>
            </a:extLst>
          </p:cNvPr>
          <p:cNvSpPr>
            <a:spLocks noGrp="1"/>
          </p:cNvSpPr>
          <p:nvPr>
            <p:ph type="body" sz="quarter" idx="18"/>
          </p:nvPr>
        </p:nvSpPr>
        <p:spPr/>
        <p:txBody>
          <a:bodyPr/>
          <a:lstStyle/>
          <a:p>
            <a:r>
              <a:rPr lang="de-DE" dirty="0"/>
              <a:t>2</a:t>
            </a:r>
          </a:p>
        </p:txBody>
      </p:sp>
      <p:graphicFrame>
        <p:nvGraphicFramePr>
          <p:cNvPr id="4" name="Diagramm 3">
            <a:extLst>
              <a:ext uri="{FF2B5EF4-FFF2-40B4-BE49-F238E27FC236}">
                <a16:creationId xmlns:a16="http://schemas.microsoft.com/office/drawing/2014/main" id="{86704FAE-35AD-B382-E833-E4377C4DCB0C}"/>
              </a:ext>
            </a:extLst>
          </p:cNvPr>
          <p:cNvGraphicFramePr>
            <a:graphicFrameLocks/>
          </p:cNvGraphicFramePr>
          <p:nvPr>
            <p:extLst>
              <p:ext uri="{D42A27DB-BD31-4B8C-83A1-F6EECF244321}">
                <p14:modId xmlns:p14="http://schemas.microsoft.com/office/powerpoint/2010/main" val="341702525"/>
              </p:ext>
            </p:extLst>
          </p:nvPr>
        </p:nvGraphicFramePr>
        <p:xfrm>
          <a:off x="914400" y="1884041"/>
          <a:ext cx="4106333" cy="2848694"/>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5" name="Diagramm 4">
            <a:extLst>
              <a:ext uri="{FF2B5EF4-FFF2-40B4-BE49-F238E27FC236}">
                <a16:creationId xmlns:a16="http://schemas.microsoft.com/office/drawing/2014/main" id="{67242FF2-4B3B-EFDD-2E73-D9D297164A81}"/>
              </a:ext>
            </a:extLst>
          </p:cNvPr>
          <p:cNvGraphicFramePr>
            <a:graphicFrameLocks/>
          </p:cNvGraphicFramePr>
          <p:nvPr>
            <p:extLst>
              <p:ext uri="{D42A27DB-BD31-4B8C-83A1-F6EECF244321}">
                <p14:modId xmlns:p14="http://schemas.microsoft.com/office/powerpoint/2010/main" val="375646860"/>
              </p:ext>
            </p:extLst>
          </p:nvPr>
        </p:nvGraphicFramePr>
        <p:xfrm>
          <a:off x="5537200" y="1884041"/>
          <a:ext cx="3048000" cy="1828800"/>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6" name="Diagramm 5">
            <a:extLst>
              <a:ext uri="{FF2B5EF4-FFF2-40B4-BE49-F238E27FC236}">
                <a16:creationId xmlns:a16="http://schemas.microsoft.com/office/drawing/2014/main" id="{0A04B45D-D16D-2064-D7C0-953C3D2B2D50}"/>
              </a:ext>
            </a:extLst>
          </p:cNvPr>
          <p:cNvGraphicFramePr>
            <a:graphicFrameLocks/>
          </p:cNvGraphicFramePr>
          <p:nvPr>
            <p:extLst>
              <p:ext uri="{D42A27DB-BD31-4B8C-83A1-F6EECF244321}">
                <p14:modId xmlns:p14="http://schemas.microsoft.com/office/powerpoint/2010/main" val="75003833"/>
              </p:ext>
            </p:extLst>
          </p:nvPr>
        </p:nvGraphicFramePr>
        <p:xfrm>
          <a:off x="5537200" y="3883770"/>
          <a:ext cx="3048000" cy="1828800"/>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7" name="Diagramm 6">
            <a:extLst>
              <a:ext uri="{FF2B5EF4-FFF2-40B4-BE49-F238E27FC236}">
                <a16:creationId xmlns:a16="http://schemas.microsoft.com/office/drawing/2014/main" id="{8121322A-E587-6A87-7B95-A0C2C1ED339E}"/>
              </a:ext>
            </a:extLst>
          </p:cNvPr>
          <p:cNvGraphicFramePr>
            <a:graphicFrameLocks/>
          </p:cNvGraphicFramePr>
          <p:nvPr>
            <p:extLst>
              <p:ext uri="{D42A27DB-BD31-4B8C-83A1-F6EECF244321}">
                <p14:modId xmlns:p14="http://schemas.microsoft.com/office/powerpoint/2010/main" val="3057080121"/>
              </p:ext>
            </p:extLst>
          </p:nvPr>
        </p:nvGraphicFramePr>
        <p:xfrm>
          <a:off x="8737600" y="3883770"/>
          <a:ext cx="3048000" cy="1828800"/>
        </p:xfrm>
        <a:graphic>
          <a:graphicData uri="http://schemas.openxmlformats.org/drawingml/2006/chart">
            <c:chart xmlns:c="http://schemas.openxmlformats.org/drawingml/2006/chart" xmlns:r="http://schemas.openxmlformats.org/officeDocument/2006/relationships" r:id="rId5"/>
          </a:graphicData>
        </a:graphic>
      </p:graphicFrame>
      <p:graphicFrame>
        <p:nvGraphicFramePr>
          <p:cNvPr id="8" name="Diagramm 7">
            <a:extLst>
              <a:ext uri="{FF2B5EF4-FFF2-40B4-BE49-F238E27FC236}">
                <a16:creationId xmlns:a16="http://schemas.microsoft.com/office/drawing/2014/main" id="{4568729E-9E5E-CD61-7A3A-7C7B4901CF0F}"/>
              </a:ext>
            </a:extLst>
          </p:cNvPr>
          <p:cNvGraphicFramePr>
            <a:graphicFrameLocks/>
          </p:cNvGraphicFramePr>
          <p:nvPr>
            <p:extLst>
              <p:ext uri="{D42A27DB-BD31-4B8C-83A1-F6EECF244321}">
                <p14:modId xmlns:p14="http://schemas.microsoft.com/office/powerpoint/2010/main" val="3368093846"/>
              </p:ext>
            </p:extLst>
          </p:nvPr>
        </p:nvGraphicFramePr>
        <p:xfrm>
          <a:off x="8737600" y="1884041"/>
          <a:ext cx="3048000" cy="1828800"/>
        </p:xfrm>
        <a:graphic>
          <a:graphicData uri="http://schemas.openxmlformats.org/drawingml/2006/chart">
            <c:chart xmlns:c="http://schemas.openxmlformats.org/drawingml/2006/chart" xmlns:r="http://schemas.openxmlformats.org/officeDocument/2006/relationships" r:id="rId6"/>
          </a:graphicData>
        </a:graphic>
      </p:graphicFrame>
      <p:sp>
        <p:nvSpPr>
          <p:cNvPr id="9" name="Textfeld 8">
            <a:extLst>
              <a:ext uri="{FF2B5EF4-FFF2-40B4-BE49-F238E27FC236}">
                <a16:creationId xmlns:a16="http://schemas.microsoft.com/office/drawing/2014/main" id="{05BA7F67-F89D-3E94-EBB1-39A18562994C}"/>
              </a:ext>
            </a:extLst>
          </p:cNvPr>
          <p:cNvSpPr txBox="1"/>
          <p:nvPr/>
        </p:nvSpPr>
        <p:spPr>
          <a:xfrm>
            <a:off x="628650" y="6068165"/>
            <a:ext cx="5416291" cy="276999"/>
          </a:xfrm>
          <a:prstGeom prst="rect">
            <a:avLst/>
          </a:prstGeom>
          <a:noFill/>
        </p:spPr>
        <p:txBody>
          <a:bodyPr wrap="none" rtlCol="0">
            <a:spAutoFit/>
          </a:bodyPr>
          <a:lstStyle/>
          <a:p>
            <a:r>
              <a:rPr lang="de-DE" sz="1200" dirty="0"/>
              <a:t>Source: modernAKIS/IALB/EUFRAS </a:t>
            </a:r>
            <a:r>
              <a:rPr lang="de-DE" sz="1200" dirty="0" err="1"/>
              <a:t>Advisors</a:t>
            </a:r>
            <a:r>
              <a:rPr lang="de-DE" sz="1200" dirty="0"/>
              <a:t> Survey, 2025 (Total </a:t>
            </a:r>
            <a:r>
              <a:rPr lang="de-DE" sz="1200" dirty="0" err="1"/>
              <a:t>of</a:t>
            </a:r>
            <a:r>
              <a:rPr lang="de-DE" sz="1200" dirty="0"/>
              <a:t> 974 </a:t>
            </a:r>
            <a:r>
              <a:rPr lang="de-DE" sz="1200" dirty="0" err="1"/>
              <a:t>respondents</a:t>
            </a:r>
            <a:r>
              <a:rPr lang="de-DE" sz="1200" dirty="0"/>
              <a:t>)</a:t>
            </a:r>
            <a:endParaRPr lang="en-US" sz="1200" dirty="0"/>
          </a:p>
        </p:txBody>
      </p:sp>
    </p:spTree>
    <p:extLst>
      <p:ext uri="{BB962C8B-B14F-4D97-AF65-F5344CB8AC3E}">
        <p14:creationId xmlns:p14="http://schemas.microsoft.com/office/powerpoint/2010/main" val="17320633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0E4E738-1C23-51AB-73A1-1373B2BD90CA}"/>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1C0E6C77-8D75-7B59-FBF4-A9DFD452449D}"/>
              </a:ext>
            </a:extLst>
          </p:cNvPr>
          <p:cNvSpPr>
            <a:spLocks noGrp="1"/>
          </p:cNvSpPr>
          <p:nvPr>
            <p:ph type="title"/>
          </p:nvPr>
        </p:nvSpPr>
        <p:spPr/>
        <p:txBody>
          <a:bodyPr/>
          <a:lstStyle/>
          <a:p>
            <a:r>
              <a:rPr lang="en-US" dirty="0"/>
              <a:t>Sources of knowledge for advisors</a:t>
            </a:r>
          </a:p>
        </p:txBody>
      </p:sp>
      <p:sp>
        <p:nvSpPr>
          <p:cNvPr id="3" name="Textplatzhalter 2">
            <a:extLst>
              <a:ext uri="{FF2B5EF4-FFF2-40B4-BE49-F238E27FC236}">
                <a16:creationId xmlns:a16="http://schemas.microsoft.com/office/drawing/2014/main" id="{BB47695E-E67F-F2D2-A1EF-DB4D188CBC00}"/>
              </a:ext>
            </a:extLst>
          </p:cNvPr>
          <p:cNvSpPr>
            <a:spLocks noGrp="1"/>
          </p:cNvSpPr>
          <p:nvPr>
            <p:ph type="body" sz="quarter" idx="18"/>
          </p:nvPr>
        </p:nvSpPr>
        <p:spPr/>
        <p:txBody>
          <a:bodyPr/>
          <a:lstStyle/>
          <a:p>
            <a:r>
              <a:rPr lang="de-DE" dirty="0" smtClean="0"/>
              <a:t>2</a:t>
            </a:r>
            <a:endParaRPr lang="de-DE" dirty="0"/>
          </a:p>
        </p:txBody>
      </p:sp>
      <p:graphicFrame>
        <p:nvGraphicFramePr>
          <p:cNvPr id="4" name="Diagramm 3">
            <a:extLst>
              <a:ext uri="{FF2B5EF4-FFF2-40B4-BE49-F238E27FC236}">
                <a16:creationId xmlns:a16="http://schemas.microsoft.com/office/drawing/2014/main" id="{8EE21B94-23C6-ADBC-236C-BA348D0E5B87}"/>
              </a:ext>
            </a:extLst>
          </p:cNvPr>
          <p:cNvGraphicFramePr>
            <a:graphicFrameLocks/>
          </p:cNvGraphicFramePr>
          <p:nvPr>
            <p:extLst>
              <p:ext uri="{D42A27DB-BD31-4B8C-83A1-F6EECF244321}">
                <p14:modId xmlns:p14="http://schemas.microsoft.com/office/powerpoint/2010/main" val="890764804"/>
              </p:ext>
            </p:extLst>
          </p:nvPr>
        </p:nvGraphicFramePr>
        <p:xfrm>
          <a:off x="628650" y="1138311"/>
          <a:ext cx="10610850" cy="4729089"/>
        </p:xfrm>
        <a:graphic>
          <a:graphicData uri="http://schemas.openxmlformats.org/drawingml/2006/chart">
            <c:chart xmlns:c="http://schemas.openxmlformats.org/drawingml/2006/chart" xmlns:r="http://schemas.openxmlformats.org/officeDocument/2006/relationships" r:id="rId2"/>
          </a:graphicData>
        </a:graphic>
      </p:graphicFrame>
      <p:sp>
        <p:nvSpPr>
          <p:cNvPr id="5" name="Textfeld 4">
            <a:extLst>
              <a:ext uri="{FF2B5EF4-FFF2-40B4-BE49-F238E27FC236}">
                <a16:creationId xmlns:a16="http://schemas.microsoft.com/office/drawing/2014/main" id="{A35F7FCB-49A3-817E-53DB-FE7698397121}"/>
              </a:ext>
            </a:extLst>
          </p:cNvPr>
          <p:cNvSpPr txBox="1"/>
          <p:nvPr/>
        </p:nvSpPr>
        <p:spPr>
          <a:xfrm>
            <a:off x="628650" y="6068165"/>
            <a:ext cx="5416291" cy="276999"/>
          </a:xfrm>
          <a:prstGeom prst="rect">
            <a:avLst/>
          </a:prstGeom>
          <a:noFill/>
        </p:spPr>
        <p:txBody>
          <a:bodyPr wrap="none" rtlCol="0">
            <a:spAutoFit/>
          </a:bodyPr>
          <a:lstStyle/>
          <a:p>
            <a:r>
              <a:rPr lang="de-DE" sz="1200" dirty="0"/>
              <a:t>Source: modernAKIS/IALB/EUFRAS </a:t>
            </a:r>
            <a:r>
              <a:rPr lang="de-DE" sz="1200" dirty="0" err="1"/>
              <a:t>Advisors</a:t>
            </a:r>
            <a:r>
              <a:rPr lang="de-DE" sz="1200" dirty="0"/>
              <a:t> Survey, 2025 (Total </a:t>
            </a:r>
            <a:r>
              <a:rPr lang="de-DE" sz="1200" dirty="0" err="1"/>
              <a:t>of</a:t>
            </a:r>
            <a:r>
              <a:rPr lang="de-DE" sz="1200" dirty="0"/>
              <a:t> 974 </a:t>
            </a:r>
            <a:r>
              <a:rPr lang="de-DE" sz="1200" dirty="0" err="1"/>
              <a:t>respondents</a:t>
            </a:r>
            <a:r>
              <a:rPr lang="de-DE" sz="1200" dirty="0"/>
              <a:t>)</a:t>
            </a:r>
            <a:endParaRPr lang="en-US" sz="1200" dirty="0"/>
          </a:p>
        </p:txBody>
      </p:sp>
    </p:spTree>
    <p:extLst>
      <p:ext uri="{BB962C8B-B14F-4D97-AF65-F5344CB8AC3E}">
        <p14:creationId xmlns:p14="http://schemas.microsoft.com/office/powerpoint/2010/main" val="4268876509"/>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7A294B5-0046-467C-DF14-41F96C536715}"/>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C1DF46E3-A3BB-A4DF-2960-64A556071635}"/>
              </a:ext>
            </a:extLst>
          </p:cNvPr>
          <p:cNvSpPr>
            <a:spLocks noGrp="1"/>
          </p:cNvSpPr>
          <p:nvPr>
            <p:ph type="title"/>
          </p:nvPr>
        </p:nvSpPr>
        <p:spPr>
          <a:xfrm>
            <a:off x="1159815" y="629733"/>
            <a:ext cx="10289235" cy="365126"/>
          </a:xfrm>
        </p:spPr>
        <p:txBody>
          <a:bodyPr/>
          <a:lstStyle/>
          <a:p>
            <a:r>
              <a:rPr lang="en-US" dirty="0"/>
              <a:t>International opportunities for advisors to increase their methodological skills and competences</a:t>
            </a:r>
          </a:p>
        </p:txBody>
      </p:sp>
      <p:sp>
        <p:nvSpPr>
          <p:cNvPr id="3" name="Textplatzhalter 2">
            <a:extLst>
              <a:ext uri="{FF2B5EF4-FFF2-40B4-BE49-F238E27FC236}">
                <a16:creationId xmlns:a16="http://schemas.microsoft.com/office/drawing/2014/main" id="{86C4E40F-D716-615F-089A-278AF24270D6}"/>
              </a:ext>
            </a:extLst>
          </p:cNvPr>
          <p:cNvSpPr>
            <a:spLocks noGrp="1"/>
          </p:cNvSpPr>
          <p:nvPr>
            <p:ph type="body" sz="quarter" idx="18"/>
          </p:nvPr>
        </p:nvSpPr>
        <p:spPr>
          <a:xfrm>
            <a:off x="499290" y="593807"/>
            <a:ext cx="633412" cy="625475"/>
          </a:xfrm>
        </p:spPr>
        <p:txBody>
          <a:bodyPr/>
          <a:lstStyle/>
          <a:p>
            <a:r>
              <a:rPr lang="de-DE" dirty="0"/>
              <a:t>3</a:t>
            </a:r>
          </a:p>
        </p:txBody>
      </p:sp>
      <p:grpSp>
        <p:nvGrpSpPr>
          <p:cNvPr id="13" name="Gruppieren 12">
            <a:extLst>
              <a:ext uri="{FF2B5EF4-FFF2-40B4-BE49-F238E27FC236}">
                <a16:creationId xmlns:a16="http://schemas.microsoft.com/office/drawing/2014/main" id="{334F8FC3-F019-0F08-3130-700876B94F9A}"/>
              </a:ext>
            </a:extLst>
          </p:cNvPr>
          <p:cNvGrpSpPr/>
          <p:nvPr/>
        </p:nvGrpSpPr>
        <p:grpSpPr>
          <a:xfrm>
            <a:off x="914618" y="1854201"/>
            <a:ext cx="1654434" cy="1296049"/>
            <a:chOff x="558800" y="1854201"/>
            <a:chExt cx="1654434" cy="1296049"/>
          </a:xfrm>
        </p:grpSpPr>
        <p:sp>
          <p:nvSpPr>
            <p:cNvPr id="5" name="Retângulo 3">
              <a:extLst>
                <a:ext uri="{FF2B5EF4-FFF2-40B4-BE49-F238E27FC236}">
                  <a16:creationId xmlns:a16="http://schemas.microsoft.com/office/drawing/2014/main" id="{3BDE4F74-22B2-1F84-E2A9-CD4B7813E195}"/>
                </a:ext>
              </a:extLst>
            </p:cNvPr>
            <p:cNvSpPr/>
            <p:nvPr/>
          </p:nvSpPr>
          <p:spPr>
            <a:xfrm>
              <a:off x="571500" y="1854201"/>
              <a:ext cx="1611149" cy="1296049"/>
            </a:xfrm>
            <a:prstGeom prst="rect">
              <a:avLst/>
            </a:prstGeom>
            <a:solidFill>
              <a:srgbClr val="88C4A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09630">
                <a:defRPr/>
              </a:pPr>
              <a:endParaRPr lang="pt-PT" sz="1200">
                <a:solidFill>
                  <a:prstClr val="white"/>
                </a:solidFill>
                <a:latin typeface="Helvetica" panose="020B0604020202020204" pitchFamily="34" charset="0"/>
                <a:cs typeface="Helvetica" panose="020B0604020202020204" pitchFamily="34" charset="0"/>
              </a:endParaRPr>
            </a:p>
          </p:txBody>
        </p:sp>
        <p:sp>
          <p:nvSpPr>
            <p:cNvPr id="6" name="CaixaDeTexto 4">
              <a:extLst>
                <a:ext uri="{FF2B5EF4-FFF2-40B4-BE49-F238E27FC236}">
                  <a16:creationId xmlns:a16="http://schemas.microsoft.com/office/drawing/2014/main" id="{D2D2C159-27FC-262A-6114-74643060AAD5}"/>
                </a:ext>
              </a:extLst>
            </p:cNvPr>
            <p:cNvSpPr txBox="1"/>
            <p:nvPr/>
          </p:nvSpPr>
          <p:spPr>
            <a:xfrm>
              <a:off x="558800" y="2498565"/>
              <a:ext cx="1654434" cy="625877"/>
            </a:xfrm>
            <a:prstGeom prst="rect">
              <a:avLst/>
            </a:prstGeom>
            <a:noFill/>
          </p:spPr>
          <p:txBody>
            <a:bodyPr wrap="square">
              <a:spAutoFit/>
            </a:bodyPr>
            <a:lstStyle/>
            <a:p>
              <a:pPr algn="ctr" defTabSz="609630">
                <a:defRPr/>
              </a:pPr>
              <a:endParaRPr lang="en-US" sz="800" b="1" dirty="0">
                <a:solidFill>
                  <a:srgbClr val="002060"/>
                </a:solidFill>
                <a:latin typeface="Helvetica" panose="020B0604020202020204" pitchFamily="34" charset="0"/>
                <a:ea typeface="Source Sans Pro Light" panose="020B0403030403020204" pitchFamily="34" charset="0"/>
                <a:cs typeface="Helvetica" panose="020B0604020202020204" pitchFamily="34" charset="0"/>
              </a:endParaRPr>
            </a:p>
            <a:p>
              <a:pPr algn="ctr" defTabSz="609630">
                <a:defRPr/>
              </a:pPr>
              <a:r>
                <a:rPr lang="en-US" sz="1867" b="1" dirty="0">
                  <a:solidFill>
                    <a:prstClr val="white"/>
                  </a:solidFill>
                  <a:latin typeface="Helvetica" panose="020B0604020202020204" pitchFamily="34" charset="0"/>
                  <a:ea typeface="Source Sans Pro Light" panose="020B0403030403020204" pitchFamily="34" charset="0"/>
                  <a:cs typeface="Helvetica" panose="020B0604020202020204" pitchFamily="34" charset="0"/>
                </a:rPr>
                <a:t>Certification</a:t>
              </a:r>
              <a:r>
                <a:rPr lang="de-DE" sz="800" b="1" dirty="0">
                  <a:solidFill>
                    <a:prstClr val="white"/>
                  </a:solidFill>
                  <a:latin typeface="Helvetica" panose="020B0604020202020204" pitchFamily="34" charset="0"/>
                  <a:ea typeface="Source Sans Pro Light" panose="020B0403030403020204" pitchFamily="34" charset="0"/>
                  <a:cs typeface="Helvetica" panose="020B0604020202020204" pitchFamily="34" charset="0"/>
                </a:rPr>
                <a:t>.</a:t>
              </a:r>
              <a:endParaRPr lang="en-US" sz="800" b="1" dirty="0">
                <a:solidFill>
                  <a:prstClr val="white"/>
                </a:solidFill>
                <a:latin typeface="Helvetica" panose="020B0604020202020204" pitchFamily="34" charset="0"/>
                <a:ea typeface="Source Sans Pro Light" panose="020B0403030403020204" pitchFamily="34" charset="0"/>
                <a:cs typeface="Helvetica" panose="020B0604020202020204" pitchFamily="34" charset="0"/>
              </a:endParaRPr>
            </a:p>
            <a:p>
              <a:pPr algn="ctr" defTabSz="609630">
                <a:defRPr/>
              </a:pPr>
              <a:endParaRPr lang="pt-PT" sz="800" dirty="0">
                <a:solidFill>
                  <a:srgbClr val="000000"/>
                </a:solidFill>
                <a:latin typeface="Helvetica" panose="020B0604020202020204" pitchFamily="34" charset="0"/>
                <a:cs typeface="Helvetica" panose="020B0604020202020204" pitchFamily="34" charset="0"/>
              </a:endParaRPr>
            </a:p>
          </p:txBody>
        </p:sp>
        <p:pic>
          <p:nvPicPr>
            <p:cNvPr id="7" name="Picture 2" descr="CECRA Startseite">
              <a:extLst>
                <a:ext uri="{FF2B5EF4-FFF2-40B4-BE49-F238E27FC236}">
                  <a16:creationId xmlns:a16="http://schemas.microsoft.com/office/drawing/2014/main" id="{262DF722-C78F-3982-13E2-EF655BC74B0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50469" y="2142020"/>
              <a:ext cx="1271094" cy="377914"/>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14" name="Gruppieren 13">
            <a:extLst>
              <a:ext uri="{FF2B5EF4-FFF2-40B4-BE49-F238E27FC236}">
                <a16:creationId xmlns:a16="http://schemas.microsoft.com/office/drawing/2014/main" id="{AC57BFAD-932F-ABA8-7A14-5500EE293426}"/>
              </a:ext>
            </a:extLst>
          </p:cNvPr>
          <p:cNvGrpSpPr/>
          <p:nvPr/>
        </p:nvGrpSpPr>
        <p:grpSpPr>
          <a:xfrm>
            <a:off x="558800" y="4223839"/>
            <a:ext cx="2010252" cy="1905451"/>
            <a:chOff x="558800" y="4223839"/>
            <a:chExt cx="2010252" cy="1905451"/>
          </a:xfrm>
        </p:grpSpPr>
        <p:pic>
          <p:nvPicPr>
            <p:cNvPr id="9" name="Grafik 8">
              <a:extLst>
                <a:ext uri="{FF2B5EF4-FFF2-40B4-BE49-F238E27FC236}">
                  <a16:creationId xmlns:a16="http://schemas.microsoft.com/office/drawing/2014/main" id="{8222C7B2-65A6-8A9C-2DA3-5B58F7AA118F}"/>
                </a:ext>
              </a:extLst>
            </p:cNvPr>
            <p:cNvPicPr>
              <a:picLocks noChangeAspect="1"/>
            </p:cNvPicPr>
            <p:nvPr/>
          </p:nvPicPr>
          <p:blipFill>
            <a:blip r:embed="rId3"/>
            <a:srcRect l="9056" r="10185"/>
            <a:stretch>
              <a:fillRect/>
            </a:stretch>
          </p:blipFill>
          <p:spPr>
            <a:xfrm>
              <a:off x="558800" y="4223839"/>
              <a:ext cx="2010252" cy="587279"/>
            </a:xfrm>
            <a:prstGeom prst="rect">
              <a:avLst/>
            </a:prstGeom>
          </p:spPr>
        </p:pic>
        <p:pic>
          <p:nvPicPr>
            <p:cNvPr id="10" name="Grafik 9">
              <a:extLst>
                <a:ext uri="{FF2B5EF4-FFF2-40B4-BE49-F238E27FC236}">
                  <a16:creationId xmlns:a16="http://schemas.microsoft.com/office/drawing/2014/main" id="{0025C3FF-716B-0FDA-8987-1EB78876DB2B}"/>
                </a:ext>
              </a:extLst>
            </p:cNvPr>
            <p:cNvPicPr>
              <a:picLocks noChangeAspect="1"/>
            </p:cNvPicPr>
            <p:nvPr/>
          </p:nvPicPr>
          <p:blipFill>
            <a:blip r:embed="rId4"/>
            <a:stretch>
              <a:fillRect/>
            </a:stretch>
          </p:blipFill>
          <p:spPr>
            <a:xfrm>
              <a:off x="746490" y="4929140"/>
              <a:ext cx="1695450" cy="1200150"/>
            </a:xfrm>
            <a:prstGeom prst="rect">
              <a:avLst/>
            </a:prstGeom>
          </p:spPr>
        </p:pic>
      </p:grpSp>
      <p:sp>
        <p:nvSpPr>
          <p:cNvPr id="11" name="Textfeld 10">
            <a:extLst>
              <a:ext uri="{FF2B5EF4-FFF2-40B4-BE49-F238E27FC236}">
                <a16:creationId xmlns:a16="http://schemas.microsoft.com/office/drawing/2014/main" id="{DB20B5E4-D3BC-9956-3CD9-9C494E4A7130}"/>
              </a:ext>
            </a:extLst>
          </p:cNvPr>
          <p:cNvSpPr txBox="1"/>
          <p:nvPr/>
        </p:nvSpPr>
        <p:spPr>
          <a:xfrm>
            <a:off x="2748021" y="4223839"/>
            <a:ext cx="8916458" cy="1732847"/>
          </a:xfrm>
          <a:prstGeom prst="rect">
            <a:avLst/>
          </a:prstGeom>
          <a:noFill/>
        </p:spPr>
        <p:txBody>
          <a:bodyPr wrap="square" rtlCol="0">
            <a:spAutoFit/>
          </a:bodyPr>
          <a:lstStyle/>
          <a:p>
            <a:pPr>
              <a:lnSpc>
                <a:spcPct val="110000"/>
              </a:lnSpc>
            </a:pPr>
            <a:r>
              <a:rPr lang="de-DE" sz="1400" dirty="0" err="1">
                <a:latin typeface="Helvetica" panose="020B0604020202020204" pitchFamily="34" charset="0"/>
                <a:cs typeface="Helvetica" panose="020B0604020202020204" pitchFamily="34" charset="0"/>
              </a:rPr>
              <a:t>Thematic</a:t>
            </a:r>
            <a:r>
              <a:rPr lang="de-DE" sz="1400" dirty="0">
                <a:latin typeface="Helvetica" panose="020B0604020202020204" pitchFamily="34" charset="0"/>
                <a:cs typeface="Helvetica" panose="020B0604020202020204" pitchFamily="34" charset="0"/>
              </a:rPr>
              <a:t> </a:t>
            </a:r>
            <a:r>
              <a:rPr lang="de-DE" sz="1400" dirty="0" err="1">
                <a:latin typeface="Helvetica" panose="020B0604020202020204" pitchFamily="34" charset="0"/>
                <a:cs typeface="Helvetica" panose="020B0604020202020204" pitchFamily="34" charset="0"/>
              </a:rPr>
              <a:t>focus</a:t>
            </a:r>
            <a:r>
              <a:rPr lang="de-DE" sz="1400" dirty="0">
                <a:latin typeface="Helvetica" panose="020B0604020202020204" pitchFamily="34" charset="0"/>
                <a:cs typeface="Helvetica" panose="020B0604020202020204" pitchFamily="34" charset="0"/>
              </a:rPr>
              <a:t>: </a:t>
            </a:r>
            <a:r>
              <a:rPr lang="de-DE" sz="1400" b="1" u="sng" dirty="0">
                <a:solidFill>
                  <a:srgbClr val="004729"/>
                </a:solidFill>
                <a:latin typeface="Helvetica" panose="020B0604020202020204" pitchFamily="34" charset="0"/>
                <a:cs typeface="Helvetica" panose="020B0604020202020204" pitchFamily="34" charset="0"/>
              </a:rPr>
              <a:t>Interactive </a:t>
            </a:r>
            <a:r>
              <a:rPr lang="de-DE" sz="1400" b="1" u="sng" dirty="0" err="1">
                <a:solidFill>
                  <a:srgbClr val="004729"/>
                </a:solidFill>
                <a:latin typeface="Helvetica" panose="020B0604020202020204" pitchFamily="34" charset="0"/>
                <a:cs typeface="Helvetica" panose="020B0604020202020204" pitchFamily="34" charset="0"/>
              </a:rPr>
              <a:t>innovation</a:t>
            </a:r>
            <a:endParaRPr lang="de-DE" sz="1400" b="1" u="sng" dirty="0">
              <a:solidFill>
                <a:srgbClr val="004729"/>
              </a:solidFill>
              <a:latin typeface="Helvetica" panose="020B0604020202020204" pitchFamily="34" charset="0"/>
              <a:cs typeface="Helvetica" panose="020B0604020202020204" pitchFamily="34" charset="0"/>
            </a:endParaRPr>
          </a:p>
          <a:p>
            <a:pPr>
              <a:lnSpc>
                <a:spcPct val="110000"/>
              </a:lnSpc>
            </a:pPr>
            <a:r>
              <a:rPr lang="de-DE" sz="1400" dirty="0" err="1">
                <a:latin typeface="Helvetica" panose="020B0604020202020204" pitchFamily="34" charset="0"/>
                <a:cs typeface="Helvetica" panose="020B0604020202020204" pitchFamily="34" charset="0"/>
              </a:rPr>
              <a:t>Competences</a:t>
            </a:r>
            <a:r>
              <a:rPr lang="de-DE" sz="1400" dirty="0">
                <a:latin typeface="Helvetica" panose="020B0604020202020204" pitchFamily="34" charset="0"/>
                <a:cs typeface="Helvetica" panose="020B0604020202020204" pitchFamily="34" charset="0"/>
              </a:rPr>
              <a:t> </a:t>
            </a:r>
            <a:r>
              <a:rPr lang="de-DE" sz="1400" dirty="0" err="1">
                <a:latin typeface="Helvetica" panose="020B0604020202020204" pitchFamily="34" charset="0"/>
                <a:cs typeface="Helvetica" panose="020B0604020202020204" pitchFamily="34" charset="0"/>
              </a:rPr>
              <a:t>and</a:t>
            </a:r>
            <a:r>
              <a:rPr lang="de-DE" sz="1400" dirty="0">
                <a:latin typeface="Helvetica" panose="020B0604020202020204" pitchFamily="34" charset="0"/>
                <a:cs typeface="Helvetica" panose="020B0604020202020204" pitchFamily="34" charset="0"/>
              </a:rPr>
              <a:t> </a:t>
            </a:r>
            <a:r>
              <a:rPr lang="de-DE" sz="1400" dirty="0" err="1">
                <a:latin typeface="Helvetica" panose="020B0604020202020204" pitchFamily="34" charset="0"/>
                <a:cs typeface="Helvetica" panose="020B0604020202020204" pitchFamily="34" charset="0"/>
              </a:rPr>
              <a:t>skills</a:t>
            </a:r>
            <a:r>
              <a:rPr lang="de-DE" sz="1400" dirty="0">
                <a:latin typeface="Helvetica" panose="020B0604020202020204" pitchFamily="34" charset="0"/>
                <a:cs typeface="Helvetica" panose="020B0604020202020204" pitchFamily="34" charset="0"/>
              </a:rPr>
              <a:t> </a:t>
            </a:r>
            <a:r>
              <a:rPr lang="de-DE" sz="1400" dirty="0" err="1">
                <a:latin typeface="Helvetica" panose="020B0604020202020204" pitchFamily="34" charset="0"/>
                <a:cs typeface="Helvetica" panose="020B0604020202020204" pitchFamily="34" charset="0"/>
              </a:rPr>
              <a:t>delivered</a:t>
            </a:r>
            <a:r>
              <a:rPr lang="de-DE" sz="1400" dirty="0">
                <a:latin typeface="Helvetica" panose="020B0604020202020204" pitchFamily="34" charset="0"/>
                <a:cs typeface="Helvetica" panose="020B0604020202020204" pitchFamily="34" charset="0"/>
              </a:rPr>
              <a:t>: </a:t>
            </a:r>
          </a:p>
          <a:p>
            <a:pPr marL="190510" indent="-190510" eaLnBrk="0" fontAlgn="base" hangingPunct="0">
              <a:lnSpc>
                <a:spcPct val="110000"/>
              </a:lnSpc>
              <a:spcBef>
                <a:spcPct val="0"/>
              </a:spcBef>
              <a:spcAft>
                <a:spcPct val="0"/>
              </a:spcAft>
              <a:buFont typeface="Arial" panose="020B0604020202020204" pitchFamily="34" charset="0"/>
              <a:buChar char="•"/>
            </a:pPr>
            <a:r>
              <a:rPr lang="ro-RO" altLang="ro-RO" sz="1400" b="1" dirty="0">
                <a:solidFill>
                  <a:srgbClr val="63AE24"/>
                </a:solidFill>
                <a:latin typeface="Helvetica" panose="020B0604020202020204" pitchFamily="34" charset="0"/>
                <a:cs typeface="Helvetica" panose="020B0604020202020204" pitchFamily="34" charset="0"/>
              </a:rPr>
              <a:t>Facilitation skills </a:t>
            </a:r>
            <a:r>
              <a:rPr lang="de-DE" altLang="ro-RO" sz="1400" dirty="0" err="1">
                <a:latin typeface="Helvetica" panose="020B0604020202020204" pitchFamily="34" charset="0"/>
                <a:cs typeface="Helvetica" panose="020B0604020202020204" pitchFamily="34" charset="0"/>
              </a:rPr>
              <a:t>for</a:t>
            </a:r>
            <a:r>
              <a:rPr lang="de-DE" altLang="ro-RO" sz="1400" dirty="0">
                <a:latin typeface="Helvetica" panose="020B0604020202020204" pitchFamily="34" charset="0"/>
                <a:cs typeface="Helvetica" panose="020B0604020202020204" pitchFamily="34" charset="0"/>
              </a:rPr>
              <a:t> </a:t>
            </a:r>
            <a:r>
              <a:rPr lang="ro-RO" altLang="ro-RO" sz="1400" dirty="0">
                <a:latin typeface="Helvetica" panose="020B0604020202020204" pitchFamily="34" charset="0"/>
                <a:cs typeface="Helvetica" panose="020B0604020202020204" pitchFamily="34" charset="0"/>
              </a:rPr>
              <a:t>group processes, collaboration, and inclusive participation in innovation networks.</a:t>
            </a:r>
          </a:p>
          <a:p>
            <a:pPr marL="190510" indent="-190510" eaLnBrk="0" fontAlgn="base" hangingPunct="0">
              <a:lnSpc>
                <a:spcPct val="110000"/>
              </a:lnSpc>
              <a:spcBef>
                <a:spcPct val="0"/>
              </a:spcBef>
              <a:spcAft>
                <a:spcPct val="0"/>
              </a:spcAft>
              <a:buFont typeface="Arial" panose="020B0604020202020204" pitchFamily="34" charset="0"/>
              <a:buChar char="•"/>
            </a:pPr>
            <a:r>
              <a:rPr lang="ro-RO" altLang="ro-RO" sz="1400" b="1" dirty="0">
                <a:solidFill>
                  <a:srgbClr val="63AE24"/>
                </a:solidFill>
                <a:latin typeface="Helvetica" panose="020B0604020202020204" pitchFamily="34" charset="0"/>
                <a:cs typeface="Helvetica" panose="020B0604020202020204" pitchFamily="34" charset="0"/>
              </a:rPr>
              <a:t>Communication and interpersonal skills </a:t>
            </a:r>
            <a:r>
              <a:rPr lang="ro-RO" altLang="ro-RO" sz="1400" dirty="0">
                <a:latin typeface="Helvetica" panose="020B0604020202020204" pitchFamily="34" charset="0"/>
                <a:cs typeface="Helvetica" panose="020B0604020202020204" pitchFamily="34" charset="0"/>
              </a:rPr>
              <a:t>to build trust</a:t>
            </a:r>
            <a:r>
              <a:rPr lang="de-DE" altLang="ro-RO" sz="1400" dirty="0">
                <a:latin typeface="Helvetica" panose="020B0604020202020204" pitchFamily="34" charset="0"/>
                <a:cs typeface="Helvetica" panose="020B0604020202020204" pitchFamily="34" charset="0"/>
              </a:rPr>
              <a:t> </a:t>
            </a:r>
            <a:r>
              <a:rPr lang="ro-RO" altLang="ro-RO" sz="1400" dirty="0">
                <a:latin typeface="Helvetica" panose="020B0604020202020204" pitchFamily="34" charset="0"/>
                <a:cs typeface="Helvetica" panose="020B0604020202020204" pitchFamily="34" charset="0"/>
              </a:rPr>
              <a:t>and engage effectively with diverse stakeholders.</a:t>
            </a:r>
          </a:p>
          <a:p>
            <a:pPr marL="190510" indent="-190510" eaLnBrk="0" fontAlgn="base" hangingPunct="0">
              <a:lnSpc>
                <a:spcPct val="110000"/>
              </a:lnSpc>
              <a:spcBef>
                <a:spcPct val="0"/>
              </a:spcBef>
              <a:spcAft>
                <a:spcPct val="0"/>
              </a:spcAft>
              <a:buFont typeface="Arial" panose="020B0604020202020204" pitchFamily="34" charset="0"/>
              <a:buChar char="•"/>
            </a:pPr>
            <a:r>
              <a:rPr lang="de-DE" altLang="ro-RO" sz="1400" b="1" dirty="0" err="1">
                <a:solidFill>
                  <a:srgbClr val="63AE24"/>
                </a:solidFill>
                <a:latin typeface="Helvetica" panose="020B0604020202020204" pitchFamily="34" charset="0"/>
                <a:cs typeface="Helvetica" panose="020B0604020202020204" pitchFamily="34" charset="0"/>
              </a:rPr>
              <a:t>Enabling</a:t>
            </a:r>
            <a:r>
              <a:rPr lang="de-DE" altLang="ro-RO" sz="1400" b="1" dirty="0">
                <a:solidFill>
                  <a:srgbClr val="63AE24"/>
                </a:solidFill>
                <a:latin typeface="Helvetica" panose="020B0604020202020204" pitchFamily="34" charset="0"/>
                <a:cs typeface="Helvetica" panose="020B0604020202020204" pitchFamily="34" charset="0"/>
              </a:rPr>
              <a:t> </a:t>
            </a:r>
            <a:r>
              <a:rPr lang="de-DE" altLang="ro-RO" sz="1400" b="1" dirty="0" err="1">
                <a:solidFill>
                  <a:srgbClr val="63AE24"/>
                </a:solidFill>
                <a:latin typeface="Helvetica" panose="020B0604020202020204" pitchFamily="34" charset="0"/>
                <a:cs typeface="Helvetica" panose="020B0604020202020204" pitchFamily="34" charset="0"/>
              </a:rPr>
              <a:t>skills</a:t>
            </a:r>
            <a:r>
              <a:rPr lang="de-DE" altLang="ro-RO" sz="1400" b="1" dirty="0">
                <a:solidFill>
                  <a:srgbClr val="63AE24"/>
                </a:solidFill>
                <a:latin typeface="Helvetica" panose="020B0604020202020204" pitchFamily="34" charset="0"/>
                <a:cs typeface="Helvetica" panose="020B0604020202020204" pitchFamily="34" charset="0"/>
              </a:rPr>
              <a:t> </a:t>
            </a:r>
            <a:r>
              <a:rPr lang="de-DE" altLang="ro-RO" sz="1400" dirty="0" err="1">
                <a:latin typeface="Helvetica" panose="020B0604020202020204" pitchFamily="34" charset="0"/>
                <a:cs typeface="Helvetica" panose="020B0604020202020204" pitchFamily="34" charset="0"/>
              </a:rPr>
              <a:t>for</a:t>
            </a:r>
            <a:r>
              <a:rPr lang="de-DE" altLang="ro-RO" sz="1400" dirty="0">
                <a:latin typeface="Helvetica" panose="020B0604020202020204" pitchFamily="34" charset="0"/>
                <a:cs typeface="Helvetica" panose="020B0604020202020204" pitchFamily="34" charset="0"/>
              </a:rPr>
              <a:t> </a:t>
            </a:r>
            <a:r>
              <a:rPr lang="de-DE" altLang="ro-RO" sz="1400" dirty="0" err="1">
                <a:latin typeface="Helvetica" panose="020B0604020202020204" pitchFamily="34" charset="0"/>
                <a:cs typeface="Helvetica" panose="020B0604020202020204" pitchFamily="34" charset="0"/>
              </a:rPr>
              <a:t>interactive</a:t>
            </a:r>
            <a:r>
              <a:rPr lang="de-DE" altLang="ro-RO" sz="1400" dirty="0">
                <a:latin typeface="Helvetica" panose="020B0604020202020204" pitchFamily="34" charset="0"/>
                <a:cs typeface="Helvetica" panose="020B0604020202020204" pitchFamily="34" charset="0"/>
              </a:rPr>
              <a:t> </a:t>
            </a:r>
            <a:r>
              <a:rPr lang="de-DE" altLang="ro-RO" sz="1400" dirty="0" err="1">
                <a:latin typeface="Helvetica" panose="020B0604020202020204" pitchFamily="34" charset="0"/>
                <a:cs typeface="Helvetica" panose="020B0604020202020204" pitchFamily="34" charset="0"/>
              </a:rPr>
              <a:t>innovation</a:t>
            </a:r>
            <a:r>
              <a:rPr lang="de-DE" altLang="ro-RO" sz="1400" dirty="0">
                <a:latin typeface="Helvetica" panose="020B0604020202020204" pitchFamily="34" charset="0"/>
                <a:cs typeface="Helvetica" panose="020B0604020202020204" pitchFamily="34" charset="0"/>
              </a:rPr>
              <a:t> </a:t>
            </a:r>
            <a:r>
              <a:rPr lang="de-DE" altLang="ro-RO" sz="1400" dirty="0" err="1">
                <a:latin typeface="Helvetica" panose="020B0604020202020204" pitchFamily="34" charset="0"/>
                <a:cs typeface="Helvetica" panose="020B0604020202020204" pitchFamily="34" charset="0"/>
              </a:rPr>
              <a:t>processes</a:t>
            </a:r>
            <a:endParaRPr lang="ro-RO" altLang="ro-RO" sz="1400" dirty="0">
              <a:latin typeface="Helvetica" panose="020B0604020202020204" pitchFamily="34" charset="0"/>
              <a:cs typeface="Helvetica" panose="020B0604020202020204" pitchFamily="34" charset="0"/>
            </a:endParaRPr>
          </a:p>
          <a:p>
            <a:pPr marL="190510" indent="-190510" eaLnBrk="0" fontAlgn="base" hangingPunct="0">
              <a:lnSpc>
                <a:spcPct val="110000"/>
              </a:lnSpc>
              <a:spcBef>
                <a:spcPct val="0"/>
              </a:spcBef>
              <a:spcAft>
                <a:spcPct val="0"/>
              </a:spcAft>
              <a:buFont typeface="Arial" panose="020B0604020202020204" pitchFamily="34" charset="0"/>
              <a:buChar char="•"/>
            </a:pPr>
            <a:r>
              <a:rPr lang="ro-RO" altLang="ro-RO" sz="1400" b="1" dirty="0">
                <a:solidFill>
                  <a:srgbClr val="63AE24"/>
                </a:solidFill>
                <a:latin typeface="Helvetica" panose="020B0604020202020204" pitchFamily="34" charset="0"/>
                <a:cs typeface="Helvetica" panose="020B0604020202020204" pitchFamily="34" charset="0"/>
              </a:rPr>
              <a:t>Reflection and adaptive learning </a:t>
            </a:r>
            <a:r>
              <a:rPr lang="ro-RO" altLang="ro-RO" sz="1400" dirty="0">
                <a:latin typeface="Helvetica" panose="020B0604020202020204" pitchFamily="34" charset="0"/>
                <a:cs typeface="Helvetica" panose="020B0604020202020204" pitchFamily="34" charset="0"/>
              </a:rPr>
              <a:t>to continuously evaluate and improve their advisory approaches in co-creation settings</a:t>
            </a:r>
            <a:endParaRPr lang="ro-RO" sz="1400" dirty="0">
              <a:latin typeface="Helvetica" panose="020B0604020202020204" pitchFamily="34" charset="0"/>
              <a:cs typeface="Helvetica" panose="020B0604020202020204" pitchFamily="34" charset="0"/>
            </a:endParaRPr>
          </a:p>
        </p:txBody>
      </p:sp>
      <p:sp>
        <p:nvSpPr>
          <p:cNvPr id="12" name="Rechteck 11">
            <a:extLst>
              <a:ext uri="{FF2B5EF4-FFF2-40B4-BE49-F238E27FC236}">
                <a16:creationId xmlns:a16="http://schemas.microsoft.com/office/drawing/2014/main" id="{3330BB4A-65AF-4005-AAD5-B2ED7B757D7C}"/>
              </a:ext>
            </a:extLst>
          </p:cNvPr>
          <p:cNvSpPr/>
          <p:nvPr/>
        </p:nvSpPr>
        <p:spPr>
          <a:xfrm>
            <a:off x="2748021" y="1854201"/>
            <a:ext cx="8916458" cy="1815882"/>
          </a:xfrm>
          <a:prstGeom prst="rect">
            <a:avLst/>
          </a:prstGeom>
        </p:spPr>
        <p:txBody>
          <a:bodyPr wrap="square">
            <a:spAutoFit/>
          </a:bodyPr>
          <a:lstStyle/>
          <a:p>
            <a:r>
              <a:rPr lang="en-US" sz="1400" b="1" dirty="0">
                <a:latin typeface="Helvetica" panose="020B0604020202020204" pitchFamily="34" charset="0"/>
                <a:cs typeface="Helvetica" panose="020B0604020202020204" pitchFamily="34" charset="0"/>
              </a:rPr>
              <a:t>CECRA (Certificate for European Consultants in Rural Areas)</a:t>
            </a:r>
            <a:r>
              <a:rPr lang="en-US" sz="1400" dirty="0">
                <a:latin typeface="Helvetica" panose="020B0604020202020204" pitchFamily="34" charset="0"/>
                <a:cs typeface="Helvetica" panose="020B0604020202020204" pitchFamily="34" charset="0"/>
              </a:rPr>
              <a:t> certificate, provides advisors with the following key competences and skills:</a:t>
            </a:r>
          </a:p>
          <a:p>
            <a:pPr marL="190510" indent="-190510">
              <a:buFont typeface="Arial" panose="020B0604020202020204" pitchFamily="34" charset="0"/>
              <a:buChar char="•"/>
            </a:pPr>
            <a:r>
              <a:rPr lang="en-US" sz="1400" b="1" dirty="0">
                <a:solidFill>
                  <a:srgbClr val="63AE24"/>
                </a:solidFill>
                <a:latin typeface="Helvetica" panose="020B0604020202020204" pitchFamily="34" charset="0"/>
                <a:cs typeface="Helvetica" panose="020B0604020202020204" pitchFamily="34" charset="0"/>
              </a:rPr>
              <a:t>Process facilitation and group dynamics</a:t>
            </a:r>
            <a:r>
              <a:rPr lang="en-US" sz="1400" dirty="0">
                <a:solidFill>
                  <a:srgbClr val="63AE24"/>
                </a:solidFill>
                <a:latin typeface="Helvetica" panose="020B0604020202020204" pitchFamily="34" charset="0"/>
                <a:cs typeface="Helvetica" panose="020B0604020202020204" pitchFamily="34" charset="0"/>
              </a:rPr>
              <a:t> </a:t>
            </a:r>
            <a:r>
              <a:rPr lang="en-US" sz="1400" dirty="0">
                <a:latin typeface="Helvetica" panose="020B0604020202020204" pitchFamily="34" charset="0"/>
                <a:cs typeface="Helvetica" panose="020B0604020202020204" pitchFamily="34" charset="0"/>
              </a:rPr>
              <a:t>skills to effectively support collaboration and decision-making in rural development and innovation contexts.</a:t>
            </a:r>
          </a:p>
          <a:p>
            <a:pPr marL="190510" indent="-190510">
              <a:buFont typeface="Arial" panose="020B0604020202020204" pitchFamily="34" charset="0"/>
              <a:buChar char="•"/>
            </a:pPr>
            <a:r>
              <a:rPr lang="en-US" sz="1400" b="1" dirty="0">
                <a:solidFill>
                  <a:srgbClr val="63AE24"/>
                </a:solidFill>
                <a:latin typeface="Helvetica" panose="020B0604020202020204" pitchFamily="34" charset="0"/>
                <a:cs typeface="Helvetica" panose="020B0604020202020204" pitchFamily="34" charset="0"/>
              </a:rPr>
              <a:t>Communication and advisory techniques </a:t>
            </a:r>
            <a:r>
              <a:rPr lang="en-US" sz="1400" dirty="0">
                <a:latin typeface="Helvetica" panose="020B0604020202020204" pitchFamily="34" charset="0"/>
                <a:cs typeface="Helvetica" panose="020B0604020202020204" pitchFamily="34" charset="0"/>
              </a:rPr>
              <a:t>to engage clients constructively, build trust, and adapt to diverse advisory situations.</a:t>
            </a:r>
          </a:p>
          <a:p>
            <a:pPr marL="190510" indent="-190510">
              <a:buFont typeface="Arial" panose="020B0604020202020204" pitchFamily="34" charset="0"/>
              <a:buChar char="•"/>
            </a:pPr>
            <a:r>
              <a:rPr lang="en-US" sz="1400" b="1" dirty="0">
                <a:solidFill>
                  <a:srgbClr val="63AE24"/>
                </a:solidFill>
                <a:latin typeface="Helvetica" panose="020B0604020202020204" pitchFamily="34" charset="0"/>
                <a:cs typeface="Helvetica" panose="020B0604020202020204" pitchFamily="34" charset="0"/>
              </a:rPr>
              <a:t>Self-reflection and professional development </a:t>
            </a:r>
            <a:r>
              <a:rPr lang="en-US" sz="1400" dirty="0">
                <a:latin typeface="Helvetica" panose="020B0604020202020204" pitchFamily="34" charset="0"/>
                <a:cs typeface="Helvetica" panose="020B0604020202020204" pitchFamily="34" charset="0"/>
              </a:rPr>
              <a:t>abilities to continuously improve personal advisory practice and adapt to changing environments.</a:t>
            </a:r>
          </a:p>
        </p:txBody>
      </p:sp>
    </p:spTree>
    <p:extLst>
      <p:ext uri="{BB962C8B-B14F-4D97-AF65-F5344CB8AC3E}">
        <p14:creationId xmlns:p14="http://schemas.microsoft.com/office/powerpoint/2010/main" val="2072436410"/>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7659751-5EEC-69A6-D599-4DEF4D64C7E4}"/>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14CAB062-DE5E-23EE-7D00-FE2325EF67F6}"/>
              </a:ext>
            </a:extLst>
          </p:cNvPr>
          <p:cNvSpPr>
            <a:spLocks noGrp="1"/>
          </p:cNvSpPr>
          <p:nvPr>
            <p:ph type="title"/>
          </p:nvPr>
        </p:nvSpPr>
        <p:spPr/>
        <p:txBody>
          <a:bodyPr/>
          <a:lstStyle/>
          <a:p>
            <a:r>
              <a:rPr lang="en-US" dirty="0"/>
              <a:t>International opportunities for advisors to increase their technical skills and competences</a:t>
            </a:r>
            <a:endParaRPr lang="de-DE" dirty="0"/>
          </a:p>
        </p:txBody>
      </p:sp>
      <p:sp>
        <p:nvSpPr>
          <p:cNvPr id="3" name="Textplatzhalter 2">
            <a:extLst>
              <a:ext uri="{FF2B5EF4-FFF2-40B4-BE49-F238E27FC236}">
                <a16:creationId xmlns:a16="http://schemas.microsoft.com/office/drawing/2014/main" id="{3EEC194E-80CF-EE72-FC03-98DA264FEED2}"/>
              </a:ext>
            </a:extLst>
          </p:cNvPr>
          <p:cNvSpPr>
            <a:spLocks noGrp="1"/>
          </p:cNvSpPr>
          <p:nvPr>
            <p:ph type="body" sz="quarter" idx="18"/>
          </p:nvPr>
        </p:nvSpPr>
        <p:spPr>
          <a:xfrm>
            <a:off x="521711" y="599715"/>
            <a:ext cx="633412" cy="625475"/>
          </a:xfrm>
        </p:spPr>
        <p:txBody>
          <a:bodyPr/>
          <a:lstStyle/>
          <a:p>
            <a:r>
              <a:rPr lang="de-DE" dirty="0" smtClean="0"/>
              <a:t>3</a:t>
            </a:r>
            <a:endParaRPr lang="de-DE" dirty="0"/>
          </a:p>
        </p:txBody>
      </p:sp>
      <p:pic>
        <p:nvPicPr>
          <p:cNvPr id="4" name="Grafik 3">
            <a:extLst>
              <a:ext uri="{FF2B5EF4-FFF2-40B4-BE49-F238E27FC236}">
                <a16:creationId xmlns:a16="http://schemas.microsoft.com/office/drawing/2014/main" id="{708ABEBE-0FB7-1BEB-EC0A-9928AFA0E92F}"/>
              </a:ext>
            </a:extLst>
          </p:cNvPr>
          <p:cNvPicPr>
            <a:picLocks noChangeAspect="1"/>
          </p:cNvPicPr>
          <p:nvPr/>
        </p:nvPicPr>
        <p:blipFill>
          <a:blip r:embed="rId2"/>
          <a:stretch>
            <a:fillRect/>
          </a:stretch>
        </p:blipFill>
        <p:spPr>
          <a:xfrm>
            <a:off x="575026" y="1550531"/>
            <a:ext cx="2224061" cy="1087782"/>
          </a:xfrm>
          <a:prstGeom prst="rect">
            <a:avLst/>
          </a:prstGeom>
        </p:spPr>
      </p:pic>
      <p:sp>
        <p:nvSpPr>
          <p:cNvPr id="5" name="Rechteck 4">
            <a:extLst>
              <a:ext uri="{FF2B5EF4-FFF2-40B4-BE49-F238E27FC236}">
                <a16:creationId xmlns:a16="http://schemas.microsoft.com/office/drawing/2014/main" id="{93C5FEF5-8A6A-FDF2-81A3-C89D07EFD0F7}"/>
              </a:ext>
            </a:extLst>
          </p:cNvPr>
          <p:cNvSpPr/>
          <p:nvPr/>
        </p:nvSpPr>
        <p:spPr>
          <a:xfrm>
            <a:off x="699081" y="2638313"/>
            <a:ext cx="1975951" cy="470429"/>
          </a:xfrm>
          <a:prstGeom prst="rect">
            <a:avLst/>
          </a:prstGeom>
          <a:solidFill>
            <a:srgbClr val="63AE24">
              <a:alpha val="3882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rPr>
              <a:t>Climate mitigation advice on farms</a:t>
            </a:r>
          </a:p>
        </p:txBody>
      </p:sp>
      <p:pic>
        <p:nvPicPr>
          <p:cNvPr id="14" name="Grafik 13">
            <a:extLst>
              <a:ext uri="{FF2B5EF4-FFF2-40B4-BE49-F238E27FC236}">
                <a16:creationId xmlns:a16="http://schemas.microsoft.com/office/drawing/2014/main" id="{2AFF8968-0773-E881-B64B-B39C692CD9FA}"/>
              </a:ext>
            </a:extLst>
          </p:cNvPr>
          <p:cNvPicPr>
            <a:picLocks noChangeAspect="1"/>
          </p:cNvPicPr>
          <p:nvPr/>
        </p:nvPicPr>
        <p:blipFill rotWithShape="1">
          <a:blip r:embed="rId3"/>
          <a:srcRect l="54167" t="30741" r="35833" b="63333"/>
          <a:stretch/>
        </p:blipFill>
        <p:spPr>
          <a:xfrm>
            <a:off x="838417" y="3759423"/>
            <a:ext cx="1689192" cy="563064"/>
          </a:xfrm>
          <a:prstGeom prst="rect">
            <a:avLst/>
          </a:prstGeom>
        </p:spPr>
      </p:pic>
      <p:sp>
        <p:nvSpPr>
          <p:cNvPr id="17" name="Rechteck 16">
            <a:extLst>
              <a:ext uri="{FF2B5EF4-FFF2-40B4-BE49-F238E27FC236}">
                <a16:creationId xmlns:a16="http://schemas.microsoft.com/office/drawing/2014/main" id="{C46122B8-D059-92CF-93FE-436B43503E10}"/>
              </a:ext>
            </a:extLst>
          </p:cNvPr>
          <p:cNvSpPr/>
          <p:nvPr/>
        </p:nvSpPr>
        <p:spPr>
          <a:xfrm>
            <a:off x="669263" y="4578830"/>
            <a:ext cx="2027498" cy="470429"/>
          </a:xfrm>
          <a:prstGeom prst="rect">
            <a:avLst/>
          </a:prstGeom>
          <a:solidFill>
            <a:srgbClr val="63AE24">
              <a:alpha val="3882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rPr>
              <a:t>Innovative advice in animal health and welfare</a:t>
            </a:r>
          </a:p>
        </p:txBody>
      </p:sp>
      <p:pic>
        <p:nvPicPr>
          <p:cNvPr id="6" name="Grafik 5">
            <a:extLst>
              <a:ext uri="{FF2B5EF4-FFF2-40B4-BE49-F238E27FC236}">
                <a16:creationId xmlns:a16="http://schemas.microsoft.com/office/drawing/2014/main" id="{08196969-938A-C7DA-65F2-9EE3E287CFF2}"/>
              </a:ext>
            </a:extLst>
          </p:cNvPr>
          <p:cNvPicPr>
            <a:picLocks noChangeAspect="1"/>
          </p:cNvPicPr>
          <p:nvPr/>
        </p:nvPicPr>
        <p:blipFill>
          <a:blip r:embed="rId4"/>
          <a:stretch>
            <a:fillRect/>
          </a:stretch>
        </p:blipFill>
        <p:spPr>
          <a:xfrm>
            <a:off x="3350605" y="1756258"/>
            <a:ext cx="1411285" cy="800359"/>
          </a:xfrm>
          <a:prstGeom prst="rect">
            <a:avLst/>
          </a:prstGeom>
        </p:spPr>
      </p:pic>
      <p:pic>
        <p:nvPicPr>
          <p:cNvPr id="10" name="Grafik 9">
            <a:extLst>
              <a:ext uri="{FF2B5EF4-FFF2-40B4-BE49-F238E27FC236}">
                <a16:creationId xmlns:a16="http://schemas.microsoft.com/office/drawing/2014/main" id="{DAB8CB73-51A4-C105-1F89-9698DA87E2B0}"/>
              </a:ext>
            </a:extLst>
          </p:cNvPr>
          <p:cNvPicPr>
            <a:picLocks noChangeAspect="1"/>
          </p:cNvPicPr>
          <p:nvPr/>
        </p:nvPicPr>
        <p:blipFill>
          <a:blip r:embed="rId5"/>
          <a:stretch>
            <a:fillRect/>
          </a:stretch>
        </p:blipFill>
        <p:spPr>
          <a:xfrm>
            <a:off x="4997103" y="1833522"/>
            <a:ext cx="1337781" cy="588036"/>
          </a:xfrm>
          <a:prstGeom prst="rect">
            <a:avLst/>
          </a:prstGeom>
        </p:spPr>
      </p:pic>
      <p:sp>
        <p:nvSpPr>
          <p:cNvPr id="11" name="Rechteck 10">
            <a:extLst>
              <a:ext uri="{FF2B5EF4-FFF2-40B4-BE49-F238E27FC236}">
                <a16:creationId xmlns:a16="http://schemas.microsoft.com/office/drawing/2014/main" id="{969DC7FC-5699-B2D5-619B-01656A5D0B33}"/>
              </a:ext>
            </a:extLst>
          </p:cNvPr>
          <p:cNvSpPr/>
          <p:nvPr/>
        </p:nvSpPr>
        <p:spPr>
          <a:xfrm>
            <a:off x="3350605" y="2638311"/>
            <a:ext cx="2984280" cy="470429"/>
          </a:xfrm>
          <a:prstGeom prst="rect">
            <a:avLst/>
          </a:prstGeom>
          <a:solidFill>
            <a:srgbClr val="63AE24">
              <a:alpha val="3882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rPr>
              <a:t>Short food supply chain and direct marketing advice</a:t>
            </a:r>
          </a:p>
        </p:txBody>
      </p:sp>
      <p:pic>
        <p:nvPicPr>
          <p:cNvPr id="15" name="Grafik 14">
            <a:extLst>
              <a:ext uri="{FF2B5EF4-FFF2-40B4-BE49-F238E27FC236}">
                <a16:creationId xmlns:a16="http://schemas.microsoft.com/office/drawing/2014/main" id="{8CC26A95-7807-A786-6082-F69A2B187C02}"/>
              </a:ext>
            </a:extLst>
          </p:cNvPr>
          <p:cNvPicPr>
            <a:picLocks noChangeAspect="1"/>
          </p:cNvPicPr>
          <p:nvPr/>
        </p:nvPicPr>
        <p:blipFill>
          <a:blip r:embed="rId6"/>
          <a:stretch>
            <a:fillRect/>
          </a:stretch>
        </p:blipFill>
        <p:spPr>
          <a:xfrm>
            <a:off x="3743854" y="3627060"/>
            <a:ext cx="2197783" cy="764446"/>
          </a:xfrm>
          <a:prstGeom prst="rect">
            <a:avLst/>
          </a:prstGeom>
        </p:spPr>
      </p:pic>
      <p:sp>
        <p:nvSpPr>
          <p:cNvPr id="18" name="Rechteck 17">
            <a:extLst>
              <a:ext uri="{FF2B5EF4-FFF2-40B4-BE49-F238E27FC236}">
                <a16:creationId xmlns:a16="http://schemas.microsoft.com/office/drawing/2014/main" id="{1735F03E-4AF0-B073-AB75-F5ED2ECC05B9}"/>
              </a:ext>
            </a:extLst>
          </p:cNvPr>
          <p:cNvSpPr/>
          <p:nvPr/>
        </p:nvSpPr>
        <p:spPr>
          <a:xfrm>
            <a:off x="3350605" y="4578830"/>
            <a:ext cx="2984279" cy="470429"/>
          </a:xfrm>
          <a:prstGeom prst="rect">
            <a:avLst/>
          </a:prstGeom>
          <a:solidFill>
            <a:srgbClr val="63AE24">
              <a:alpha val="3882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rPr>
              <a:t>Innovative advice on soil health and management</a:t>
            </a:r>
          </a:p>
        </p:txBody>
      </p:sp>
      <p:pic>
        <p:nvPicPr>
          <p:cNvPr id="7" name="Grafik 6">
            <a:extLst>
              <a:ext uri="{FF2B5EF4-FFF2-40B4-BE49-F238E27FC236}">
                <a16:creationId xmlns:a16="http://schemas.microsoft.com/office/drawing/2014/main" id="{74FB6A78-87BB-DF19-1CF0-32A65C6E550D}"/>
              </a:ext>
            </a:extLst>
          </p:cNvPr>
          <p:cNvPicPr>
            <a:picLocks noChangeAspect="1"/>
          </p:cNvPicPr>
          <p:nvPr/>
        </p:nvPicPr>
        <p:blipFill>
          <a:blip r:embed="rId7"/>
          <a:stretch>
            <a:fillRect/>
          </a:stretch>
        </p:blipFill>
        <p:spPr>
          <a:xfrm>
            <a:off x="7087474" y="1872001"/>
            <a:ext cx="1625357" cy="568875"/>
          </a:xfrm>
          <a:prstGeom prst="rect">
            <a:avLst/>
          </a:prstGeom>
        </p:spPr>
      </p:pic>
      <p:pic>
        <p:nvPicPr>
          <p:cNvPr id="9" name="Grafik 8">
            <a:extLst>
              <a:ext uri="{FF2B5EF4-FFF2-40B4-BE49-F238E27FC236}">
                <a16:creationId xmlns:a16="http://schemas.microsoft.com/office/drawing/2014/main" id="{B877BD57-8C32-75B3-FB95-7AC248C31D35}"/>
              </a:ext>
            </a:extLst>
          </p:cNvPr>
          <p:cNvPicPr>
            <a:picLocks noChangeAspect="1"/>
          </p:cNvPicPr>
          <p:nvPr/>
        </p:nvPicPr>
        <p:blipFill>
          <a:blip r:embed="rId8"/>
          <a:stretch>
            <a:fillRect/>
          </a:stretch>
        </p:blipFill>
        <p:spPr>
          <a:xfrm>
            <a:off x="7318818" y="3627061"/>
            <a:ext cx="1162668" cy="673953"/>
          </a:xfrm>
          <a:prstGeom prst="rect">
            <a:avLst/>
          </a:prstGeom>
        </p:spPr>
      </p:pic>
      <p:sp>
        <p:nvSpPr>
          <p:cNvPr id="12" name="Rechteck 11">
            <a:extLst>
              <a:ext uri="{FF2B5EF4-FFF2-40B4-BE49-F238E27FC236}">
                <a16:creationId xmlns:a16="http://schemas.microsoft.com/office/drawing/2014/main" id="{135DC8F6-CD7D-86D0-596A-AC27780860E8}"/>
              </a:ext>
            </a:extLst>
          </p:cNvPr>
          <p:cNvSpPr/>
          <p:nvPr/>
        </p:nvSpPr>
        <p:spPr>
          <a:xfrm>
            <a:off x="6886404" y="2638313"/>
            <a:ext cx="2027497" cy="470429"/>
          </a:xfrm>
          <a:prstGeom prst="rect">
            <a:avLst/>
          </a:prstGeom>
          <a:solidFill>
            <a:srgbClr val="63AE24">
              <a:alpha val="3882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rPr>
              <a:t>Novel approaches in organic advice</a:t>
            </a:r>
          </a:p>
        </p:txBody>
      </p:sp>
      <p:sp>
        <p:nvSpPr>
          <p:cNvPr id="19" name="Rechteck 18">
            <a:extLst>
              <a:ext uri="{FF2B5EF4-FFF2-40B4-BE49-F238E27FC236}">
                <a16:creationId xmlns:a16="http://schemas.microsoft.com/office/drawing/2014/main" id="{27267764-8D60-5235-CE4E-AB01BDEE056F}"/>
              </a:ext>
            </a:extLst>
          </p:cNvPr>
          <p:cNvSpPr/>
          <p:nvPr/>
        </p:nvSpPr>
        <p:spPr>
          <a:xfrm>
            <a:off x="6886403" y="4578830"/>
            <a:ext cx="2027498" cy="470429"/>
          </a:xfrm>
          <a:prstGeom prst="rect">
            <a:avLst/>
          </a:prstGeom>
          <a:solidFill>
            <a:srgbClr val="63AE24">
              <a:alpha val="3882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rPr>
              <a:t>Innovative advice on fertiliser use</a:t>
            </a:r>
          </a:p>
        </p:txBody>
      </p:sp>
      <p:pic>
        <p:nvPicPr>
          <p:cNvPr id="8" name="Grafik 7">
            <a:extLst>
              <a:ext uri="{FF2B5EF4-FFF2-40B4-BE49-F238E27FC236}">
                <a16:creationId xmlns:a16="http://schemas.microsoft.com/office/drawing/2014/main" id="{6AD9B079-69DA-0A3E-3B29-832C7F8205A3}"/>
              </a:ext>
            </a:extLst>
          </p:cNvPr>
          <p:cNvPicPr>
            <a:picLocks noChangeAspect="1"/>
          </p:cNvPicPr>
          <p:nvPr/>
        </p:nvPicPr>
        <p:blipFill>
          <a:blip r:embed="rId9"/>
          <a:stretch>
            <a:fillRect/>
          </a:stretch>
        </p:blipFill>
        <p:spPr>
          <a:xfrm>
            <a:off x="9934977" y="1612749"/>
            <a:ext cx="1088384" cy="943869"/>
          </a:xfrm>
          <a:prstGeom prst="rect">
            <a:avLst/>
          </a:prstGeom>
        </p:spPr>
      </p:pic>
      <p:sp>
        <p:nvSpPr>
          <p:cNvPr id="13" name="Rechteck 12">
            <a:extLst>
              <a:ext uri="{FF2B5EF4-FFF2-40B4-BE49-F238E27FC236}">
                <a16:creationId xmlns:a16="http://schemas.microsoft.com/office/drawing/2014/main" id="{877D8F70-0DFC-F97F-A127-76FEED702580}"/>
              </a:ext>
            </a:extLst>
          </p:cNvPr>
          <p:cNvSpPr/>
          <p:nvPr/>
        </p:nvSpPr>
        <p:spPr>
          <a:xfrm>
            <a:off x="9465420" y="2635605"/>
            <a:ext cx="2027499" cy="470429"/>
          </a:xfrm>
          <a:prstGeom prst="rect">
            <a:avLst/>
          </a:prstGeom>
          <a:solidFill>
            <a:srgbClr val="63AE24">
              <a:alpha val="3882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rPr>
              <a:t>Novel approaches in pesticide reduction advice</a:t>
            </a:r>
          </a:p>
        </p:txBody>
      </p:sp>
      <p:pic>
        <p:nvPicPr>
          <p:cNvPr id="16" name="Picture 6" descr="ForAdvise Project EU">
            <a:extLst>
              <a:ext uri="{FF2B5EF4-FFF2-40B4-BE49-F238E27FC236}">
                <a16:creationId xmlns:a16="http://schemas.microsoft.com/office/drawing/2014/main" id="{735F4AA4-0118-5D02-38EB-BC0B200107C9}"/>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9652244" y="3093433"/>
            <a:ext cx="1653850" cy="1653850"/>
          </a:xfrm>
          <a:prstGeom prst="rect">
            <a:avLst/>
          </a:prstGeom>
          <a:noFill/>
          <a:extLst>
            <a:ext uri="{909E8E84-426E-40DD-AFC4-6F175D3DCCD1}">
              <a14:hiddenFill xmlns:a14="http://schemas.microsoft.com/office/drawing/2010/main">
                <a:solidFill>
                  <a:srgbClr val="FFFFFF"/>
                </a:solidFill>
              </a14:hiddenFill>
            </a:ext>
          </a:extLst>
        </p:spPr>
      </p:pic>
      <p:sp>
        <p:nvSpPr>
          <p:cNvPr id="20" name="Rechteck 19">
            <a:extLst>
              <a:ext uri="{FF2B5EF4-FFF2-40B4-BE49-F238E27FC236}">
                <a16:creationId xmlns:a16="http://schemas.microsoft.com/office/drawing/2014/main" id="{BAF17434-80BA-B156-E177-5870D809EA80}"/>
              </a:ext>
            </a:extLst>
          </p:cNvPr>
          <p:cNvSpPr/>
          <p:nvPr/>
        </p:nvSpPr>
        <p:spPr>
          <a:xfrm>
            <a:off x="9465420" y="4578830"/>
            <a:ext cx="2027498" cy="470429"/>
          </a:xfrm>
          <a:prstGeom prst="rect">
            <a:avLst/>
          </a:prstGeom>
          <a:solidFill>
            <a:srgbClr val="63AE24">
              <a:alpha val="3882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rPr>
              <a:t>Innovative advice in forest management</a:t>
            </a:r>
          </a:p>
        </p:txBody>
      </p:sp>
      <p:sp>
        <p:nvSpPr>
          <p:cNvPr id="21" name="Rechteck 20">
            <a:extLst>
              <a:ext uri="{FF2B5EF4-FFF2-40B4-BE49-F238E27FC236}">
                <a16:creationId xmlns:a16="http://schemas.microsoft.com/office/drawing/2014/main" id="{6830E6AE-7836-5546-FB5B-F951765E050E}"/>
              </a:ext>
            </a:extLst>
          </p:cNvPr>
          <p:cNvSpPr/>
          <p:nvPr/>
        </p:nvSpPr>
        <p:spPr>
          <a:xfrm>
            <a:off x="1367173" y="5318027"/>
            <a:ext cx="9457655" cy="860359"/>
          </a:xfrm>
          <a:prstGeom prst="rect">
            <a:avLst/>
          </a:prstGeom>
          <a:solidFill>
            <a:srgbClr val="6EC3C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333" b="1" dirty="0">
                <a:solidFill>
                  <a:schemeClr val="tx1"/>
                </a:solidFill>
              </a:rPr>
              <a:t>Peer-learning (advisors to advisor)  + scientific validation on new approaches for practice</a:t>
            </a:r>
          </a:p>
          <a:p>
            <a:pPr algn="ctr"/>
            <a:r>
              <a:rPr lang="en-US" sz="1333" b="1" dirty="0">
                <a:solidFill>
                  <a:schemeClr val="tx1"/>
                </a:solidFill>
              </a:rPr>
              <a:t>Demonstration on farms – practical applicability and co-creation with farmers</a:t>
            </a:r>
          </a:p>
          <a:p>
            <a:pPr algn="ctr"/>
            <a:r>
              <a:rPr lang="en-US" sz="1333" b="1" dirty="0">
                <a:solidFill>
                  <a:schemeClr val="tx1"/>
                </a:solidFill>
              </a:rPr>
              <a:t>Online and on-site trainings for advisors </a:t>
            </a:r>
          </a:p>
          <a:p>
            <a:pPr algn="ctr"/>
            <a:r>
              <a:rPr lang="en-US" sz="1333" b="1" dirty="0">
                <a:solidFill>
                  <a:schemeClr val="tx1"/>
                </a:solidFill>
              </a:rPr>
              <a:t>Network building and exchange</a:t>
            </a:r>
          </a:p>
        </p:txBody>
      </p:sp>
    </p:spTree>
    <p:extLst>
      <p:ext uri="{BB962C8B-B14F-4D97-AF65-F5344CB8AC3E}">
        <p14:creationId xmlns:p14="http://schemas.microsoft.com/office/powerpoint/2010/main" val="702018726"/>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Laranja">
      <a:dk1>
        <a:srgbClr val="000000"/>
      </a:dk1>
      <a:lt1>
        <a:sysClr val="window" lastClr="FFFFFF"/>
      </a:lt1>
      <a:dk2>
        <a:srgbClr val="637052"/>
      </a:dk2>
      <a:lt2>
        <a:srgbClr val="CCDDEA"/>
      </a:lt2>
      <a:accent1>
        <a:srgbClr val="E48312"/>
      </a:accent1>
      <a:accent2>
        <a:srgbClr val="BD582C"/>
      </a:accent2>
      <a:accent3>
        <a:srgbClr val="865640"/>
      </a:accent3>
      <a:accent4>
        <a:srgbClr val="9B8357"/>
      </a:accent4>
      <a:accent5>
        <a:srgbClr val="C2BC80"/>
      </a:accent5>
      <a:accent6>
        <a:srgbClr val="94A088"/>
      </a:accent6>
      <a:hlink>
        <a:srgbClr val="2998E3"/>
      </a:hlink>
      <a:folHlink>
        <a:srgbClr val="8C8C8C"/>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Tema do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6D48783A4594F24B9BDA94A725DFDE7A" ma:contentTypeVersion="17" ma:contentTypeDescription="Create a new document." ma:contentTypeScope="" ma:versionID="018917d69ecea5dd944212003cc5b940">
  <xsd:schema xmlns:xsd="http://www.w3.org/2001/XMLSchema" xmlns:xs="http://www.w3.org/2001/XMLSchema" xmlns:p="http://schemas.microsoft.com/office/2006/metadata/properties" xmlns:ns2="df5168fd-1de9-411c-8555-e0458ed6c01d" xmlns:ns3="4d461cdd-0d53-4e03-9684-3f1982452bc6" targetNamespace="http://schemas.microsoft.com/office/2006/metadata/properties" ma:root="true" ma:fieldsID="726591bd2b05fc546b9d26be767129f2" ns2:_="" ns3:_="">
    <xsd:import namespace="df5168fd-1de9-411c-8555-e0458ed6c01d"/>
    <xsd:import namespace="4d461cdd-0d53-4e03-9684-3f1982452bc6"/>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LengthInSeconds" minOccurs="0"/>
                <xsd:element ref="ns2:MediaServiceSearchProperties" minOccurs="0"/>
                <xsd:element ref="ns2:lcf76f155ced4ddcb4097134ff3c332f" minOccurs="0"/>
                <xsd:element ref="ns3:TaxCatchAll" minOccurs="0"/>
                <xsd:element ref="ns2:MediaServiceGenerationTime" minOccurs="0"/>
                <xsd:element ref="ns2:MediaServiceEventHashCode" minOccurs="0"/>
                <xsd:element ref="ns2:MediaServiceOCR" minOccurs="0"/>
                <xsd:element ref="ns2:MediaServiceLocation" minOccurs="0"/>
                <xsd:element ref="ns3:SharedWithUsers" minOccurs="0"/>
                <xsd:element ref="ns3:SharedWithDetails" minOccurs="0"/>
                <xsd:element ref="ns2:Lastedited" minOccurs="0"/>
                <xsd:element ref="ns2:MediaServiceObjectDetectorVersions" minOccurs="0"/>
                <xsd:element ref="ns2:Dueby"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df5168fd-1de9-411c-8555-e0458ed6c01d"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internalName="MediaServiceDateTaken" ma:readOnly="true">
      <xsd:simpleType>
        <xsd:restriction base="dms:Text"/>
      </xsd:simpleType>
    </xsd:element>
    <xsd:element name="MediaLengthInSeconds" ma:index="11" nillable="true" ma:displayName="MediaLengthInSeconds" ma:hidden="true" ma:internalName="MediaLengthInSeconds" ma:readOnly="true">
      <xsd:simpleType>
        <xsd:restriction base="dms:Unknown"/>
      </xsd:simpleType>
    </xsd:element>
    <xsd:element name="MediaServiceSearchProperties" ma:index="12" nillable="true" ma:displayName="MediaServiceSearchProperties" ma:hidden="true" ma:internalName="MediaServiceSearchProperties" ma:readOnly="true">
      <xsd:simpleType>
        <xsd:restriction base="dms:Note"/>
      </xsd:simpleType>
    </xsd:element>
    <xsd:element name="lcf76f155ced4ddcb4097134ff3c332f" ma:index="14" nillable="true" ma:taxonomy="true" ma:internalName="lcf76f155ced4ddcb4097134ff3c332f" ma:taxonomyFieldName="MediaServiceImageTags" ma:displayName="Image Tags" ma:readOnly="false" ma:fieldId="{5cf76f15-5ced-4ddc-b409-7134ff3c332f}" ma:taxonomyMulti="true" ma:sspId="842eed84-fcdf-4222-8a51-72ab1ca48262" ma:termSetId="09814cd3-568e-fe90-9814-8d621ff8fb84" ma:anchorId="fba54fb3-c3e1-fe81-a776-ca4b69148c4d" ma:open="true" ma:isKeyword="false">
      <xsd:complexType>
        <xsd:sequence>
          <xsd:element ref="pc:Terms" minOccurs="0" maxOccurs="1"/>
        </xsd:sequence>
      </xsd:complex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OCR" ma:index="18" nillable="true" ma:displayName="Extracted Text" ma:internalName="MediaServiceOCR" ma:readOnly="true">
      <xsd:simpleType>
        <xsd:restriction base="dms:Note">
          <xsd:maxLength value="255"/>
        </xsd:restriction>
      </xsd:simpleType>
    </xsd:element>
    <xsd:element name="MediaServiceLocation" ma:index="19" nillable="true" ma:displayName="Location" ma:indexed="true" ma:internalName="MediaServiceLocation" ma:readOnly="true">
      <xsd:simpleType>
        <xsd:restriction base="dms:Text"/>
      </xsd:simpleType>
    </xsd:element>
    <xsd:element name="Lastedited" ma:index="22" nillable="true" ma:displayName="Last edited" ma:format="Dropdown" ma:list="UserInfo" ma:SharePointGroup="0" ma:internalName="Lastedited">
      <xsd:complexType>
        <xsd:complexContent>
          <xsd:extension base="dms:User">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MediaServiceObjectDetectorVersions" ma:index="23" nillable="true" ma:displayName="MediaServiceObjectDetectorVersions" ma:hidden="true" ma:indexed="true" ma:internalName="MediaServiceObjectDetectorVersions" ma:readOnly="true">
      <xsd:simpleType>
        <xsd:restriction base="dms:Text"/>
      </xsd:simpleType>
    </xsd:element>
    <xsd:element name="Dueby" ma:index="24" nillable="true" ma:displayName="Due by" ma:default="22/08/2024" ma:format="DateOnly" ma:internalName="Dueby">
      <xsd:simpleType>
        <xsd:restriction base="dms:DateTime"/>
      </xsd:simpleType>
    </xsd:element>
  </xsd:schema>
  <xsd:schema xmlns:xsd="http://www.w3.org/2001/XMLSchema" xmlns:xs="http://www.w3.org/2001/XMLSchema" xmlns:dms="http://schemas.microsoft.com/office/2006/documentManagement/types" xmlns:pc="http://schemas.microsoft.com/office/infopath/2007/PartnerControls" targetNamespace="4d461cdd-0d53-4e03-9684-3f1982452bc6" elementFormDefault="qualified">
    <xsd:import namespace="http://schemas.microsoft.com/office/2006/documentManagement/types"/>
    <xsd:import namespace="http://schemas.microsoft.com/office/infopath/2007/PartnerControls"/>
    <xsd:element name="TaxCatchAll" ma:index="15" nillable="true" ma:displayName="Taxonomy Catch All Column" ma:hidden="true" ma:list="{278600bf-3f79-4fb5-afe3-02b0638e3cb7}" ma:internalName="TaxCatchAll" ma:showField="CatchAllData" ma:web="4d461cdd-0d53-4e03-9684-3f1982452bc6">
      <xsd:complexType>
        <xsd:complexContent>
          <xsd:extension base="dms:MultiChoiceLookup">
            <xsd:sequence>
              <xsd:element name="Value" type="dms:Lookup" maxOccurs="unbounded" minOccurs="0" nillable="true"/>
            </xsd:sequence>
          </xsd:extension>
        </xsd:complexContent>
      </xsd:complexType>
    </xsd:element>
    <xsd:element name="SharedWithUsers" ma:index="2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1"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df5168fd-1de9-411c-8555-e0458ed6c01d">
      <Terms xmlns="http://schemas.microsoft.com/office/infopath/2007/PartnerControls"/>
    </lcf76f155ced4ddcb4097134ff3c332f>
    <TaxCatchAll xmlns="4d461cdd-0d53-4e03-9684-3f1982452bc6" xsi:nil="true"/>
    <Lastedited xmlns="df5168fd-1de9-411c-8555-e0458ed6c01d">
      <UserInfo>
        <DisplayName/>
        <AccountId xsi:nil="true"/>
        <AccountType/>
      </UserInfo>
    </Lastedited>
    <Dueby xmlns="df5168fd-1de9-411c-8555-e0458ed6c01d" xsi:nil="true"/>
  </documentManagement>
</p:properties>
</file>

<file path=customXml/itemProps1.xml><?xml version="1.0" encoding="utf-8"?>
<ds:datastoreItem xmlns:ds="http://schemas.openxmlformats.org/officeDocument/2006/customXml" ds:itemID="{D3BA4E2D-486A-4ABC-9EF2-5C0D82045D1B}">
  <ds:schemaRefs>
    <ds:schemaRef ds:uri="http://schemas.microsoft.com/sharepoint/v3/contenttype/forms"/>
  </ds:schemaRefs>
</ds:datastoreItem>
</file>

<file path=customXml/itemProps2.xml><?xml version="1.0" encoding="utf-8"?>
<ds:datastoreItem xmlns:ds="http://schemas.openxmlformats.org/officeDocument/2006/customXml" ds:itemID="{A7E651C0-01F2-46F7-A007-9A532707497F}">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df5168fd-1de9-411c-8555-e0458ed6c01d"/>
    <ds:schemaRef ds:uri="4d461cdd-0d53-4e03-9684-3f1982452bc6"/>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9C4120F4-4FE7-4942-90B3-574392DB4DB7}">
  <ds:schemaRefs>
    <ds:schemaRef ds:uri="http://schemas.microsoft.com/office/infopath/2007/PartnerControls"/>
    <ds:schemaRef ds:uri="4d461cdd-0d53-4e03-9684-3f1982452bc6"/>
    <ds:schemaRef ds:uri="http://purl.org/dc/elements/1.1/"/>
    <ds:schemaRef ds:uri="http://schemas.microsoft.com/office/2006/metadata/properties"/>
    <ds:schemaRef ds:uri="http://purl.org/dc/terms/"/>
    <ds:schemaRef ds:uri="http://schemas.openxmlformats.org/package/2006/metadata/core-properties"/>
    <ds:schemaRef ds:uri="http://schemas.microsoft.com/office/2006/documentManagement/types"/>
    <ds:schemaRef ds:uri="df5168fd-1de9-411c-8555-e0458ed6c01d"/>
    <ds:schemaRef ds:uri="http://www.w3.org/XML/1998/namespace"/>
    <ds:schemaRef ds:uri="http://purl.org/dc/dcmitype/"/>
  </ds:schemaRefs>
</ds:datastoreItem>
</file>

<file path=docProps/app.xml><?xml version="1.0" encoding="utf-8"?>
<Properties xmlns="http://schemas.openxmlformats.org/officeDocument/2006/extended-properties" xmlns:vt="http://schemas.openxmlformats.org/officeDocument/2006/docPropsVTypes">
  <TotalTime>0</TotalTime>
  <Words>1364</Words>
  <Application>Microsoft Office PowerPoint</Application>
  <PresentationFormat>Breitbild</PresentationFormat>
  <Paragraphs>196</Paragraphs>
  <Slides>22</Slides>
  <Notes>1</Notes>
  <HiddenSlides>2</HiddenSlides>
  <MMClips>0</MMClips>
  <ScaleCrop>false</ScaleCrop>
  <HeadingPairs>
    <vt:vector size="6" baseType="variant">
      <vt:variant>
        <vt:lpstr>Verwendete Schriftarten</vt:lpstr>
      </vt:variant>
      <vt:variant>
        <vt:i4>15</vt:i4>
      </vt:variant>
      <vt:variant>
        <vt:lpstr>Design</vt:lpstr>
      </vt:variant>
      <vt:variant>
        <vt:i4>1</vt:i4>
      </vt:variant>
      <vt:variant>
        <vt:lpstr>Folientitel</vt:lpstr>
      </vt:variant>
      <vt:variant>
        <vt:i4>22</vt:i4>
      </vt:variant>
    </vt:vector>
  </HeadingPairs>
  <TitlesOfParts>
    <vt:vector size="38" baseType="lpstr">
      <vt:lpstr>Aharoni</vt:lpstr>
      <vt:lpstr>Arial</vt:lpstr>
      <vt:lpstr>Calibri</vt:lpstr>
      <vt:lpstr>Georgia</vt:lpstr>
      <vt:lpstr>Helvetica</vt:lpstr>
      <vt:lpstr>Helvetica Light</vt:lpstr>
      <vt:lpstr>Helvetica Light</vt:lpstr>
      <vt:lpstr>Luciole</vt:lpstr>
      <vt:lpstr>Open Sans</vt:lpstr>
      <vt:lpstr>Sabon Next LT</vt:lpstr>
      <vt:lpstr>Source Sans Pro</vt:lpstr>
      <vt:lpstr>Source Sans Pro Light</vt:lpstr>
      <vt:lpstr>Symbol</vt:lpstr>
      <vt:lpstr>Verdana</vt:lpstr>
      <vt:lpstr>Wingdings</vt:lpstr>
      <vt:lpstr>Office Theme</vt:lpstr>
      <vt:lpstr>Integrating advisors into the AKIS</vt:lpstr>
      <vt:lpstr>Regulatory framework of CAP 2023 - 2027</vt:lpstr>
      <vt:lpstr>Exkursus: What is AKIS? Why AKIS?</vt:lpstr>
      <vt:lpstr>Why integrate advisors into the AKIS? Benefits?</vt:lpstr>
      <vt:lpstr>How do advisors see the value of their integration into the AKIS?  A Europe-wide survey</vt:lpstr>
      <vt:lpstr>How do advisors see the value of their integration into the AKIS?  A Europe-wide survey</vt:lpstr>
      <vt:lpstr>Sources of knowledge for advisors</vt:lpstr>
      <vt:lpstr>International opportunities for advisors to increase their methodological skills and competences</vt:lpstr>
      <vt:lpstr>International opportunities for advisors to increase their technical skills and competences</vt:lpstr>
      <vt:lpstr>National opportunities for advisors to increase their skills and competences – the Austrian example</vt:lpstr>
      <vt:lpstr>Opportunities for policy support for integrating advisors into the AKIS</vt:lpstr>
      <vt:lpstr>Opportunities for policy support for integrating  advisors into the AKIS</vt:lpstr>
      <vt:lpstr>Opportunities for advisors from modernAKIS</vt:lpstr>
      <vt:lpstr>AKIS e-Learning Modules</vt:lpstr>
      <vt:lpstr>AKIS e-Learning Modules</vt:lpstr>
      <vt:lpstr>AKIS PRACTICES VIDEOS</vt:lpstr>
      <vt:lpstr>AKISConnect – the AKIS networking platform</vt:lpstr>
      <vt:lpstr>AKISConnect Community Forum – AKIS in exchange</vt:lpstr>
      <vt:lpstr>AKIS in action Webinars</vt:lpstr>
      <vt:lpstr>AKIS Serious Games</vt:lpstr>
      <vt:lpstr>AKIS PRACTICES</vt:lpstr>
      <vt:lpstr>PowerPoint-Präsentation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Career Booster</dc:creator>
  <cp:lastModifiedBy>Miron Elena-Teodora (LK Österreich)</cp:lastModifiedBy>
  <cp:revision>81</cp:revision>
  <dcterms:created xsi:type="dcterms:W3CDTF">2022-09-16T13:33:43Z</dcterms:created>
  <dcterms:modified xsi:type="dcterms:W3CDTF">2026-06-25T13:46:11Z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0x0101006D48783A4594F24B9BDA94A725DFDE7A</vt:lpwstr>
  </property>
  <property fmtid="{D5CDD505-2E9C-101B-9397-08002B2CF9AE}" pid="3" name="MediaServiceImageTags">
    <vt:lpwstr/>
  </property>
</Properties>
</file>