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0.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1.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2.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5.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6.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17.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18.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19.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theme/theme20.xml" ContentType="application/vnd.openxmlformats-officedocument.theme+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theme/theme21.xml" ContentType="application/vnd.openxmlformats-officedocument.theme+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theme/theme22.xml" ContentType="application/vnd.openxmlformats-officedocument.theme+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theme/theme23.xml" ContentType="application/vnd.openxmlformats-officedocument.theme+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theme/theme2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heme/themeOverride1.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 id="2147483727" r:id="rId3"/>
    <p:sldMasterId id="2147483936" r:id="rId4"/>
    <p:sldMasterId id="2147483956" r:id="rId5"/>
    <p:sldMasterId id="2147483969" r:id="rId6"/>
    <p:sldMasterId id="2147484056" r:id="rId7"/>
    <p:sldMasterId id="2147484066" r:id="rId8"/>
    <p:sldMasterId id="2147484120" r:id="rId9"/>
    <p:sldMasterId id="2147484128" r:id="rId10"/>
    <p:sldMasterId id="2147484143" r:id="rId11"/>
    <p:sldMasterId id="2147484157" r:id="rId12"/>
    <p:sldMasterId id="2147484186" r:id="rId13"/>
    <p:sldMasterId id="2147484237" r:id="rId14"/>
    <p:sldMasterId id="2147484278" r:id="rId15"/>
    <p:sldMasterId id="2147484299" r:id="rId16"/>
    <p:sldMasterId id="2147484311" r:id="rId17"/>
    <p:sldMasterId id="2147484334" r:id="rId18"/>
    <p:sldMasterId id="2147484414" r:id="rId19"/>
    <p:sldMasterId id="2147484451" r:id="rId20"/>
    <p:sldMasterId id="2147484488" r:id="rId21"/>
    <p:sldMasterId id="2147484503" r:id="rId22"/>
    <p:sldMasterId id="2147484517" r:id="rId23"/>
    <p:sldMasterId id="2147484540" r:id="rId24"/>
  </p:sldMasterIdLst>
  <p:notesMasterIdLst>
    <p:notesMasterId r:id="rId75"/>
  </p:notesMasterIdLst>
  <p:handoutMasterIdLst>
    <p:handoutMasterId r:id="rId76"/>
  </p:handoutMasterIdLst>
  <p:sldIdLst>
    <p:sldId id="3629" r:id="rId25"/>
    <p:sldId id="3618" r:id="rId26"/>
    <p:sldId id="3633" r:id="rId27"/>
    <p:sldId id="466" r:id="rId28"/>
    <p:sldId id="259" r:id="rId29"/>
    <p:sldId id="468" r:id="rId30"/>
    <p:sldId id="3635" r:id="rId31"/>
    <p:sldId id="541" r:id="rId32"/>
    <p:sldId id="3607" r:id="rId33"/>
    <p:sldId id="3631" r:id="rId34"/>
    <p:sldId id="522" r:id="rId35"/>
    <p:sldId id="3608" r:id="rId36"/>
    <p:sldId id="2147373845" r:id="rId37"/>
    <p:sldId id="3636" r:id="rId38"/>
    <p:sldId id="3637" r:id="rId39"/>
    <p:sldId id="2147373847" r:id="rId40"/>
    <p:sldId id="2147373834" r:id="rId41"/>
    <p:sldId id="922" r:id="rId42"/>
    <p:sldId id="921" r:id="rId43"/>
    <p:sldId id="918" r:id="rId44"/>
    <p:sldId id="2147373832" r:id="rId45"/>
    <p:sldId id="2147373838" r:id="rId46"/>
    <p:sldId id="2147373846" r:id="rId47"/>
    <p:sldId id="3609" r:id="rId48"/>
    <p:sldId id="3634" r:id="rId49"/>
    <p:sldId id="508" r:id="rId50"/>
    <p:sldId id="2147373848" r:id="rId51"/>
    <p:sldId id="623" r:id="rId52"/>
    <p:sldId id="821" r:id="rId53"/>
    <p:sldId id="820" r:id="rId54"/>
    <p:sldId id="2147373851" r:id="rId55"/>
    <p:sldId id="579" r:id="rId56"/>
    <p:sldId id="657" r:id="rId57"/>
    <p:sldId id="658" r:id="rId58"/>
    <p:sldId id="659" r:id="rId59"/>
    <p:sldId id="2147373843" r:id="rId60"/>
    <p:sldId id="2147373839" r:id="rId61"/>
    <p:sldId id="3610" r:id="rId62"/>
    <p:sldId id="939" r:id="rId63"/>
    <p:sldId id="829" r:id="rId64"/>
    <p:sldId id="828" r:id="rId65"/>
    <p:sldId id="2147373861" r:id="rId66"/>
    <p:sldId id="2147373852" r:id="rId67"/>
    <p:sldId id="2147373855" r:id="rId68"/>
    <p:sldId id="2147373856" r:id="rId69"/>
    <p:sldId id="2147373858" r:id="rId70"/>
    <p:sldId id="2147373860" r:id="rId71"/>
    <p:sldId id="2147373849" r:id="rId72"/>
    <p:sldId id="2147373841" r:id="rId73"/>
    <p:sldId id="2147373842" r:id="rId7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235"/>
    <a:srgbClr val="004494"/>
    <a:srgbClr val="CCFF33"/>
    <a:srgbClr val="D2ECB6"/>
    <a:srgbClr val="034EA2"/>
    <a:srgbClr val="024B9C"/>
    <a:srgbClr val="024EA2"/>
    <a:srgbClr val="E6E6E6"/>
    <a:srgbClr val="000000"/>
    <a:srgbClr val="0356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88" autoAdjust="0"/>
    <p:restoredTop sz="96357" autoAdjust="0"/>
  </p:normalViewPr>
  <p:slideViewPr>
    <p:cSldViewPr snapToGrid="0">
      <p:cViewPr varScale="1">
        <p:scale>
          <a:sx n="83" d="100"/>
          <a:sy n="83" d="100"/>
        </p:scale>
        <p:origin x="1350" y="60"/>
      </p:cViewPr>
      <p:guideLst>
        <p:guide orient="horz" pos="2092"/>
        <p:guide pos="3840"/>
      </p:guideLst>
    </p:cSldViewPr>
  </p:slideViewPr>
  <p:notesTextViewPr>
    <p:cViewPr>
      <p:scale>
        <a:sx n="125" d="100"/>
        <a:sy n="12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xml"/><Relationship Id="rId21" Type="http://schemas.openxmlformats.org/officeDocument/2006/relationships/slideMaster" Target="slideMasters/slideMaster21.xml"/><Relationship Id="rId42" Type="http://schemas.openxmlformats.org/officeDocument/2006/relationships/slide" Target="slides/slide18.xml"/><Relationship Id="rId47" Type="http://schemas.openxmlformats.org/officeDocument/2006/relationships/slide" Target="slides/slide23.xml"/><Relationship Id="rId63" Type="http://schemas.openxmlformats.org/officeDocument/2006/relationships/slide" Target="slides/slide39.xml"/><Relationship Id="rId68" Type="http://schemas.openxmlformats.org/officeDocument/2006/relationships/slide" Target="slides/slide44.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slide" Target="slides/slide29.xml"/><Relationship Id="rId58" Type="http://schemas.openxmlformats.org/officeDocument/2006/relationships/slide" Target="slides/slide34.xml"/><Relationship Id="rId66" Type="http://schemas.openxmlformats.org/officeDocument/2006/relationships/slide" Target="slides/slide42.xml"/><Relationship Id="rId74" Type="http://schemas.openxmlformats.org/officeDocument/2006/relationships/slide" Target="slides/slide50.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37.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slide" Target="slides/slide40.xml"/><Relationship Id="rId69" Type="http://schemas.openxmlformats.org/officeDocument/2006/relationships/slide" Target="slides/slide45.xml"/><Relationship Id="rId7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27.xml"/><Relationship Id="rId72" Type="http://schemas.openxmlformats.org/officeDocument/2006/relationships/slide" Target="slides/slide48.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 Id="rId67" Type="http://schemas.openxmlformats.org/officeDocument/2006/relationships/slide" Target="slides/slide43.xml"/><Relationship Id="rId20" Type="http://schemas.openxmlformats.org/officeDocument/2006/relationships/slideMaster" Target="slideMasters/slideMaster20.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slide" Target="slides/slide38.xml"/><Relationship Id="rId70" Type="http://schemas.openxmlformats.org/officeDocument/2006/relationships/slide" Target="slides/slide46.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10" Type="http://schemas.openxmlformats.org/officeDocument/2006/relationships/slideMaster" Target="slideMasters/slideMaster10.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slide" Target="slides/slide41.xml"/><Relationship Id="rId73" Type="http://schemas.openxmlformats.org/officeDocument/2006/relationships/slide" Target="slides/slide49.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5.xml"/><Relationship Id="rId34" Type="http://schemas.openxmlformats.org/officeDocument/2006/relationships/slide" Target="slides/slide10.xml"/><Relationship Id="rId50" Type="http://schemas.openxmlformats.org/officeDocument/2006/relationships/slide" Target="slides/slide26.xml"/><Relationship Id="rId55" Type="http://schemas.openxmlformats.org/officeDocument/2006/relationships/slide" Target="slides/slide31.xml"/><Relationship Id="rId76"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47.xml"/><Relationship Id="rId2" Type="http://schemas.openxmlformats.org/officeDocument/2006/relationships/slideMaster" Target="slideMasters/slideMaster2.xml"/><Relationship Id="rId29"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oostiin\AppData\Local\Microsoft\Windows\INetCache\Content.Outlook\EMQOT0IN\OG_factsfigures_SFC_updated%2029%20October%20202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pieChart>
        <c:varyColors val="1"/>
        <c:ser>
          <c:idx val="0"/>
          <c:order val="0"/>
          <c:explosion val="25"/>
          <c:dLbls>
            <c:dLbl>
              <c:idx val="0"/>
              <c:layout>
                <c:manualLayout>
                  <c:x val="7.5775093255545642E-2"/>
                  <c:y val="1.9845178952206453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3648-4517-819F-88597A8DA4AB}"/>
                </c:ext>
              </c:extLst>
            </c:dLbl>
            <c:dLbl>
              <c:idx val="1"/>
              <c:layout>
                <c:manualLayout>
                  <c:x val="9.3602984370821287E-3"/>
                  <c:y val="-3.1500917010613338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648-4517-819F-88597A8DA4AB}"/>
                </c:ext>
              </c:extLst>
            </c:dLbl>
            <c:dLbl>
              <c:idx val="2"/>
              <c:layout>
                <c:manualLayout>
                  <c:x val="-7.3544597764573904E-3"/>
                  <c:y val="3.224808349360212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3648-4517-819F-88597A8DA4AB}"/>
                </c:ext>
              </c:extLst>
            </c:dLbl>
            <c:dLbl>
              <c:idx val="3"/>
              <c:layout>
                <c:manualLayout>
                  <c:x val="3.3123649596735437E-2"/>
                  <c:y val="-3.581229949161959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648-4517-819F-88597A8DA4AB}"/>
                </c:ext>
              </c:extLst>
            </c:dLbl>
            <c:dLbl>
              <c:idx val="4"/>
              <c:layout>
                <c:manualLayout>
                  <c:x val="5.8579721693813293E-2"/>
                  <c:y val="-5.572644992980282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3648-4517-819F-88597A8DA4AB}"/>
                </c:ext>
              </c:extLst>
            </c:dLbl>
            <c:dLbl>
              <c:idx val="7"/>
              <c:layout>
                <c:manualLayout>
                  <c:x val="-2.6800902912418767E-2"/>
                  <c:y val="-6.0478587220217088E-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648-4517-819F-88597A8DA4AB}"/>
                </c:ext>
              </c:extLst>
            </c:dLbl>
            <c:dLbl>
              <c:idx val="9"/>
              <c:layout>
                <c:manualLayout>
                  <c:x val="1.5378212487446198E-2"/>
                  <c:y val="-1.001607759306941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3648-4517-819F-88597A8DA4AB}"/>
                </c:ext>
              </c:extLst>
            </c:dLbl>
            <c:dLbl>
              <c:idx val="15"/>
              <c:layout>
                <c:manualLayout>
                  <c:x val="-4.2344535658408698E-3"/>
                  <c:y val="-4.709662955222019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D1D-478D-883E-F22312CDA742}"/>
                </c:ext>
              </c:extLst>
            </c:dLbl>
            <c:dLbl>
              <c:idx val="16"/>
              <c:layout>
                <c:manualLayout>
                  <c:x val="-3.0784354122366814E-2"/>
                  <c:y val="-1.349047576963410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BD1D-478D-883E-F22312CDA742}"/>
                </c:ext>
              </c:extLst>
            </c:dLbl>
            <c:spPr>
              <a:noFill/>
              <a:ln>
                <a:noFill/>
              </a:ln>
              <a:effectLst/>
            </c:spPr>
            <c:txPr>
              <a:bodyPr/>
              <a:lstStyle/>
              <a:p>
                <a:pPr>
                  <a:defRPr sz="1100" b="1"/>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Themes!$A$4:$A$22</c:f>
              <c:strCache>
                <c:ptCount val="19"/>
                <c:pt idx="0">
                  <c:v>Agricultural production system</c:v>
                </c:pt>
                <c:pt idx="1">
                  <c:v>Farming practice</c:v>
                </c:pt>
                <c:pt idx="2">
                  <c:v>Farming equipment and machinery</c:v>
                </c:pt>
                <c:pt idx="3">
                  <c:v>Animal husbandry and welfare</c:v>
                </c:pt>
                <c:pt idx="4">
                  <c:v>Plant production and horticulture</c:v>
                </c:pt>
                <c:pt idx="5">
                  <c:v>Landscape /land  management</c:v>
                </c:pt>
                <c:pt idx="6">
                  <c:v>Pest /disease control</c:v>
                </c:pt>
                <c:pt idx="7">
                  <c:v>Fertilisation and nutrients management</c:v>
                </c:pt>
                <c:pt idx="8">
                  <c:v>Soil management / functionality</c:v>
                </c:pt>
                <c:pt idx="9">
                  <c:v>Genetic resources</c:v>
                </c:pt>
                <c:pt idx="10">
                  <c:v>Forestry</c:v>
                </c:pt>
                <c:pt idx="11">
                  <c:v>Water management</c:v>
                </c:pt>
                <c:pt idx="12">
                  <c:v>Climate and climate change</c:v>
                </c:pt>
                <c:pt idx="13">
                  <c:v>Energy management</c:v>
                </c:pt>
                <c:pt idx="14">
                  <c:v>Waste, by-products and residues management</c:v>
                </c:pt>
                <c:pt idx="15">
                  <c:v>Biodiversity and nature management</c:v>
                </c:pt>
                <c:pt idx="16">
                  <c:v>Food quality / processing and nutrition</c:v>
                </c:pt>
                <c:pt idx="17">
                  <c:v>Supply chain,  marketing and consumption</c:v>
                </c:pt>
                <c:pt idx="18">
                  <c:v>Farming/forestry competitiveness and diversification</c:v>
                </c:pt>
              </c:strCache>
            </c:strRef>
          </c:cat>
          <c:val>
            <c:numRef>
              <c:f>Themes!$B$4:$B$22</c:f>
              <c:numCache>
                <c:formatCode>General</c:formatCode>
                <c:ptCount val="19"/>
                <c:pt idx="0">
                  <c:v>1055</c:v>
                </c:pt>
                <c:pt idx="1">
                  <c:v>1230</c:v>
                </c:pt>
                <c:pt idx="2">
                  <c:v>421</c:v>
                </c:pt>
                <c:pt idx="3">
                  <c:v>878</c:v>
                </c:pt>
                <c:pt idx="4">
                  <c:v>1086</c:v>
                </c:pt>
                <c:pt idx="5">
                  <c:v>317</c:v>
                </c:pt>
                <c:pt idx="6">
                  <c:v>607</c:v>
                </c:pt>
                <c:pt idx="7">
                  <c:v>580</c:v>
                </c:pt>
                <c:pt idx="8">
                  <c:v>507</c:v>
                </c:pt>
                <c:pt idx="9">
                  <c:v>218</c:v>
                </c:pt>
                <c:pt idx="10">
                  <c:v>169</c:v>
                </c:pt>
                <c:pt idx="11">
                  <c:v>397</c:v>
                </c:pt>
                <c:pt idx="12">
                  <c:v>566</c:v>
                </c:pt>
                <c:pt idx="13">
                  <c:v>154</c:v>
                </c:pt>
                <c:pt idx="14">
                  <c:v>366</c:v>
                </c:pt>
                <c:pt idx="15">
                  <c:v>483</c:v>
                </c:pt>
                <c:pt idx="16">
                  <c:v>787</c:v>
                </c:pt>
                <c:pt idx="17">
                  <c:v>745</c:v>
                </c:pt>
                <c:pt idx="18">
                  <c:v>881</c:v>
                </c:pt>
              </c:numCache>
            </c:numRef>
          </c:val>
          <c:extLst>
            <c:ext xmlns:c16="http://schemas.microsoft.com/office/drawing/2014/chart" uri="{C3380CC4-5D6E-409C-BE32-E72D297353CC}">
              <c16:uniqueId val="{00000007-3648-4517-819F-88597A8DA4AB}"/>
            </c:ext>
          </c:extLst>
        </c:ser>
        <c:dLbls>
          <c:showLegendKey val="0"/>
          <c:showVal val="1"/>
          <c:showCatName val="1"/>
          <c:showSerName val="0"/>
          <c:showPercent val="0"/>
          <c:showBubbleSize val="0"/>
          <c:showLeaderLines val="1"/>
        </c:dLbls>
        <c:firstSliceAng val="0"/>
      </c:pieChart>
    </c:plotArea>
    <c:plotVisOnly val="1"/>
    <c:dispBlanksAs val="gap"/>
    <c:showDLblsOverMax val="0"/>
  </c:chart>
  <c:spPr>
    <a:solidFill>
      <a:schemeClr val="bg1"/>
    </a:solidFill>
    <a:ln>
      <a:no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53B0AA-0AA3-4090-B087-29DA97C1256B}"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n-IE"/>
        </a:p>
      </dgm:t>
    </dgm:pt>
    <dgm:pt modelId="{7AC49820-A350-4B7E-8195-48D7663B425A}">
      <dgm:prSet phldrT="[Text]" custT="1"/>
      <dgm:spPr/>
      <dgm:t>
        <a:bodyPr/>
        <a:lstStyle/>
        <a:p>
          <a:r>
            <a:rPr lang="en-IE" sz="2400" b="1" dirty="0"/>
            <a:t>Art. 78 </a:t>
          </a:r>
          <a:br>
            <a:rPr lang="en-IE" sz="2400" b="1" dirty="0"/>
          </a:br>
          <a:r>
            <a:rPr lang="en-IE" sz="2400" dirty="0"/>
            <a:t>Funding for knowledge exchange, advice &amp; information </a:t>
          </a:r>
        </a:p>
      </dgm:t>
    </dgm:pt>
    <dgm:pt modelId="{30B48D97-BD64-485E-9515-DEB93129FA0F}" type="parTrans" cxnId="{FE42CB86-84E3-4B82-BE35-BD251466E3E1}">
      <dgm:prSet/>
      <dgm:spPr/>
      <dgm:t>
        <a:bodyPr/>
        <a:lstStyle/>
        <a:p>
          <a:endParaRPr lang="en-IE" sz="1600"/>
        </a:p>
      </dgm:t>
    </dgm:pt>
    <dgm:pt modelId="{3572A72E-E30B-4853-971E-6EEBB302AE68}" type="sibTrans" cxnId="{FE42CB86-84E3-4B82-BE35-BD251466E3E1}">
      <dgm:prSet/>
      <dgm:spPr/>
      <dgm:t>
        <a:bodyPr/>
        <a:lstStyle/>
        <a:p>
          <a:endParaRPr lang="en-IE" sz="1600"/>
        </a:p>
      </dgm:t>
    </dgm:pt>
    <dgm:pt modelId="{0AE94E58-8595-4C59-8A1B-88F328C24C57}">
      <dgm:prSet phldrT="[Text]" custT="1"/>
      <dgm:spPr/>
      <dgm:t>
        <a:bodyPr/>
        <a:lstStyle/>
        <a:p>
          <a:r>
            <a:rPr lang="en-IE" sz="2400" b="1" dirty="0"/>
            <a:t>Art. 77 </a:t>
          </a:r>
          <a:br>
            <a:rPr lang="en-IE" sz="2400" b="1" dirty="0"/>
          </a:br>
          <a:r>
            <a:rPr lang="en-IE" sz="2400" dirty="0"/>
            <a:t>Funding for preparing </a:t>
          </a:r>
          <a:br>
            <a:rPr lang="en-IE" sz="2400" dirty="0"/>
          </a:br>
          <a:r>
            <a:rPr lang="en-IE" sz="2400" dirty="0"/>
            <a:t>and implementing </a:t>
          </a:r>
          <a:br>
            <a:rPr lang="en-IE" sz="2400" dirty="0"/>
          </a:br>
          <a:r>
            <a:rPr lang="en-IE" sz="2400" dirty="0"/>
            <a:t>EIP OG projects</a:t>
          </a:r>
        </a:p>
      </dgm:t>
    </dgm:pt>
    <dgm:pt modelId="{E1152AE5-2A65-402A-9321-F232165F0226}" type="parTrans" cxnId="{19FD4AEF-6570-4A3A-BE13-25375B2EAAC6}">
      <dgm:prSet/>
      <dgm:spPr/>
      <dgm:t>
        <a:bodyPr/>
        <a:lstStyle/>
        <a:p>
          <a:endParaRPr lang="en-IE" sz="1600"/>
        </a:p>
      </dgm:t>
    </dgm:pt>
    <dgm:pt modelId="{670BA92A-CE98-47F2-9F9A-969F871A7C45}" type="sibTrans" cxnId="{19FD4AEF-6570-4A3A-BE13-25375B2EAAC6}">
      <dgm:prSet/>
      <dgm:spPr/>
      <dgm:t>
        <a:bodyPr/>
        <a:lstStyle/>
        <a:p>
          <a:endParaRPr lang="en-IE" sz="1600"/>
        </a:p>
      </dgm:t>
    </dgm:pt>
    <dgm:pt modelId="{BAC94910-0471-4F6C-8373-AFBEE9057369}">
      <dgm:prSet custT="1"/>
      <dgm:spPr/>
      <dgm:t>
        <a:bodyPr/>
        <a:lstStyle/>
        <a:p>
          <a:r>
            <a:rPr lang="en-IE" sz="2800" b="1" dirty="0"/>
            <a:t>Art. 127 </a:t>
          </a:r>
          <a:br>
            <a:rPr lang="en-IE" sz="2800" b="1" dirty="0"/>
          </a:br>
          <a:r>
            <a:rPr lang="en-IE" sz="2800" dirty="0"/>
            <a:t>Details on EIP and OGs, interactive innovation</a:t>
          </a:r>
        </a:p>
      </dgm:t>
    </dgm:pt>
    <dgm:pt modelId="{31856C04-1F62-4344-BA30-F035844AB41B}" type="parTrans" cxnId="{523B0503-066E-4DA5-8E37-70E6ED19FDF6}">
      <dgm:prSet/>
      <dgm:spPr/>
      <dgm:t>
        <a:bodyPr/>
        <a:lstStyle/>
        <a:p>
          <a:endParaRPr lang="en-IE"/>
        </a:p>
      </dgm:t>
    </dgm:pt>
    <dgm:pt modelId="{3E2500AF-44E0-4F4E-8FDB-A3B25808A454}" type="sibTrans" cxnId="{523B0503-066E-4DA5-8E37-70E6ED19FDF6}">
      <dgm:prSet/>
      <dgm:spPr/>
      <dgm:t>
        <a:bodyPr/>
        <a:lstStyle/>
        <a:p>
          <a:endParaRPr lang="en-IE"/>
        </a:p>
      </dgm:t>
    </dgm:pt>
    <dgm:pt modelId="{DF528A05-7238-40A2-A95B-86F1BE16A79A}">
      <dgm:prSet custT="1"/>
      <dgm:spPr/>
      <dgm:t>
        <a:bodyPr/>
        <a:lstStyle/>
        <a:p>
          <a:r>
            <a:rPr lang="en-IE" sz="2400" b="1" kern="1200" dirty="0">
              <a:solidFill>
                <a:srgbClr val="FFFFFF"/>
              </a:solidFill>
              <a:latin typeface="Arial"/>
              <a:ea typeface="+mn-ea"/>
              <a:cs typeface="+mn-cs"/>
            </a:rPr>
            <a:t>Art. 15 </a:t>
          </a:r>
          <a:br>
            <a:rPr lang="en-IE" sz="2400" b="1" kern="1200" dirty="0">
              <a:solidFill>
                <a:srgbClr val="FFFFFF"/>
              </a:solidFill>
              <a:latin typeface="Arial"/>
              <a:ea typeface="+mn-ea"/>
              <a:cs typeface="+mn-cs"/>
            </a:rPr>
          </a:br>
          <a:r>
            <a:rPr lang="en-IE" sz="2400" kern="1200" dirty="0">
              <a:solidFill>
                <a:srgbClr val="FFFFFF"/>
              </a:solidFill>
              <a:latin typeface="Arial"/>
              <a:ea typeface="+mn-ea"/>
              <a:cs typeface="+mn-cs"/>
            </a:rPr>
            <a:t>Details on advice </a:t>
          </a:r>
          <a:br>
            <a:rPr lang="en-IE" sz="2400" kern="1200" dirty="0">
              <a:solidFill>
                <a:srgbClr val="FFFFFF"/>
              </a:solidFill>
              <a:latin typeface="Arial"/>
              <a:ea typeface="+mn-ea"/>
              <a:cs typeface="+mn-cs"/>
            </a:rPr>
          </a:br>
          <a:r>
            <a:rPr lang="en-IE" sz="2400" kern="1200" dirty="0">
              <a:solidFill>
                <a:srgbClr val="FFFFFF"/>
              </a:solidFill>
              <a:latin typeface="Arial"/>
              <a:ea typeface="+mn-ea"/>
              <a:cs typeface="+mn-cs"/>
            </a:rPr>
            <a:t>and innovation support</a:t>
          </a:r>
        </a:p>
      </dgm:t>
    </dgm:pt>
    <dgm:pt modelId="{BDB3D690-5773-4100-81C8-AC231A1C995A}" type="parTrans" cxnId="{ACBFE037-DB8F-4126-8278-599848A09355}">
      <dgm:prSet/>
      <dgm:spPr/>
      <dgm:t>
        <a:bodyPr/>
        <a:lstStyle/>
        <a:p>
          <a:endParaRPr lang="en-IE"/>
        </a:p>
      </dgm:t>
    </dgm:pt>
    <dgm:pt modelId="{F3113223-CC45-48CB-8AB5-D76F72C53B71}" type="sibTrans" cxnId="{ACBFE037-DB8F-4126-8278-599848A09355}">
      <dgm:prSet/>
      <dgm:spPr/>
      <dgm:t>
        <a:bodyPr/>
        <a:lstStyle/>
        <a:p>
          <a:endParaRPr lang="en-IE"/>
        </a:p>
      </dgm:t>
    </dgm:pt>
    <dgm:pt modelId="{529436A4-55BA-4DAA-A114-DB7270C9F439}">
      <dgm:prSet phldrT="[Text]" custT="1"/>
      <dgm:spPr/>
      <dgm:t>
        <a:bodyPr/>
        <a:lstStyle/>
        <a:p>
          <a:r>
            <a:rPr lang="en-IE" sz="1600" b="1" dirty="0"/>
            <a:t>Art. 102 Modernisation in CAP Strategic Plans: </a:t>
          </a:r>
        </a:p>
        <a:p>
          <a:r>
            <a:rPr lang="en-IE" sz="1600" dirty="0"/>
            <a:t>well-functioning AKIS </a:t>
          </a:r>
          <a:r>
            <a:rPr lang="en-IE" sz="1600" dirty="0">
              <a:sym typeface="Wingdings" panose="05000000000000000000" pitchFamily="2" charset="2"/>
            </a:rPr>
            <a:t> </a:t>
          </a:r>
          <a:r>
            <a:rPr lang="en-IE" sz="1600" dirty="0"/>
            <a:t>research + advisors </a:t>
          </a:r>
          <a:br>
            <a:rPr lang="en-IE" sz="1600" dirty="0"/>
          </a:br>
          <a:r>
            <a:rPr lang="en-IE" sz="1600" dirty="0"/>
            <a:t>+ CAP networks + interactive innovation + digitalisation</a:t>
          </a:r>
        </a:p>
      </dgm:t>
    </dgm:pt>
    <dgm:pt modelId="{A6E83BE2-00C0-42EE-BC98-0F06AF53A56D}" type="sibTrans" cxnId="{C94FDABB-A413-49CB-B79C-2D2B1B15C79F}">
      <dgm:prSet/>
      <dgm:spPr/>
      <dgm:t>
        <a:bodyPr/>
        <a:lstStyle/>
        <a:p>
          <a:endParaRPr lang="en-IE" sz="1600"/>
        </a:p>
      </dgm:t>
    </dgm:pt>
    <dgm:pt modelId="{FF4CAEA8-4188-4CD4-B2A0-139A986E4207}" type="parTrans" cxnId="{C94FDABB-A413-49CB-B79C-2D2B1B15C79F}">
      <dgm:prSet/>
      <dgm:spPr/>
      <dgm:t>
        <a:bodyPr/>
        <a:lstStyle/>
        <a:p>
          <a:endParaRPr lang="en-IE" sz="1600"/>
        </a:p>
      </dgm:t>
    </dgm:pt>
    <dgm:pt modelId="{BA417FA7-FAEE-4CEB-B91F-8DE627EA8775}" type="pres">
      <dgm:prSet presAssocID="{A653B0AA-0AA3-4090-B087-29DA97C1256B}" presName="Name0" presStyleCnt="0">
        <dgm:presLayoutVars>
          <dgm:chPref val="1"/>
          <dgm:dir/>
          <dgm:animOne val="branch"/>
          <dgm:animLvl val="lvl"/>
          <dgm:resizeHandles/>
        </dgm:presLayoutVars>
      </dgm:prSet>
      <dgm:spPr/>
    </dgm:pt>
    <dgm:pt modelId="{F8046FC0-FB1F-4CC7-B33E-4A6EC8A0D0CF}" type="pres">
      <dgm:prSet presAssocID="{529436A4-55BA-4DAA-A114-DB7270C9F439}" presName="vertOne" presStyleCnt="0"/>
      <dgm:spPr/>
    </dgm:pt>
    <dgm:pt modelId="{07477889-E3EB-479D-B39F-E9A0AE2DE024}" type="pres">
      <dgm:prSet presAssocID="{529436A4-55BA-4DAA-A114-DB7270C9F439}" presName="txOne" presStyleLbl="node0" presStyleIdx="0" presStyleCnt="1">
        <dgm:presLayoutVars>
          <dgm:chPref val="3"/>
        </dgm:presLayoutVars>
      </dgm:prSet>
      <dgm:spPr/>
    </dgm:pt>
    <dgm:pt modelId="{88749B8D-DFA1-4F82-90B5-EFF9A1B88784}" type="pres">
      <dgm:prSet presAssocID="{529436A4-55BA-4DAA-A114-DB7270C9F439}" presName="parTransOne" presStyleCnt="0"/>
      <dgm:spPr/>
    </dgm:pt>
    <dgm:pt modelId="{F32DD6C4-75D3-4F9F-8DC7-55288FF762F6}" type="pres">
      <dgm:prSet presAssocID="{529436A4-55BA-4DAA-A114-DB7270C9F439}" presName="horzOne" presStyleCnt="0"/>
      <dgm:spPr/>
    </dgm:pt>
    <dgm:pt modelId="{8A5FF305-E434-4BC6-8213-825CDC42719C}" type="pres">
      <dgm:prSet presAssocID="{7AC49820-A350-4B7E-8195-48D7663B425A}" presName="vertTwo" presStyleCnt="0"/>
      <dgm:spPr/>
    </dgm:pt>
    <dgm:pt modelId="{43F099AC-80FA-4836-B8F8-7AF15694822A}" type="pres">
      <dgm:prSet presAssocID="{7AC49820-A350-4B7E-8195-48D7663B425A}" presName="txTwo" presStyleLbl="node2" presStyleIdx="0" presStyleCnt="2">
        <dgm:presLayoutVars>
          <dgm:chPref val="3"/>
        </dgm:presLayoutVars>
      </dgm:prSet>
      <dgm:spPr/>
    </dgm:pt>
    <dgm:pt modelId="{A053B244-03C8-45C5-B58C-47657D2CE859}" type="pres">
      <dgm:prSet presAssocID="{7AC49820-A350-4B7E-8195-48D7663B425A}" presName="parTransTwo" presStyleCnt="0"/>
      <dgm:spPr/>
    </dgm:pt>
    <dgm:pt modelId="{BDF21769-4DE2-4F13-B418-6B5140A38100}" type="pres">
      <dgm:prSet presAssocID="{7AC49820-A350-4B7E-8195-48D7663B425A}" presName="horzTwo" presStyleCnt="0"/>
      <dgm:spPr/>
    </dgm:pt>
    <dgm:pt modelId="{7DAA7935-2639-4994-A6D8-841D7FB8DD59}" type="pres">
      <dgm:prSet presAssocID="{DF528A05-7238-40A2-A95B-86F1BE16A79A}" presName="vertThree" presStyleCnt="0"/>
      <dgm:spPr/>
    </dgm:pt>
    <dgm:pt modelId="{DEFB6F96-73BA-4FBA-8DF2-28C1C14902A0}" type="pres">
      <dgm:prSet presAssocID="{DF528A05-7238-40A2-A95B-86F1BE16A79A}" presName="txThree" presStyleLbl="node3" presStyleIdx="0" presStyleCnt="2" custLinFactNeighborX="-436" custLinFactNeighborY="-3479">
        <dgm:presLayoutVars>
          <dgm:chPref val="3"/>
        </dgm:presLayoutVars>
      </dgm:prSet>
      <dgm:spPr/>
    </dgm:pt>
    <dgm:pt modelId="{5228C07A-B78A-49AA-A700-6C4410A3753E}" type="pres">
      <dgm:prSet presAssocID="{DF528A05-7238-40A2-A95B-86F1BE16A79A}" presName="horzThree" presStyleCnt="0"/>
      <dgm:spPr/>
    </dgm:pt>
    <dgm:pt modelId="{82B7441E-6198-46A2-9ACA-A86916EEB7C9}" type="pres">
      <dgm:prSet presAssocID="{3572A72E-E30B-4853-971E-6EEBB302AE68}" presName="sibSpaceTwo" presStyleCnt="0"/>
      <dgm:spPr/>
    </dgm:pt>
    <dgm:pt modelId="{F9A75C9C-15F0-4E81-8C15-83C5DC4141D2}" type="pres">
      <dgm:prSet presAssocID="{0AE94E58-8595-4C59-8A1B-88F328C24C57}" presName="vertTwo" presStyleCnt="0"/>
      <dgm:spPr/>
    </dgm:pt>
    <dgm:pt modelId="{0B237B9F-1DC4-40EB-8D89-D84E1179BB7E}" type="pres">
      <dgm:prSet presAssocID="{0AE94E58-8595-4C59-8A1B-88F328C24C57}" presName="txTwo" presStyleLbl="node2" presStyleIdx="1" presStyleCnt="2">
        <dgm:presLayoutVars>
          <dgm:chPref val="3"/>
        </dgm:presLayoutVars>
      </dgm:prSet>
      <dgm:spPr/>
    </dgm:pt>
    <dgm:pt modelId="{DA867920-D473-4B0E-8AE7-C06840EEDC92}" type="pres">
      <dgm:prSet presAssocID="{0AE94E58-8595-4C59-8A1B-88F328C24C57}" presName="parTransTwo" presStyleCnt="0"/>
      <dgm:spPr/>
    </dgm:pt>
    <dgm:pt modelId="{3E95132C-386F-4E28-990D-8B9B9152C616}" type="pres">
      <dgm:prSet presAssocID="{0AE94E58-8595-4C59-8A1B-88F328C24C57}" presName="horzTwo" presStyleCnt="0"/>
      <dgm:spPr/>
    </dgm:pt>
    <dgm:pt modelId="{312C95BC-EEC3-4145-8554-37A78CAA53AB}" type="pres">
      <dgm:prSet presAssocID="{BAC94910-0471-4F6C-8373-AFBEE9057369}" presName="vertThree" presStyleCnt="0"/>
      <dgm:spPr/>
    </dgm:pt>
    <dgm:pt modelId="{CFEBA6E5-FCAC-428A-A32E-A6B45DE34315}" type="pres">
      <dgm:prSet presAssocID="{BAC94910-0471-4F6C-8373-AFBEE9057369}" presName="txThree" presStyleLbl="node3" presStyleIdx="1" presStyleCnt="2">
        <dgm:presLayoutVars>
          <dgm:chPref val="3"/>
        </dgm:presLayoutVars>
      </dgm:prSet>
      <dgm:spPr/>
    </dgm:pt>
    <dgm:pt modelId="{A59965C5-CE3B-4025-8E05-B0D9801183D2}" type="pres">
      <dgm:prSet presAssocID="{BAC94910-0471-4F6C-8373-AFBEE9057369}" presName="horzThree" presStyleCnt="0"/>
      <dgm:spPr/>
    </dgm:pt>
  </dgm:ptLst>
  <dgm:cxnLst>
    <dgm:cxn modelId="{523B0503-066E-4DA5-8E37-70E6ED19FDF6}" srcId="{0AE94E58-8595-4C59-8A1B-88F328C24C57}" destId="{BAC94910-0471-4F6C-8373-AFBEE9057369}" srcOrd="0" destOrd="0" parTransId="{31856C04-1F62-4344-BA30-F035844AB41B}" sibTransId="{3E2500AF-44E0-4F4E-8FDB-A3B25808A454}"/>
    <dgm:cxn modelId="{9F6DA31D-4084-4089-A927-A5A93D8244A6}" type="presOf" srcId="{BAC94910-0471-4F6C-8373-AFBEE9057369}" destId="{CFEBA6E5-FCAC-428A-A32E-A6B45DE34315}" srcOrd="0" destOrd="0" presId="urn:microsoft.com/office/officeart/2005/8/layout/hierarchy4"/>
    <dgm:cxn modelId="{B9A2C521-206B-45A2-8C7F-9824EA012D78}" type="presOf" srcId="{A653B0AA-0AA3-4090-B087-29DA97C1256B}" destId="{BA417FA7-FAEE-4CEB-B91F-8DE627EA8775}" srcOrd="0" destOrd="0" presId="urn:microsoft.com/office/officeart/2005/8/layout/hierarchy4"/>
    <dgm:cxn modelId="{1F1C042D-5B38-438A-8693-D952B9223AF8}" type="presOf" srcId="{529436A4-55BA-4DAA-A114-DB7270C9F439}" destId="{07477889-E3EB-479D-B39F-E9A0AE2DE024}" srcOrd="0" destOrd="0" presId="urn:microsoft.com/office/officeart/2005/8/layout/hierarchy4"/>
    <dgm:cxn modelId="{ACBFE037-DB8F-4126-8278-599848A09355}" srcId="{7AC49820-A350-4B7E-8195-48D7663B425A}" destId="{DF528A05-7238-40A2-A95B-86F1BE16A79A}" srcOrd="0" destOrd="0" parTransId="{BDB3D690-5773-4100-81C8-AC231A1C995A}" sibTransId="{F3113223-CC45-48CB-8AB5-D76F72C53B71}"/>
    <dgm:cxn modelId="{828FFB52-DC4C-4663-A371-B2A58316885E}" type="presOf" srcId="{DF528A05-7238-40A2-A95B-86F1BE16A79A}" destId="{DEFB6F96-73BA-4FBA-8DF2-28C1C14902A0}" srcOrd="0" destOrd="0" presId="urn:microsoft.com/office/officeart/2005/8/layout/hierarchy4"/>
    <dgm:cxn modelId="{FE42CB86-84E3-4B82-BE35-BD251466E3E1}" srcId="{529436A4-55BA-4DAA-A114-DB7270C9F439}" destId="{7AC49820-A350-4B7E-8195-48D7663B425A}" srcOrd="0" destOrd="0" parTransId="{30B48D97-BD64-485E-9515-DEB93129FA0F}" sibTransId="{3572A72E-E30B-4853-971E-6EEBB302AE68}"/>
    <dgm:cxn modelId="{C94FDABB-A413-49CB-B79C-2D2B1B15C79F}" srcId="{A653B0AA-0AA3-4090-B087-29DA97C1256B}" destId="{529436A4-55BA-4DAA-A114-DB7270C9F439}" srcOrd="0" destOrd="0" parTransId="{FF4CAEA8-4188-4CD4-B2A0-139A986E4207}" sibTransId="{A6E83BE2-00C0-42EE-BC98-0F06AF53A56D}"/>
    <dgm:cxn modelId="{51CBB0D4-E9A9-486D-AC63-AC8523CA6629}" type="presOf" srcId="{7AC49820-A350-4B7E-8195-48D7663B425A}" destId="{43F099AC-80FA-4836-B8F8-7AF15694822A}" srcOrd="0" destOrd="0" presId="urn:microsoft.com/office/officeart/2005/8/layout/hierarchy4"/>
    <dgm:cxn modelId="{19FD4AEF-6570-4A3A-BE13-25375B2EAAC6}" srcId="{529436A4-55BA-4DAA-A114-DB7270C9F439}" destId="{0AE94E58-8595-4C59-8A1B-88F328C24C57}" srcOrd="1" destOrd="0" parTransId="{E1152AE5-2A65-402A-9321-F232165F0226}" sibTransId="{670BA92A-CE98-47F2-9F9A-969F871A7C45}"/>
    <dgm:cxn modelId="{839950F9-230C-46C5-9B4F-8FB55008C65D}" type="presOf" srcId="{0AE94E58-8595-4C59-8A1B-88F328C24C57}" destId="{0B237B9F-1DC4-40EB-8D89-D84E1179BB7E}" srcOrd="0" destOrd="0" presId="urn:microsoft.com/office/officeart/2005/8/layout/hierarchy4"/>
    <dgm:cxn modelId="{78D4D91F-0140-4BBC-BF4A-2D3A1926A88F}" type="presParOf" srcId="{BA417FA7-FAEE-4CEB-B91F-8DE627EA8775}" destId="{F8046FC0-FB1F-4CC7-B33E-4A6EC8A0D0CF}" srcOrd="0" destOrd="0" presId="urn:microsoft.com/office/officeart/2005/8/layout/hierarchy4"/>
    <dgm:cxn modelId="{68918B31-6EFC-415F-8C44-055974C2AABE}" type="presParOf" srcId="{F8046FC0-FB1F-4CC7-B33E-4A6EC8A0D0CF}" destId="{07477889-E3EB-479D-B39F-E9A0AE2DE024}" srcOrd="0" destOrd="0" presId="urn:microsoft.com/office/officeart/2005/8/layout/hierarchy4"/>
    <dgm:cxn modelId="{11A01B8D-E7DA-4ADD-BD87-DD2222EEF61A}" type="presParOf" srcId="{F8046FC0-FB1F-4CC7-B33E-4A6EC8A0D0CF}" destId="{88749B8D-DFA1-4F82-90B5-EFF9A1B88784}" srcOrd="1" destOrd="0" presId="urn:microsoft.com/office/officeart/2005/8/layout/hierarchy4"/>
    <dgm:cxn modelId="{192D7D8D-E39E-4AF7-A467-0F3C9B48229C}" type="presParOf" srcId="{F8046FC0-FB1F-4CC7-B33E-4A6EC8A0D0CF}" destId="{F32DD6C4-75D3-4F9F-8DC7-55288FF762F6}" srcOrd="2" destOrd="0" presId="urn:microsoft.com/office/officeart/2005/8/layout/hierarchy4"/>
    <dgm:cxn modelId="{3EC9ACED-6438-401C-924A-E08DF8FD0B5E}" type="presParOf" srcId="{F32DD6C4-75D3-4F9F-8DC7-55288FF762F6}" destId="{8A5FF305-E434-4BC6-8213-825CDC42719C}" srcOrd="0" destOrd="0" presId="urn:microsoft.com/office/officeart/2005/8/layout/hierarchy4"/>
    <dgm:cxn modelId="{12824501-E503-4A23-BE7E-ACCF342941FC}" type="presParOf" srcId="{8A5FF305-E434-4BC6-8213-825CDC42719C}" destId="{43F099AC-80FA-4836-B8F8-7AF15694822A}" srcOrd="0" destOrd="0" presId="urn:microsoft.com/office/officeart/2005/8/layout/hierarchy4"/>
    <dgm:cxn modelId="{DBDAC9B9-2042-46A7-AB63-B90DF74F855A}" type="presParOf" srcId="{8A5FF305-E434-4BC6-8213-825CDC42719C}" destId="{A053B244-03C8-45C5-B58C-47657D2CE859}" srcOrd="1" destOrd="0" presId="urn:microsoft.com/office/officeart/2005/8/layout/hierarchy4"/>
    <dgm:cxn modelId="{ADAE4EF1-8376-4CC7-89A2-E5D0469E0B7E}" type="presParOf" srcId="{8A5FF305-E434-4BC6-8213-825CDC42719C}" destId="{BDF21769-4DE2-4F13-B418-6B5140A38100}" srcOrd="2" destOrd="0" presId="urn:microsoft.com/office/officeart/2005/8/layout/hierarchy4"/>
    <dgm:cxn modelId="{A183532B-DE66-4340-8189-CC883126398F}" type="presParOf" srcId="{BDF21769-4DE2-4F13-B418-6B5140A38100}" destId="{7DAA7935-2639-4994-A6D8-841D7FB8DD59}" srcOrd="0" destOrd="0" presId="urn:microsoft.com/office/officeart/2005/8/layout/hierarchy4"/>
    <dgm:cxn modelId="{4126B80A-98B6-497E-AA96-3D85E9360D07}" type="presParOf" srcId="{7DAA7935-2639-4994-A6D8-841D7FB8DD59}" destId="{DEFB6F96-73BA-4FBA-8DF2-28C1C14902A0}" srcOrd="0" destOrd="0" presId="urn:microsoft.com/office/officeart/2005/8/layout/hierarchy4"/>
    <dgm:cxn modelId="{8EB316BC-E242-4119-BF2A-F73B58145C9A}" type="presParOf" srcId="{7DAA7935-2639-4994-A6D8-841D7FB8DD59}" destId="{5228C07A-B78A-49AA-A700-6C4410A3753E}" srcOrd="1" destOrd="0" presId="urn:microsoft.com/office/officeart/2005/8/layout/hierarchy4"/>
    <dgm:cxn modelId="{C97AF64B-E89C-41C9-8B56-86AC1A4220BA}" type="presParOf" srcId="{F32DD6C4-75D3-4F9F-8DC7-55288FF762F6}" destId="{82B7441E-6198-46A2-9ACA-A86916EEB7C9}" srcOrd="1" destOrd="0" presId="urn:microsoft.com/office/officeart/2005/8/layout/hierarchy4"/>
    <dgm:cxn modelId="{029B34EA-5314-43E4-900D-08A5F81BB7EC}" type="presParOf" srcId="{F32DD6C4-75D3-4F9F-8DC7-55288FF762F6}" destId="{F9A75C9C-15F0-4E81-8C15-83C5DC4141D2}" srcOrd="2" destOrd="0" presId="urn:microsoft.com/office/officeart/2005/8/layout/hierarchy4"/>
    <dgm:cxn modelId="{81A0B754-9010-4C82-A904-AD55B2A345A1}" type="presParOf" srcId="{F9A75C9C-15F0-4E81-8C15-83C5DC4141D2}" destId="{0B237B9F-1DC4-40EB-8D89-D84E1179BB7E}" srcOrd="0" destOrd="0" presId="urn:microsoft.com/office/officeart/2005/8/layout/hierarchy4"/>
    <dgm:cxn modelId="{7A733900-1D4B-4BE3-B371-B5B817432BEB}" type="presParOf" srcId="{F9A75C9C-15F0-4E81-8C15-83C5DC4141D2}" destId="{DA867920-D473-4B0E-8AE7-C06840EEDC92}" srcOrd="1" destOrd="0" presId="urn:microsoft.com/office/officeart/2005/8/layout/hierarchy4"/>
    <dgm:cxn modelId="{14520F12-1257-47F3-877D-0ACA9C63283F}" type="presParOf" srcId="{F9A75C9C-15F0-4E81-8C15-83C5DC4141D2}" destId="{3E95132C-386F-4E28-990D-8B9B9152C616}" srcOrd="2" destOrd="0" presId="urn:microsoft.com/office/officeart/2005/8/layout/hierarchy4"/>
    <dgm:cxn modelId="{CBF258FF-AEF2-46B7-9EA0-72895210B1F9}" type="presParOf" srcId="{3E95132C-386F-4E28-990D-8B9B9152C616}" destId="{312C95BC-EEC3-4145-8554-37A78CAA53AB}" srcOrd="0" destOrd="0" presId="urn:microsoft.com/office/officeart/2005/8/layout/hierarchy4"/>
    <dgm:cxn modelId="{A70B0B0F-7505-49BC-88E8-10C4D4026030}" type="presParOf" srcId="{312C95BC-EEC3-4145-8554-37A78CAA53AB}" destId="{CFEBA6E5-FCAC-428A-A32E-A6B45DE34315}" srcOrd="0" destOrd="0" presId="urn:microsoft.com/office/officeart/2005/8/layout/hierarchy4"/>
    <dgm:cxn modelId="{C2AE203F-B685-4AD5-B4C9-912F537AC4EE}" type="presParOf" srcId="{312C95BC-EEC3-4145-8554-37A78CAA53AB}" destId="{A59965C5-CE3B-4025-8E05-B0D9801183D2}"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77889-E3EB-479D-B39F-E9A0AE2DE024}">
      <dsp:nvSpPr>
        <dsp:cNvPr id="0" name=""/>
        <dsp:cNvSpPr/>
      </dsp:nvSpPr>
      <dsp:spPr>
        <a:xfrm>
          <a:off x="2531" y="2027"/>
          <a:ext cx="6853932" cy="15903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b="1" kern="1200" dirty="0"/>
            <a:t>Art. 102 Modernisation in CAP Strategic Plans: </a:t>
          </a:r>
        </a:p>
        <a:p>
          <a:pPr marL="0" lvl="0" indent="0" algn="ctr" defTabSz="711200">
            <a:lnSpc>
              <a:spcPct val="90000"/>
            </a:lnSpc>
            <a:spcBef>
              <a:spcPct val="0"/>
            </a:spcBef>
            <a:spcAft>
              <a:spcPct val="35000"/>
            </a:spcAft>
            <a:buNone/>
          </a:pPr>
          <a:r>
            <a:rPr lang="en-IE" sz="1600" kern="1200" dirty="0"/>
            <a:t>well-functioning AKIS </a:t>
          </a:r>
          <a:r>
            <a:rPr lang="en-IE" sz="1600" kern="1200" dirty="0">
              <a:sym typeface="Wingdings" panose="05000000000000000000" pitchFamily="2" charset="2"/>
            </a:rPr>
            <a:t> </a:t>
          </a:r>
          <a:r>
            <a:rPr lang="en-IE" sz="1600" kern="1200" dirty="0"/>
            <a:t>research + advisors </a:t>
          </a:r>
          <a:br>
            <a:rPr lang="en-IE" sz="1600" kern="1200" dirty="0"/>
          </a:br>
          <a:r>
            <a:rPr lang="en-IE" sz="1600" kern="1200" dirty="0"/>
            <a:t>+ CAP networks + interactive innovation + digitalisation</a:t>
          </a:r>
        </a:p>
      </dsp:txBody>
      <dsp:txXfrm>
        <a:off x="49111" y="48607"/>
        <a:ext cx="6760772" cy="1497187"/>
      </dsp:txXfrm>
    </dsp:sp>
    <dsp:sp modelId="{43F099AC-80FA-4836-B8F8-7AF15694822A}">
      <dsp:nvSpPr>
        <dsp:cNvPr id="0" name=""/>
        <dsp:cNvSpPr/>
      </dsp:nvSpPr>
      <dsp:spPr>
        <a:xfrm>
          <a:off x="2531" y="1714096"/>
          <a:ext cx="3288834" cy="159034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1" kern="1200" dirty="0"/>
            <a:t>Art. 78 </a:t>
          </a:r>
          <a:br>
            <a:rPr lang="en-IE" sz="2400" b="1" kern="1200" dirty="0"/>
          </a:br>
          <a:r>
            <a:rPr lang="en-IE" sz="2400" kern="1200" dirty="0"/>
            <a:t>Funding for knowledge exchange, advice &amp; information </a:t>
          </a:r>
        </a:p>
      </dsp:txBody>
      <dsp:txXfrm>
        <a:off x="49111" y="1760676"/>
        <a:ext cx="3195674" cy="1497187"/>
      </dsp:txXfrm>
    </dsp:sp>
    <dsp:sp modelId="{DEFB6F96-73BA-4FBA-8DF2-28C1C14902A0}">
      <dsp:nvSpPr>
        <dsp:cNvPr id="0" name=""/>
        <dsp:cNvSpPr/>
      </dsp:nvSpPr>
      <dsp:spPr>
        <a:xfrm>
          <a:off x="0" y="3370836"/>
          <a:ext cx="3288834" cy="159034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1" kern="1200" dirty="0">
              <a:solidFill>
                <a:srgbClr val="FFFFFF"/>
              </a:solidFill>
              <a:latin typeface="Arial"/>
              <a:ea typeface="+mn-ea"/>
              <a:cs typeface="+mn-cs"/>
            </a:rPr>
            <a:t>Art. 15 </a:t>
          </a:r>
          <a:br>
            <a:rPr lang="en-IE" sz="2400" b="1" kern="1200" dirty="0">
              <a:solidFill>
                <a:srgbClr val="FFFFFF"/>
              </a:solidFill>
              <a:latin typeface="Arial"/>
              <a:ea typeface="+mn-ea"/>
              <a:cs typeface="+mn-cs"/>
            </a:rPr>
          </a:br>
          <a:r>
            <a:rPr lang="en-IE" sz="2400" kern="1200" dirty="0">
              <a:solidFill>
                <a:srgbClr val="FFFFFF"/>
              </a:solidFill>
              <a:latin typeface="Arial"/>
              <a:ea typeface="+mn-ea"/>
              <a:cs typeface="+mn-cs"/>
            </a:rPr>
            <a:t>Details on advice </a:t>
          </a:r>
          <a:br>
            <a:rPr lang="en-IE" sz="2400" kern="1200" dirty="0">
              <a:solidFill>
                <a:srgbClr val="FFFFFF"/>
              </a:solidFill>
              <a:latin typeface="Arial"/>
              <a:ea typeface="+mn-ea"/>
              <a:cs typeface="+mn-cs"/>
            </a:rPr>
          </a:br>
          <a:r>
            <a:rPr lang="en-IE" sz="2400" kern="1200" dirty="0">
              <a:solidFill>
                <a:srgbClr val="FFFFFF"/>
              </a:solidFill>
              <a:latin typeface="Arial"/>
              <a:ea typeface="+mn-ea"/>
              <a:cs typeface="+mn-cs"/>
            </a:rPr>
            <a:t>and innovation support</a:t>
          </a:r>
        </a:p>
      </dsp:txBody>
      <dsp:txXfrm>
        <a:off x="46580" y="3417416"/>
        <a:ext cx="3195674" cy="1497187"/>
      </dsp:txXfrm>
    </dsp:sp>
    <dsp:sp modelId="{0B237B9F-1DC4-40EB-8D89-D84E1179BB7E}">
      <dsp:nvSpPr>
        <dsp:cNvPr id="0" name=""/>
        <dsp:cNvSpPr/>
      </dsp:nvSpPr>
      <dsp:spPr>
        <a:xfrm>
          <a:off x="3567629" y="1714096"/>
          <a:ext cx="3288834" cy="159034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1" kern="1200" dirty="0"/>
            <a:t>Art. 77 </a:t>
          </a:r>
          <a:br>
            <a:rPr lang="en-IE" sz="2400" b="1" kern="1200" dirty="0"/>
          </a:br>
          <a:r>
            <a:rPr lang="en-IE" sz="2400" kern="1200" dirty="0"/>
            <a:t>Funding for preparing </a:t>
          </a:r>
          <a:br>
            <a:rPr lang="en-IE" sz="2400" kern="1200" dirty="0"/>
          </a:br>
          <a:r>
            <a:rPr lang="en-IE" sz="2400" kern="1200" dirty="0"/>
            <a:t>and implementing </a:t>
          </a:r>
          <a:br>
            <a:rPr lang="en-IE" sz="2400" kern="1200" dirty="0"/>
          </a:br>
          <a:r>
            <a:rPr lang="en-IE" sz="2400" kern="1200" dirty="0"/>
            <a:t>EIP OG projects</a:t>
          </a:r>
        </a:p>
      </dsp:txBody>
      <dsp:txXfrm>
        <a:off x="3614209" y="1760676"/>
        <a:ext cx="3195674" cy="1497187"/>
      </dsp:txXfrm>
    </dsp:sp>
    <dsp:sp modelId="{CFEBA6E5-FCAC-428A-A32E-A6B45DE34315}">
      <dsp:nvSpPr>
        <dsp:cNvPr id="0" name=""/>
        <dsp:cNvSpPr/>
      </dsp:nvSpPr>
      <dsp:spPr>
        <a:xfrm>
          <a:off x="3567629" y="3426164"/>
          <a:ext cx="3288834" cy="159034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E" sz="2800" b="1" kern="1200" dirty="0"/>
            <a:t>Art. 127 </a:t>
          </a:r>
          <a:br>
            <a:rPr lang="en-IE" sz="2800" b="1" kern="1200" dirty="0"/>
          </a:br>
          <a:r>
            <a:rPr lang="en-IE" sz="2800" kern="1200" dirty="0"/>
            <a:t>Details on EIP and OGs, interactive innovation</a:t>
          </a:r>
        </a:p>
      </dsp:txBody>
      <dsp:txXfrm>
        <a:off x="3614209" y="3472744"/>
        <a:ext cx="3195674" cy="14971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A939EFE-0303-44F6-9A16-FD3B5E015DB1}" type="datetimeFigureOut">
              <a:rPr lang="en-GB" smtClean="0"/>
              <a:t>09/03/2026</a:t>
            </a:fld>
            <a:endParaRPr lang="en-GB"/>
          </a:p>
        </p:txBody>
      </p:sp>
      <p:sp>
        <p:nvSpPr>
          <p:cNvPr id="4" name="Footer Placehold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5"/>
            <a:ext cx="2945659" cy="498055"/>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3B926D1-0013-4A80-B64E-9D824EE65210}" type="datetimeFigureOut">
              <a:rPr lang="en-GB" smtClean="0"/>
              <a:t>09/03/2026</a:t>
            </a:fld>
            <a:endParaRPr 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xfrm>
            <a:off x="355600" y="1239838"/>
            <a:ext cx="5957888" cy="3352800"/>
          </a:xfrm>
          <a:ln/>
        </p:spPr>
      </p:sp>
      <p:sp>
        <p:nvSpPr>
          <p:cNvPr id="2293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2293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7600">
                <a:solidFill>
                  <a:srgbClr val="FFD624"/>
                </a:solidFill>
                <a:latin typeface="Verdana" pitchFamily="34" charset="0"/>
              </a:defRPr>
            </a:lvl1pPr>
            <a:lvl2pPr marL="750888" indent="-287338">
              <a:defRPr sz="7600">
                <a:solidFill>
                  <a:srgbClr val="FFD624"/>
                </a:solidFill>
                <a:latin typeface="Verdana" pitchFamily="34" charset="0"/>
              </a:defRPr>
            </a:lvl2pPr>
            <a:lvl3pPr marL="1154113" indent="-230188">
              <a:defRPr sz="7600">
                <a:solidFill>
                  <a:srgbClr val="FFD624"/>
                </a:solidFill>
                <a:latin typeface="Verdana" pitchFamily="34" charset="0"/>
              </a:defRPr>
            </a:lvl3pPr>
            <a:lvl4pPr marL="1617663" indent="-230188">
              <a:defRPr sz="7600">
                <a:solidFill>
                  <a:srgbClr val="FFD624"/>
                </a:solidFill>
                <a:latin typeface="Verdana" pitchFamily="34" charset="0"/>
              </a:defRPr>
            </a:lvl4pPr>
            <a:lvl5pPr marL="2079625" indent="-230188">
              <a:defRPr sz="7600">
                <a:solidFill>
                  <a:srgbClr val="FFD624"/>
                </a:solidFill>
                <a:latin typeface="Verdana" pitchFamily="34" charset="0"/>
              </a:defRPr>
            </a:lvl5pPr>
            <a:lvl6pPr marL="2536825" indent="-230188" eaLnBrk="0" fontAlgn="base" hangingPunct="0">
              <a:spcBef>
                <a:spcPct val="0"/>
              </a:spcBef>
              <a:spcAft>
                <a:spcPct val="0"/>
              </a:spcAft>
              <a:defRPr sz="7600">
                <a:solidFill>
                  <a:srgbClr val="FFD624"/>
                </a:solidFill>
                <a:latin typeface="Verdana" pitchFamily="34" charset="0"/>
              </a:defRPr>
            </a:lvl6pPr>
            <a:lvl7pPr marL="2994025" indent="-230188" eaLnBrk="0" fontAlgn="base" hangingPunct="0">
              <a:spcBef>
                <a:spcPct val="0"/>
              </a:spcBef>
              <a:spcAft>
                <a:spcPct val="0"/>
              </a:spcAft>
              <a:defRPr sz="7600">
                <a:solidFill>
                  <a:srgbClr val="FFD624"/>
                </a:solidFill>
                <a:latin typeface="Verdana" pitchFamily="34" charset="0"/>
              </a:defRPr>
            </a:lvl7pPr>
            <a:lvl8pPr marL="3451225" indent="-230188" eaLnBrk="0" fontAlgn="base" hangingPunct="0">
              <a:spcBef>
                <a:spcPct val="0"/>
              </a:spcBef>
              <a:spcAft>
                <a:spcPct val="0"/>
              </a:spcAft>
              <a:defRPr sz="7600">
                <a:solidFill>
                  <a:srgbClr val="FFD624"/>
                </a:solidFill>
                <a:latin typeface="Verdana" pitchFamily="34" charset="0"/>
              </a:defRPr>
            </a:lvl8pPr>
            <a:lvl9pPr marL="3908425" indent="-230188" eaLnBrk="0" fontAlgn="base" hangingPunct="0">
              <a:spcBef>
                <a:spcPct val="0"/>
              </a:spcBef>
              <a:spcAft>
                <a:spcPct val="0"/>
              </a:spcAft>
              <a:defRPr sz="7600">
                <a:solidFill>
                  <a:srgbClr val="FFD624"/>
                </a:solidFill>
                <a:latin typeface="Verdana"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A57C635-96E2-4D55-90CA-6B04FBC7F8E8}" type="slidenum">
              <a:rPr kumimoji="0" lang="en-GB" altLang="en-US"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3986" rtl="0" eaLnBrk="1" fontAlgn="auto" latinLnBrk="0" hangingPunct="1">
              <a:lnSpc>
                <a:spcPct val="100000"/>
              </a:lnSpc>
              <a:spcBef>
                <a:spcPts val="0"/>
              </a:spcBef>
              <a:spcAft>
                <a:spcPts val="0"/>
              </a:spcAft>
              <a:buClrTx/>
              <a:buSzTx/>
              <a:buFontTx/>
              <a:buNone/>
              <a:tabLst/>
              <a:defRPr/>
            </a:pPr>
            <a:fld id="{81A270E7-D832-40B9-A643-1FE40094CC4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522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2BBD3-AB13-C64D-8AA4-D9D492A435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72067A0-99E1-8363-BF72-49581246E8C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A9D1B1A-AF84-09A4-5D4F-88D2CA4FB01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A84887FD-2CF2-A9CE-BEBE-146CC70908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934980-64C0-4FEA-A2F9-F6BF04813967}"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0088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9FCAA-198B-E2DA-C8D2-3BA446FB6F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CC9196-78DA-3281-DB9B-B0AE00490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C96E69-B23D-15AA-567C-A20B211508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B9A641-27B5-2387-82B7-9A2C4F759F5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1110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2BBD3-AB13-C64D-8AA4-D9D492A435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72067A0-99E1-8363-BF72-49581246E8C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A9D1B1A-AF84-09A4-5D4F-88D2CA4FB01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A84887FD-2CF2-A9CE-BEBE-146CC70908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934980-64C0-4FEA-A2F9-F6BF04813967}"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3515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GB"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9269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777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1045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194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GB"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580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xfrm>
            <a:off x="355600" y="1239838"/>
            <a:ext cx="5957888" cy="3352800"/>
          </a:xfrm>
          <a:ln/>
        </p:spPr>
      </p:sp>
      <p:sp>
        <p:nvSpPr>
          <p:cNvPr id="2293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2293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7600">
                <a:solidFill>
                  <a:srgbClr val="FFD624"/>
                </a:solidFill>
                <a:latin typeface="Verdana" pitchFamily="34" charset="0"/>
              </a:defRPr>
            </a:lvl1pPr>
            <a:lvl2pPr marL="750888" indent="-287338">
              <a:defRPr sz="7600">
                <a:solidFill>
                  <a:srgbClr val="FFD624"/>
                </a:solidFill>
                <a:latin typeface="Verdana" pitchFamily="34" charset="0"/>
              </a:defRPr>
            </a:lvl2pPr>
            <a:lvl3pPr marL="1154113" indent="-230188">
              <a:defRPr sz="7600">
                <a:solidFill>
                  <a:srgbClr val="FFD624"/>
                </a:solidFill>
                <a:latin typeface="Verdana" pitchFamily="34" charset="0"/>
              </a:defRPr>
            </a:lvl3pPr>
            <a:lvl4pPr marL="1617663" indent="-230188">
              <a:defRPr sz="7600">
                <a:solidFill>
                  <a:srgbClr val="FFD624"/>
                </a:solidFill>
                <a:latin typeface="Verdana" pitchFamily="34" charset="0"/>
              </a:defRPr>
            </a:lvl4pPr>
            <a:lvl5pPr marL="2079625" indent="-230188">
              <a:defRPr sz="7600">
                <a:solidFill>
                  <a:srgbClr val="FFD624"/>
                </a:solidFill>
                <a:latin typeface="Verdana" pitchFamily="34" charset="0"/>
              </a:defRPr>
            </a:lvl5pPr>
            <a:lvl6pPr marL="2536825" indent="-230188" eaLnBrk="0" fontAlgn="base" hangingPunct="0">
              <a:spcBef>
                <a:spcPct val="0"/>
              </a:spcBef>
              <a:spcAft>
                <a:spcPct val="0"/>
              </a:spcAft>
              <a:defRPr sz="7600">
                <a:solidFill>
                  <a:srgbClr val="FFD624"/>
                </a:solidFill>
                <a:latin typeface="Verdana" pitchFamily="34" charset="0"/>
              </a:defRPr>
            </a:lvl6pPr>
            <a:lvl7pPr marL="2994025" indent="-230188" eaLnBrk="0" fontAlgn="base" hangingPunct="0">
              <a:spcBef>
                <a:spcPct val="0"/>
              </a:spcBef>
              <a:spcAft>
                <a:spcPct val="0"/>
              </a:spcAft>
              <a:defRPr sz="7600">
                <a:solidFill>
                  <a:srgbClr val="FFD624"/>
                </a:solidFill>
                <a:latin typeface="Verdana" pitchFamily="34" charset="0"/>
              </a:defRPr>
            </a:lvl7pPr>
            <a:lvl8pPr marL="3451225" indent="-230188" eaLnBrk="0" fontAlgn="base" hangingPunct="0">
              <a:spcBef>
                <a:spcPct val="0"/>
              </a:spcBef>
              <a:spcAft>
                <a:spcPct val="0"/>
              </a:spcAft>
              <a:defRPr sz="7600">
                <a:solidFill>
                  <a:srgbClr val="FFD624"/>
                </a:solidFill>
                <a:latin typeface="Verdana" pitchFamily="34" charset="0"/>
              </a:defRPr>
            </a:lvl8pPr>
            <a:lvl9pPr marL="3908425" indent="-230188" eaLnBrk="0" fontAlgn="base" hangingPunct="0">
              <a:spcBef>
                <a:spcPct val="0"/>
              </a:spcBef>
              <a:spcAft>
                <a:spcPct val="0"/>
              </a:spcAft>
              <a:defRPr sz="7600">
                <a:solidFill>
                  <a:srgbClr val="FFD624"/>
                </a:solidFill>
                <a:latin typeface="Verdana" pitchFamily="34" charset="0"/>
              </a:defRPr>
            </a:lvl9pPr>
          </a:lstStyle>
          <a:p>
            <a:pPr marL="0" marR="0" lvl="0" indent="0" algn="r" defTabSz="913986" rtl="0" eaLnBrk="1" fontAlgn="auto" latinLnBrk="0" hangingPunct="1">
              <a:lnSpc>
                <a:spcPct val="100000"/>
              </a:lnSpc>
              <a:spcBef>
                <a:spcPts val="0"/>
              </a:spcBef>
              <a:spcAft>
                <a:spcPts val="0"/>
              </a:spcAft>
              <a:buClrTx/>
              <a:buSzTx/>
              <a:buFontTx/>
              <a:buNone/>
              <a:tabLst/>
              <a:defRPr/>
            </a:pPr>
            <a:fld id="{4A57C635-96E2-4D55-90CA-6B04FBC7F8E8}" type="slidenum">
              <a:rPr kumimoji="0" lang="en-GB" altLang="en-US"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3</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909450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A9563-DBC5-FBD1-E738-D897E8C8CF3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59FED93-4D69-32C4-2033-9D2D4A1EE48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325762E-1403-8311-654B-100D1E9B567B}"/>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6AF0EFB8-47F4-9516-C364-28AD1E2198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934980-64C0-4FEA-A2F9-F6BF04813967}"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5711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F7F8E-E490-6493-AB9B-8264FC61D9AD}"/>
            </a:ext>
          </a:extLst>
        </p:cNvPr>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779BB28E-E0DB-E783-CFF3-F82B2E095125}"/>
              </a:ext>
            </a:extLst>
          </p:cNvPr>
          <p:cNvSpPr>
            <a:spLocks noGrp="1" noRot="1" noChangeAspect="1" noTextEdit="1"/>
          </p:cNvSpPr>
          <p:nvPr>
            <p:ph type="sldImg"/>
          </p:nvPr>
        </p:nvSpPr>
        <p:spPr>
          <a:xfrm>
            <a:off x="26988" y="746125"/>
            <a:ext cx="6615112" cy="3721100"/>
          </a:xfrm>
          <a:ln/>
        </p:spPr>
      </p:sp>
      <p:sp>
        <p:nvSpPr>
          <p:cNvPr id="107523" name="Notes Placeholder 2">
            <a:extLst>
              <a:ext uri="{FF2B5EF4-FFF2-40B4-BE49-F238E27FC236}">
                <a16:creationId xmlns:a16="http://schemas.microsoft.com/office/drawing/2014/main" id="{65F9A5E9-9D53-4D84-0E9F-FF042D860E5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107524" name="Slide Number Placeholder 3">
            <a:extLst>
              <a:ext uri="{FF2B5EF4-FFF2-40B4-BE49-F238E27FC236}">
                <a16:creationId xmlns:a16="http://schemas.microsoft.com/office/drawing/2014/main" id="{25944452-4CA4-CB9A-F242-BF863947436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7700" b="1">
                <a:solidFill>
                  <a:srgbClr val="FFD624"/>
                </a:solidFill>
                <a:latin typeface="Verdana" pitchFamily="34" charset="0"/>
              </a:defRPr>
            </a:lvl1pPr>
            <a:lvl2pPr marL="736678" indent="-282473">
              <a:defRPr sz="7700" b="1">
                <a:solidFill>
                  <a:srgbClr val="FFD624"/>
                </a:solidFill>
                <a:latin typeface="Verdana" pitchFamily="34" charset="0"/>
              </a:defRPr>
            </a:lvl2pPr>
            <a:lvl3pPr marL="1133104" indent="-226300">
              <a:defRPr sz="7700" b="1">
                <a:solidFill>
                  <a:srgbClr val="FFD624"/>
                </a:solidFill>
                <a:latin typeface="Verdana" pitchFamily="34" charset="0"/>
              </a:defRPr>
            </a:lvl3pPr>
            <a:lvl4pPr marL="1587308" indent="-226300">
              <a:defRPr sz="7700" b="1">
                <a:solidFill>
                  <a:srgbClr val="FFD624"/>
                </a:solidFill>
                <a:latin typeface="Verdana" pitchFamily="34" charset="0"/>
              </a:defRPr>
            </a:lvl4pPr>
            <a:lvl5pPr marL="2041512" indent="-226300">
              <a:defRPr sz="7700" b="1">
                <a:solidFill>
                  <a:srgbClr val="FFD624"/>
                </a:solidFill>
                <a:latin typeface="Verdana" pitchFamily="34" charset="0"/>
              </a:defRPr>
            </a:lvl5pPr>
            <a:lvl6pPr marL="2503742" indent="-226300" eaLnBrk="0" fontAlgn="base" hangingPunct="0">
              <a:spcBef>
                <a:spcPct val="0"/>
              </a:spcBef>
              <a:spcAft>
                <a:spcPct val="0"/>
              </a:spcAft>
              <a:defRPr sz="7700" b="1">
                <a:solidFill>
                  <a:srgbClr val="FFD624"/>
                </a:solidFill>
                <a:latin typeface="Verdana" pitchFamily="34" charset="0"/>
              </a:defRPr>
            </a:lvl6pPr>
            <a:lvl7pPr marL="2965971" indent="-226300" eaLnBrk="0" fontAlgn="base" hangingPunct="0">
              <a:spcBef>
                <a:spcPct val="0"/>
              </a:spcBef>
              <a:spcAft>
                <a:spcPct val="0"/>
              </a:spcAft>
              <a:defRPr sz="7700" b="1">
                <a:solidFill>
                  <a:srgbClr val="FFD624"/>
                </a:solidFill>
                <a:latin typeface="Verdana" pitchFamily="34" charset="0"/>
              </a:defRPr>
            </a:lvl7pPr>
            <a:lvl8pPr marL="3428200" indent="-226300" eaLnBrk="0" fontAlgn="base" hangingPunct="0">
              <a:spcBef>
                <a:spcPct val="0"/>
              </a:spcBef>
              <a:spcAft>
                <a:spcPct val="0"/>
              </a:spcAft>
              <a:defRPr sz="7700" b="1">
                <a:solidFill>
                  <a:srgbClr val="FFD624"/>
                </a:solidFill>
                <a:latin typeface="Verdana" pitchFamily="34" charset="0"/>
              </a:defRPr>
            </a:lvl8pPr>
            <a:lvl9pPr marL="3890429" indent="-226300" eaLnBrk="0" fontAlgn="base" hangingPunct="0">
              <a:spcBef>
                <a:spcPct val="0"/>
              </a:spcBef>
              <a:spcAft>
                <a:spcPct val="0"/>
              </a:spcAft>
              <a:defRPr sz="7700" b="1">
                <a:solidFill>
                  <a:srgbClr val="FFD624"/>
                </a:solidFill>
                <a:latin typeface="Verdana" pitchFamily="34" charset="0"/>
              </a:defRPr>
            </a:lvl9pPr>
          </a:lstStyle>
          <a:p>
            <a:pPr marL="0" marR="0" lvl="0" indent="0" algn="r" defTabSz="913986" rtl="0" eaLnBrk="1" fontAlgn="auto" latinLnBrk="0" hangingPunct="1">
              <a:lnSpc>
                <a:spcPct val="100000"/>
              </a:lnSpc>
              <a:spcBef>
                <a:spcPts val="0"/>
              </a:spcBef>
              <a:spcAft>
                <a:spcPts val="0"/>
              </a:spcAft>
              <a:buClrTx/>
              <a:buSzTx/>
              <a:buFontTx/>
              <a:buNone/>
              <a:tabLst/>
              <a:defRPr/>
            </a:pPr>
            <a:fld id="{461410A4-5A97-4F22-A1A5-AB23F1DF303D}" type="slidenum">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25</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184502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2BBD3-AB13-C64D-8AA4-D9D492A435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72067A0-99E1-8363-BF72-49581246E8C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A9D1B1A-AF84-09A4-5D4F-88D2CA4FB01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A84887FD-2CF2-A9CE-BEBE-146CC70908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934980-64C0-4FEA-A2F9-F6BF04813967}"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89996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44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788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032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5318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ln/>
        </p:spPr>
      </p:sp>
      <p:sp>
        <p:nvSpPr>
          <p:cNvPr id="2293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i="1">
                <a:latin typeface="Arial" panose="020B0604020202020204" pitchFamily="34" charset="0"/>
              </a:rPr>
              <a:t>La confrontation</a:t>
            </a:r>
            <a:r>
              <a:rPr lang="fr-FR" altLang="en-US">
                <a:latin typeface="Arial" panose="020B0604020202020204" pitchFamily="34" charset="0"/>
              </a:rPr>
              <a:t> d'avis, d'opinions divergents permet de révéler la vérité ou de </a:t>
            </a:r>
            <a:r>
              <a:rPr lang="fr-FR" altLang="en-US" i="1">
                <a:latin typeface="Arial" panose="020B0604020202020204" pitchFamily="34" charset="0"/>
              </a:rPr>
              <a:t>faire</a:t>
            </a:r>
            <a:r>
              <a:rPr lang="fr-FR" altLang="en-US">
                <a:latin typeface="Arial" panose="020B0604020202020204" pitchFamily="34" charset="0"/>
              </a:rPr>
              <a:t> éclore de nouvelles idées</a:t>
            </a:r>
            <a:endParaRPr lang="nl-BE" altLang="nl-BE" sz="1800">
              <a:solidFill>
                <a:srgbClr val="FFFFFF"/>
              </a:solidFill>
              <a:latin typeface="Arial" panose="020B0604020202020204" pitchFamily="34" charset="0"/>
            </a:endParaRPr>
          </a:p>
          <a:p>
            <a:endParaRPr lang="en-GB" altLang="en-US">
              <a:latin typeface="Arial" panose="020B0604020202020204" pitchFamily="34" charset="0"/>
            </a:endParaRPr>
          </a:p>
        </p:txBody>
      </p:sp>
      <p:sp>
        <p:nvSpPr>
          <p:cNvPr id="2293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7600" b="1">
                <a:solidFill>
                  <a:srgbClr val="FFD624"/>
                </a:solidFill>
                <a:latin typeface="Verdana" panose="020B0604030504040204" pitchFamily="34" charset="0"/>
              </a:defRPr>
            </a:lvl1pPr>
            <a:lvl2pPr marL="742950" indent="-285750">
              <a:defRPr sz="7600" b="1">
                <a:solidFill>
                  <a:srgbClr val="FFD624"/>
                </a:solidFill>
                <a:latin typeface="Verdana" panose="020B0604030504040204" pitchFamily="34" charset="0"/>
              </a:defRPr>
            </a:lvl2pPr>
            <a:lvl3pPr marL="1143000" indent="-228600">
              <a:defRPr sz="7600" b="1">
                <a:solidFill>
                  <a:srgbClr val="FFD624"/>
                </a:solidFill>
                <a:latin typeface="Verdana" panose="020B0604030504040204" pitchFamily="34" charset="0"/>
              </a:defRPr>
            </a:lvl3pPr>
            <a:lvl4pPr marL="1600200" indent="-228600">
              <a:defRPr sz="7600" b="1">
                <a:solidFill>
                  <a:srgbClr val="FFD624"/>
                </a:solidFill>
                <a:latin typeface="Verdana" panose="020B0604030504040204" pitchFamily="34" charset="0"/>
              </a:defRPr>
            </a:lvl4pPr>
            <a:lvl5pPr marL="2057400" indent="-228600">
              <a:defRPr sz="7600" b="1">
                <a:solidFill>
                  <a:srgbClr val="FFD624"/>
                </a:solidFill>
                <a:latin typeface="Verdana" panose="020B0604030504040204" pitchFamily="34" charset="0"/>
              </a:defRPr>
            </a:lvl5pPr>
            <a:lvl6pPr marL="2514600" indent="-228600" eaLnBrk="0" fontAlgn="base" hangingPunct="0">
              <a:spcBef>
                <a:spcPct val="0"/>
              </a:spcBef>
              <a:spcAft>
                <a:spcPct val="0"/>
              </a:spcAft>
              <a:defRPr sz="7600" b="1">
                <a:solidFill>
                  <a:srgbClr val="FFD624"/>
                </a:solidFill>
                <a:latin typeface="Verdana" panose="020B0604030504040204" pitchFamily="34" charset="0"/>
              </a:defRPr>
            </a:lvl6pPr>
            <a:lvl7pPr marL="2971800" indent="-228600" eaLnBrk="0" fontAlgn="base" hangingPunct="0">
              <a:spcBef>
                <a:spcPct val="0"/>
              </a:spcBef>
              <a:spcAft>
                <a:spcPct val="0"/>
              </a:spcAft>
              <a:defRPr sz="7600" b="1">
                <a:solidFill>
                  <a:srgbClr val="FFD624"/>
                </a:solidFill>
                <a:latin typeface="Verdana" panose="020B0604030504040204" pitchFamily="34" charset="0"/>
              </a:defRPr>
            </a:lvl7pPr>
            <a:lvl8pPr marL="3429000" indent="-228600" eaLnBrk="0" fontAlgn="base" hangingPunct="0">
              <a:spcBef>
                <a:spcPct val="0"/>
              </a:spcBef>
              <a:spcAft>
                <a:spcPct val="0"/>
              </a:spcAft>
              <a:defRPr sz="7600" b="1">
                <a:solidFill>
                  <a:srgbClr val="FFD624"/>
                </a:solidFill>
                <a:latin typeface="Verdana" panose="020B0604030504040204" pitchFamily="34" charset="0"/>
              </a:defRPr>
            </a:lvl8pPr>
            <a:lvl9pPr marL="3886200" indent="-228600" eaLnBrk="0" fontAlgn="base" hangingPunct="0">
              <a:spcBef>
                <a:spcPct val="0"/>
              </a:spcBef>
              <a:spcAft>
                <a:spcPct val="0"/>
              </a:spcAft>
              <a:defRPr sz="7600" b="1">
                <a:solidFill>
                  <a:srgbClr val="FFD624"/>
                </a:solidFill>
                <a:latin typeface="Verdan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17398B0-EC55-414C-BFF1-37BF52DBEBAA}" type="slidenum">
              <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174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39838"/>
            <a:ext cx="5956300" cy="3349625"/>
          </a:xfrm>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pPr marL="0" marR="0" lvl="0" indent="0" algn="r" defTabSz="913986" rtl="0" eaLnBrk="1" fontAlgn="auto" latinLnBrk="0" hangingPunct="1">
              <a:lnSpc>
                <a:spcPct val="100000"/>
              </a:lnSpc>
              <a:spcBef>
                <a:spcPts val="0"/>
              </a:spcBef>
              <a:spcAft>
                <a:spcPts val="0"/>
              </a:spcAft>
              <a:buClrTx/>
              <a:buSzTx/>
              <a:buFontTx/>
              <a:buNone/>
              <a:tabLst/>
              <a:defRPr/>
            </a:pPr>
            <a:fld id="{81A270E7-D832-40B9-A643-1FE40094CC4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43610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8775" y="849313"/>
            <a:ext cx="4075113" cy="229393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1A270E7-D832-40B9-A643-1FE40094CC4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8237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203A9D-666A-4EA8-AE02-F8DF2E80D1A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8796758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Bef>
                <a:spcPts val="600"/>
              </a:spcBef>
              <a:spcAft>
                <a:spcPts val="800"/>
              </a:spcAft>
              <a:buFont typeface="Symbol" panose="05050102010706020507" pitchFamily="18" charset="2"/>
              <a:buChar char=""/>
            </a:pPr>
            <a:r>
              <a:rPr lang="en-IE" dirty="0"/>
              <a:t>Finally, </a:t>
            </a:r>
            <a:r>
              <a:rPr lang="en-GB" sz="1200" kern="100" dirty="0">
                <a:effectLst/>
                <a:latin typeface="Times New Roman" panose="02020603050405020304" pitchFamily="18" charset="0"/>
                <a:ea typeface="Calibri" panose="020F0502020204030204" pitchFamily="34" charset="0"/>
                <a:cs typeface="Times New Roman" panose="02020603050405020304" pitchFamily="18" charset="0"/>
              </a:rPr>
              <a:t>with the help of the EU-</a:t>
            </a:r>
            <a:r>
              <a:rPr lang="en-GB" sz="1200" kern="100" dirty="0" err="1">
                <a:effectLst/>
                <a:latin typeface="Times New Roman" panose="02020603050405020304" pitchFamily="18" charset="0"/>
                <a:ea typeface="Calibri" panose="020F0502020204030204" pitchFamily="34" charset="0"/>
                <a:cs typeface="Times New Roman" panose="02020603050405020304" pitchFamily="18" charset="0"/>
              </a:rPr>
              <a:t>FarmBook</a:t>
            </a:r>
            <a:r>
              <a:rPr lang="en-GB" sz="1200" kern="100" dirty="0">
                <a:effectLst/>
                <a:latin typeface="Times New Roman" panose="02020603050405020304" pitchFamily="18" charset="0"/>
                <a:ea typeface="Calibri" panose="020F0502020204030204" pitchFamily="34" charset="0"/>
                <a:cs typeface="Times New Roman" panose="02020603050405020304" pitchFamily="18" charset="0"/>
              </a:rPr>
              <a:t> project, which is also today with us, we are also building an </a:t>
            </a:r>
            <a:r>
              <a:rPr lang="en-GB" sz="1200" b="1" kern="100" dirty="0">
                <a:effectLst/>
                <a:latin typeface="Times New Roman" panose="02020603050405020304" pitchFamily="18" charset="0"/>
                <a:ea typeface="Calibri" panose="020F0502020204030204" pitchFamily="34" charset="0"/>
                <a:cs typeface="Times New Roman" panose="02020603050405020304" pitchFamily="18" charset="0"/>
              </a:rPr>
              <a:t>EU-wide online platform</a:t>
            </a:r>
            <a:r>
              <a:rPr lang="en-GB" sz="1200" kern="100" dirty="0">
                <a:effectLst/>
                <a:latin typeface="Times New Roman" panose="02020603050405020304" pitchFamily="18" charset="0"/>
                <a:ea typeface="Calibri" panose="020F0502020204030204" pitchFamily="34" charset="0"/>
                <a:cs typeface="Times New Roman" panose="02020603050405020304" pitchFamily="18" charset="0"/>
              </a:rPr>
              <a:t> that will bring together all of the tangible outputs of Horizon and CAP funded MA projects, including EIP AGRI OGS! Through this platform farmers, foresters and advisors across Europe will have </a:t>
            </a:r>
            <a:r>
              <a:rPr lang="en-GB" sz="1200" b="1" kern="100" dirty="0">
                <a:effectLst/>
                <a:latin typeface="Times New Roman" panose="02020603050405020304" pitchFamily="18" charset="0"/>
                <a:ea typeface="Calibri" panose="020F0502020204030204" pitchFamily="34" charset="0"/>
                <a:cs typeface="Times New Roman" panose="02020603050405020304" pitchFamily="18" charset="0"/>
              </a:rPr>
              <a:t>one- stop-shop</a:t>
            </a:r>
            <a:r>
              <a:rPr lang="en-GB" sz="1200" kern="100" dirty="0">
                <a:effectLst/>
                <a:latin typeface="Times New Roman" panose="02020603050405020304" pitchFamily="18" charset="0"/>
                <a:ea typeface="Calibri" panose="020F0502020204030204" pitchFamily="34" charset="0"/>
                <a:cs typeface="Times New Roman" panose="02020603050405020304" pitchFamily="18" charset="0"/>
              </a:rPr>
              <a:t> get access to practical new knowledge and innovative solutions. The platform intends to support the deployment of innovative solutions by the end users, helping them to adapt more sustainable practices. So, if you want to spread your outcomes across the EU among the other practitioners – this the ideal outlet for you! We strongly encourage you to contribute to the platform, as its success and power depends on the contributions from the EIP-AGRI OGs! </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0">
              <a:buFont typeface="Arial" panose="020B0604020202020204" pitchFamily="34" charset="0"/>
              <a:buNone/>
            </a:pPr>
            <a:endParaRPr lang="en-IE"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lang="en-GB"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181296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32200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15110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92677-AF01-430A-B2E0-1779357C8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B26FA-9DAD-FDEA-CF06-64E5EFD336BF}"/>
              </a:ext>
            </a:extLst>
          </p:cNvPr>
          <p:cNvSpPr>
            <a:spLocks noGrp="1" noRot="1" noChangeAspect="1"/>
          </p:cNvSpPr>
          <p:nvPr>
            <p:ph type="sldImg"/>
          </p:nvPr>
        </p:nvSpPr>
        <p:spPr>
          <a:xfrm>
            <a:off x="357188" y="1239838"/>
            <a:ext cx="5954712" cy="3349625"/>
          </a:xfrm>
        </p:spPr>
      </p:sp>
      <p:sp>
        <p:nvSpPr>
          <p:cNvPr id="3" name="Notes Placeholder 2">
            <a:extLst>
              <a:ext uri="{FF2B5EF4-FFF2-40B4-BE49-F238E27FC236}">
                <a16:creationId xmlns:a16="http://schemas.microsoft.com/office/drawing/2014/main" id="{B0A08032-D2D2-5957-F272-292B8983D5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528B87-D5DB-F65D-EB27-F3D1A5AA6F36}"/>
              </a:ext>
            </a:extLst>
          </p:cNvPr>
          <p:cNvSpPr>
            <a:spLocks noGrp="1"/>
          </p:cNvSpPr>
          <p:nvPr>
            <p:ph type="sldNum" sz="quarter" idx="10"/>
          </p:nvPr>
        </p:nvSpPr>
        <p:spPr/>
        <p:txBody>
          <a:bodyPr/>
          <a:lstStyle/>
          <a:p>
            <a:pPr marL="0" marR="0" lvl="0" indent="0" algn="r" defTabSz="913986" rtl="0" eaLnBrk="1" fontAlgn="auto" latinLnBrk="0" hangingPunct="1">
              <a:lnSpc>
                <a:spcPct val="100000"/>
              </a:lnSpc>
              <a:spcBef>
                <a:spcPts val="0"/>
              </a:spcBef>
              <a:spcAft>
                <a:spcPts val="0"/>
              </a:spcAft>
              <a:buClrTx/>
              <a:buSzTx/>
              <a:buFontTx/>
              <a:buNone/>
              <a:tabLst/>
              <a:defRPr/>
            </a:pPr>
            <a:fld id="{81A270E7-D832-40B9-A643-1FE40094CC4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69641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2BBD3-AB13-C64D-8AA4-D9D492A435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72067A0-99E1-8363-BF72-49581246E8C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A9D1B1A-AF84-09A4-5D4F-88D2CA4FB01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A84887FD-2CF2-A9CE-BEBE-146CC70908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934980-64C0-4FEA-A2F9-F6BF04813967}"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19479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 y="1346200"/>
            <a:ext cx="6464300" cy="36353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3986" rtl="0" eaLnBrk="1" fontAlgn="auto" latinLnBrk="0" hangingPunct="1">
              <a:lnSpc>
                <a:spcPct val="100000"/>
              </a:lnSpc>
              <a:spcBef>
                <a:spcPts val="0"/>
              </a:spcBef>
              <a:spcAft>
                <a:spcPts val="0"/>
              </a:spcAft>
              <a:buClrTx/>
              <a:buSzTx/>
              <a:buFontTx/>
              <a:buNone/>
              <a:tabLst/>
              <a:defRPr/>
            </a:pPr>
            <a:fld id="{81A270E7-D832-40B9-A643-1FE40094CC4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68269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 y="1346200"/>
            <a:ext cx="6464300" cy="36353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3986" rtl="0" eaLnBrk="1" fontAlgn="auto" latinLnBrk="0" hangingPunct="1">
              <a:lnSpc>
                <a:spcPct val="100000"/>
              </a:lnSpc>
              <a:spcBef>
                <a:spcPts val="0"/>
              </a:spcBef>
              <a:spcAft>
                <a:spcPts val="0"/>
              </a:spcAft>
              <a:buClrTx/>
              <a:buSzTx/>
              <a:buFontTx/>
              <a:buNone/>
              <a:tabLst/>
              <a:defRPr/>
            </a:pPr>
            <a:fld id="{81A270E7-D832-40B9-A643-1FE40094CC4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0492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2BBD3-AB13-C64D-8AA4-D9D492A435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72067A0-99E1-8363-BF72-49581246E8C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A9D1B1A-AF84-09A4-5D4F-88D2CA4FB01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A84887FD-2CF2-A9CE-BEBE-146CC70908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934980-64C0-4FEA-A2F9-F6BF04813967}"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65979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41425"/>
            <a:ext cx="5954712"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1A270E7-D832-40B9-A643-1FE40094CC4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936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3F597-FD6A-4876-B048-436891C02D1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316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You </a:t>
            </a:r>
            <a:r>
              <a:rPr lang="fr-BE" dirty="0" err="1"/>
              <a:t>will</a:t>
            </a:r>
            <a:r>
              <a:rPr lang="fr-BE" dirty="0"/>
              <a:t> </a:t>
            </a:r>
            <a:r>
              <a:rPr lang="fr-BE" dirty="0" err="1"/>
              <a:t>be</a:t>
            </a:r>
            <a:r>
              <a:rPr lang="fr-BE" dirty="0"/>
              <a:t> </a:t>
            </a:r>
            <a:r>
              <a:rPr lang="fr-BE" dirty="0" err="1"/>
              <a:t>helpful</a:t>
            </a:r>
            <a:r>
              <a:rPr lang="fr-BE" dirty="0"/>
              <a:t> for </a:t>
            </a:r>
            <a:r>
              <a:rPr lang="fr-BE" dirty="0" err="1"/>
              <a:t>implementing</a:t>
            </a:r>
            <a:r>
              <a:rPr lang="fr-BE" dirty="0"/>
              <a:t> CAP 2023-2027</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252650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Slide Image Placeholder 1"/>
          <p:cNvSpPr>
            <a:spLocks noGrp="1" noRot="1" noChangeAspect="1" noTextEdit="1"/>
          </p:cNvSpPr>
          <p:nvPr>
            <p:ph type="sldImg"/>
          </p:nvPr>
        </p:nvSpPr>
        <p:spPr>
          <a:xfrm>
            <a:off x="2584450" y="922338"/>
            <a:ext cx="4429125" cy="2492375"/>
          </a:xfrm>
          <a:ln/>
        </p:spPr>
      </p:sp>
      <p:sp>
        <p:nvSpPr>
          <p:cNvPr id="233475" name="Notes Placeholder 2"/>
          <p:cNvSpPr>
            <a:spLocks noGrp="1"/>
          </p:cNvSpPr>
          <p:nvPr>
            <p:ph type="body" idx="1"/>
          </p:nvPr>
        </p:nvSpPr>
        <p:spPr>
          <a:noFill/>
        </p:spPr>
        <p:txBody>
          <a:bodyPr/>
          <a:lstStyle/>
          <a:p>
            <a:endParaRPr lang="en-US" altLang="en-US">
              <a:latin typeface="Arial" pitchFamily="34" charset="0"/>
            </a:endParaRPr>
          </a:p>
        </p:txBody>
      </p:sp>
      <p:sp>
        <p:nvSpPr>
          <p:cNvPr id="233476" name="Slide Number Placeholder 3"/>
          <p:cNvSpPr>
            <a:spLocks noGrp="1"/>
          </p:cNvSpPr>
          <p:nvPr>
            <p:ph type="sldNum" sz="quarter" idx="5"/>
          </p:nvPr>
        </p:nvSpPr>
        <p:spPr>
          <a:noFill/>
        </p:spPr>
        <p:txBody>
          <a:bodyPr/>
          <a:lstStyle>
            <a:lvl1pPr>
              <a:defRPr sz="7600">
                <a:solidFill>
                  <a:srgbClr val="FFD624"/>
                </a:solidFill>
                <a:latin typeface="Verdana" pitchFamily="34" charset="0"/>
              </a:defRPr>
            </a:lvl1pPr>
            <a:lvl2pPr marL="742950" indent="-285750">
              <a:defRPr sz="7600">
                <a:solidFill>
                  <a:srgbClr val="FFD624"/>
                </a:solidFill>
                <a:latin typeface="Verdana" pitchFamily="34" charset="0"/>
              </a:defRPr>
            </a:lvl2pPr>
            <a:lvl3pPr marL="1143000" indent="-228600">
              <a:defRPr sz="7600">
                <a:solidFill>
                  <a:srgbClr val="FFD624"/>
                </a:solidFill>
                <a:latin typeface="Verdana" pitchFamily="34" charset="0"/>
              </a:defRPr>
            </a:lvl3pPr>
            <a:lvl4pPr marL="1600200" indent="-228600">
              <a:defRPr sz="7600">
                <a:solidFill>
                  <a:srgbClr val="FFD624"/>
                </a:solidFill>
                <a:latin typeface="Verdana" pitchFamily="34" charset="0"/>
              </a:defRPr>
            </a:lvl4pPr>
            <a:lvl5pPr marL="2057400" indent="-228600">
              <a:defRPr sz="7600">
                <a:solidFill>
                  <a:srgbClr val="FFD624"/>
                </a:solidFill>
                <a:latin typeface="Verdana" pitchFamily="34" charset="0"/>
              </a:defRPr>
            </a:lvl5pPr>
            <a:lvl6pPr marL="2514600" indent="-228600" eaLnBrk="0" fontAlgn="base" hangingPunct="0">
              <a:spcBef>
                <a:spcPct val="0"/>
              </a:spcBef>
              <a:spcAft>
                <a:spcPct val="0"/>
              </a:spcAft>
              <a:defRPr sz="7600">
                <a:solidFill>
                  <a:srgbClr val="FFD624"/>
                </a:solidFill>
                <a:latin typeface="Verdana" pitchFamily="34" charset="0"/>
              </a:defRPr>
            </a:lvl6pPr>
            <a:lvl7pPr marL="2971800" indent="-228600" eaLnBrk="0" fontAlgn="base" hangingPunct="0">
              <a:spcBef>
                <a:spcPct val="0"/>
              </a:spcBef>
              <a:spcAft>
                <a:spcPct val="0"/>
              </a:spcAft>
              <a:defRPr sz="7600">
                <a:solidFill>
                  <a:srgbClr val="FFD624"/>
                </a:solidFill>
                <a:latin typeface="Verdana" pitchFamily="34" charset="0"/>
              </a:defRPr>
            </a:lvl7pPr>
            <a:lvl8pPr marL="3429000" indent="-228600" eaLnBrk="0" fontAlgn="base" hangingPunct="0">
              <a:spcBef>
                <a:spcPct val="0"/>
              </a:spcBef>
              <a:spcAft>
                <a:spcPct val="0"/>
              </a:spcAft>
              <a:defRPr sz="7600">
                <a:solidFill>
                  <a:srgbClr val="FFD624"/>
                </a:solidFill>
                <a:latin typeface="Verdana" pitchFamily="34" charset="0"/>
              </a:defRPr>
            </a:lvl8pPr>
            <a:lvl9pPr marL="3886200" indent="-228600" eaLnBrk="0" fontAlgn="base" hangingPunct="0">
              <a:spcBef>
                <a:spcPct val="0"/>
              </a:spcBef>
              <a:spcAft>
                <a:spcPct val="0"/>
              </a:spcAft>
              <a:defRPr sz="7600">
                <a:solidFill>
                  <a:srgbClr val="FFD624"/>
                </a:solidFill>
                <a:latin typeface="Verdana" pitchFamily="34" charset="0"/>
              </a:defRPr>
            </a:lvl9pPr>
          </a:lstStyle>
          <a:p>
            <a:pPr marL="0" marR="0" lvl="0" indent="0" algn="r" defTabSz="913986" rtl="0" eaLnBrk="1" fontAlgn="auto" latinLnBrk="0" hangingPunct="1">
              <a:lnSpc>
                <a:spcPct val="100000"/>
              </a:lnSpc>
              <a:spcBef>
                <a:spcPts val="0"/>
              </a:spcBef>
              <a:spcAft>
                <a:spcPts val="0"/>
              </a:spcAft>
              <a:buClrTx/>
              <a:buSzTx/>
              <a:buFontTx/>
              <a:buNone/>
              <a:tabLst/>
              <a:defRPr/>
            </a:pPr>
            <a:fld id="{0B13B2DD-0B9C-4E1D-A134-A675C088C187}" type="slidenum">
              <a:rPr kumimoji="0" lang="en-GB" altLang="en-US" sz="1200" b="0" i="0" u="none" strike="noStrike" kern="1200" cap="none" spc="0" normalizeH="0" baseline="0" noProof="0" smtClean="0">
                <a:ln>
                  <a:noFill/>
                </a:ln>
                <a:solidFill>
                  <a:srgbClr val="000000"/>
                </a:solidFill>
                <a:effectLst/>
                <a:uLnTx/>
                <a:uFillTx/>
                <a:latin typeface="Calibri" pitchFamily="34" charset="0"/>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10</a:t>
            </a:fld>
            <a:endParaRPr kumimoji="0" lang="en-GB"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768904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49625"/>
          </a:xfrm>
        </p:spPr>
      </p:sp>
      <p:sp>
        <p:nvSpPr>
          <p:cNvPr id="3" name="Notes Placeholder 2"/>
          <p:cNvSpPr>
            <a:spLocks noGrp="1"/>
          </p:cNvSpPr>
          <p:nvPr>
            <p:ph type="body" idx="1"/>
          </p:nvPr>
        </p:nvSpPr>
        <p:spPr/>
        <p:txBody>
          <a:bodyPr/>
          <a:lstStyle/>
          <a:p>
            <a:r>
              <a:rPr lang="en-GB" dirty="0"/>
              <a:t>Member States shall include farm advisory services in the CAP Strategic Plans </a:t>
            </a:r>
          </a:p>
        </p:txBody>
      </p:sp>
      <p:sp>
        <p:nvSpPr>
          <p:cNvPr id="4" name="Slide Number Placeholder 3"/>
          <p:cNvSpPr>
            <a:spLocks noGrp="1"/>
          </p:cNvSpPr>
          <p:nvPr>
            <p:ph type="sldNum" sz="quarter" idx="10"/>
          </p:nvPr>
        </p:nvSpPr>
        <p:spPr/>
        <p:txBody>
          <a:bodyPr/>
          <a:lstStyle/>
          <a:p>
            <a:pPr marL="0" marR="0" lvl="0" indent="0" algn="r" defTabSz="913986" rtl="0" eaLnBrk="1" fontAlgn="auto" latinLnBrk="0" hangingPunct="1">
              <a:lnSpc>
                <a:spcPct val="100000"/>
              </a:lnSpc>
              <a:spcBef>
                <a:spcPts val="0"/>
              </a:spcBef>
              <a:spcAft>
                <a:spcPts val="0"/>
              </a:spcAft>
              <a:buClrTx/>
              <a:buSzTx/>
              <a:buFontTx/>
              <a:buNone/>
              <a:tabLst/>
              <a:defRPr/>
            </a:pPr>
            <a:fld id="{81A270E7-D832-40B9-A643-1FE40094CC4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986"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3533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5.xml"/><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1.png"/><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18.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2.png"/><Relationship Id="rId1" Type="http://schemas.openxmlformats.org/officeDocument/2006/relationships/slideMaster" Target="../slideMasters/slideMaster1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9.xml"/><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9.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19.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9.xml"/></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19.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1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20.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0.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0.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0.xml"/><Relationship Id="rId4" Type="http://schemas.openxmlformats.org/officeDocument/2006/relationships/image" Target="../media/image17.png"/></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0.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20.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0.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20.xml"/></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2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1.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1.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22.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2.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2.xml"/></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2.xml"/><Relationship Id="rId4" Type="http://schemas.openxmlformats.org/officeDocument/2006/relationships/image" Target="../media/image17.png"/></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22.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2.xml"/></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22.xml"/></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2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3.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3.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3.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3.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23.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3.xml"/></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Master" Target="../slideMasters/slideMaster24.xml"/></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Master" Target="../slideMasters/slideMaster2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2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8.xml"/><Relationship Id="rId4" Type="http://schemas.openxmlformats.org/officeDocument/2006/relationships/image" Target="../media/image1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Master" Target="../slideMasters/slideMaster8.xml"/><Relationship Id="rId4" Type="http://schemas.openxmlformats.org/officeDocument/2006/relationships/image" Target="../media/image39.jpe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8.xml"/><Relationship Id="rId4" Type="http://schemas.openxmlformats.org/officeDocument/2006/relationships/image" Target="../media/image1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42.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8.xml"/><Relationship Id="rId5" Type="http://schemas.openxmlformats.org/officeDocument/2006/relationships/image" Target="../media/image46.jpeg"/><Relationship Id="rId4" Type="http://schemas.openxmlformats.org/officeDocument/2006/relationships/image" Target="../media/image45.jpe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9.xml"/><Relationship Id="rId4" Type="http://schemas.openxmlformats.org/officeDocument/2006/relationships/image" Target="../media/image17.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609600" y="273600"/>
            <a:ext cx="10972320" cy="1144800"/>
          </a:xfrm>
          <a:prstGeom prst="rect">
            <a:avLst/>
          </a:prstGeom>
        </p:spPr>
        <p:txBody>
          <a:bodyPr/>
          <a:lstStyle/>
          <a:p>
            <a:endParaRPr/>
          </a:p>
        </p:txBody>
      </p:sp>
      <p:sp>
        <p:nvSpPr>
          <p:cNvPr id="99" name="PlaceHolder 2"/>
          <p:cNvSpPr>
            <a:spLocks noGrp="1"/>
          </p:cNvSpPr>
          <p:nvPr>
            <p:ph type="body"/>
          </p:nvPr>
        </p:nvSpPr>
        <p:spPr>
          <a:xfrm>
            <a:off x="609600" y="1604520"/>
            <a:ext cx="5354400" cy="1896840"/>
          </a:xfrm>
          <a:prstGeom prst="rect">
            <a:avLst/>
          </a:prstGeom>
        </p:spPr>
        <p:txBody>
          <a:bodyPr/>
          <a:lstStyle/>
          <a:p>
            <a:endParaRPr/>
          </a:p>
        </p:txBody>
      </p:sp>
      <p:sp>
        <p:nvSpPr>
          <p:cNvPr id="100" name="PlaceHolder 3"/>
          <p:cNvSpPr>
            <a:spLocks noGrp="1"/>
          </p:cNvSpPr>
          <p:nvPr>
            <p:ph type="body"/>
          </p:nvPr>
        </p:nvSpPr>
        <p:spPr>
          <a:xfrm>
            <a:off x="6232320" y="1604520"/>
            <a:ext cx="5354400" cy="1896840"/>
          </a:xfrm>
          <a:prstGeom prst="rect">
            <a:avLst/>
          </a:prstGeom>
        </p:spPr>
        <p:txBody>
          <a:bodyPr/>
          <a:lstStyle/>
          <a:p>
            <a:endParaRPr/>
          </a:p>
        </p:txBody>
      </p:sp>
      <p:sp>
        <p:nvSpPr>
          <p:cNvPr id="101" name="PlaceHolder 4"/>
          <p:cNvSpPr>
            <a:spLocks noGrp="1"/>
          </p:cNvSpPr>
          <p:nvPr>
            <p:ph type="body"/>
          </p:nvPr>
        </p:nvSpPr>
        <p:spPr>
          <a:xfrm>
            <a:off x="609600" y="3682081"/>
            <a:ext cx="10972320" cy="1896840"/>
          </a:xfrm>
          <a:prstGeom prst="rect">
            <a:avLst/>
          </a:prstGeom>
        </p:spPr>
        <p:txBody>
          <a:bodyPr/>
          <a:lstStyle/>
          <a:p>
            <a:endParaRPr/>
          </a:p>
        </p:txBody>
      </p:sp>
    </p:spTree>
    <p:extLst>
      <p:ext uri="{BB962C8B-B14F-4D97-AF65-F5344CB8AC3E}">
        <p14:creationId xmlns:p14="http://schemas.microsoft.com/office/powerpoint/2010/main" val="7460942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600" y="273600"/>
            <a:ext cx="10972320" cy="1144800"/>
          </a:xfrm>
          <a:prstGeom prst="rect">
            <a:avLst/>
          </a:prstGeom>
        </p:spPr>
        <p:txBody>
          <a:bodyPr/>
          <a:lstStyle/>
          <a:p>
            <a:endParaRPr/>
          </a:p>
        </p:txBody>
      </p:sp>
      <p:sp>
        <p:nvSpPr>
          <p:cNvPr id="103" name="PlaceHolder 2"/>
          <p:cNvSpPr>
            <a:spLocks noGrp="1"/>
          </p:cNvSpPr>
          <p:nvPr>
            <p:ph type="body"/>
          </p:nvPr>
        </p:nvSpPr>
        <p:spPr>
          <a:xfrm>
            <a:off x="609600" y="1604520"/>
            <a:ext cx="10972320" cy="1896840"/>
          </a:xfrm>
          <a:prstGeom prst="rect">
            <a:avLst/>
          </a:prstGeom>
        </p:spPr>
        <p:txBody>
          <a:bodyPr/>
          <a:lstStyle/>
          <a:p>
            <a:endParaRPr/>
          </a:p>
        </p:txBody>
      </p:sp>
      <p:sp>
        <p:nvSpPr>
          <p:cNvPr id="104" name="PlaceHolder 3"/>
          <p:cNvSpPr>
            <a:spLocks noGrp="1"/>
          </p:cNvSpPr>
          <p:nvPr>
            <p:ph type="body"/>
          </p:nvPr>
        </p:nvSpPr>
        <p:spPr>
          <a:xfrm>
            <a:off x="609600" y="3682081"/>
            <a:ext cx="10972320" cy="1896840"/>
          </a:xfrm>
          <a:prstGeom prst="rect">
            <a:avLst/>
          </a:prstGeom>
        </p:spPr>
        <p:txBody>
          <a:bodyPr/>
          <a:lstStyle/>
          <a:p>
            <a:endParaRPr/>
          </a:p>
        </p:txBody>
      </p:sp>
    </p:spTree>
    <p:extLst>
      <p:ext uri="{BB962C8B-B14F-4D97-AF65-F5344CB8AC3E}">
        <p14:creationId xmlns:p14="http://schemas.microsoft.com/office/powerpoint/2010/main" val="17689954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600" y="273600"/>
            <a:ext cx="10972320" cy="1144800"/>
          </a:xfrm>
          <a:prstGeom prst="rect">
            <a:avLst/>
          </a:prstGeom>
        </p:spPr>
        <p:txBody>
          <a:bodyPr/>
          <a:lstStyle/>
          <a:p>
            <a:endParaRPr/>
          </a:p>
        </p:txBody>
      </p:sp>
      <p:sp>
        <p:nvSpPr>
          <p:cNvPr id="106" name="PlaceHolder 2"/>
          <p:cNvSpPr>
            <a:spLocks noGrp="1"/>
          </p:cNvSpPr>
          <p:nvPr>
            <p:ph type="body"/>
          </p:nvPr>
        </p:nvSpPr>
        <p:spPr>
          <a:xfrm>
            <a:off x="609600" y="1604520"/>
            <a:ext cx="5354400" cy="1896840"/>
          </a:xfrm>
          <a:prstGeom prst="rect">
            <a:avLst/>
          </a:prstGeom>
        </p:spPr>
        <p:txBody>
          <a:bodyPr/>
          <a:lstStyle/>
          <a:p>
            <a:endParaRPr/>
          </a:p>
        </p:txBody>
      </p:sp>
      <p:sp>
        <p:nvSpPr>
          <p:cNvPr id="107" name="PlaceHolder 3"/>
          <p:cNvSpPr>
            <a:spLocks noGrp="1"/>
          </p:cNvSpPr>
          <p:nvPr>
            <p:ph type="body"/>
          </p:nvPr>
        </p:nvSpPr>
        <p:spPr>
          <a:xfrm>
            <a:off x="6232320" y="1604520"/>
            <a:ext cx="5354400" cy="1896840"/>
          </a:xfrm>
          <a:prstGeom prst="rect">
            <a:avLst/>
          </a:prstGeom>
        </p:spPr>
        <p:txBody>
          <a:bodyPr/>
          <a:lstStyle/>
          <a:p>
            <a:endParaRPr/>
          </a:p>
        </p:txBody>
      </p:sp>
      <p:sp>
        <p:nvSpPr>
          <p:cNvPr id="108" name="PlaceHolder 4"/>
          <p:cNvSpPr>
            <a:spLocks noGrp="1"/>
          </p:cNvSpPr>
          <p:nvPr>
            <p:ph type="body"/>
          </p:nvPr>
        </p:nvSpPr>
        <p:spPr>
          <a:xfrm>
            <a:off x="6232320" y="3682081"/>
            <a:ext cx="5354400" cy="1896840"/>
          </a:xfrm>
          <a:prstGeom prst="rect">
            <a:avLst/>
          </a:prstGeom>
        </p:spPr>
        <p:txBody>
          <a:bodyPr/>
          <a:lstStyle/>
          <a:p>
            <a:endParaRPr/>
          </a:p>
        </p:txBody>
      </p:sp>
      <p:sp>
        <p:nvSpPr>
          <p:cNvPr id="109" name="PlaceHolder 5"/>
          <p:cNvSpPr>
            <a:spLocks noGrp="1"/>
          </p:cNvSpPr>
          <p:nvPr>
            <p:ph type="body"/>
          </p:nvPr>
        </p:nvSpPr>
        <p:spPr>
          <a:xfrm>
            <a:off x="609600" y="3682081"/>
            <a:ext cx="5354400" cy="1896840"/>
          </a:xfrm>
          <a:prstGeom prst="rect">
            <a:avLst/>
          </a:prstGeom>
        </p:spPr>
        <p:txBody>
          <a:bodyPr/>
          <a:lstStyle/>
          <a:p>
            <a:endParaRPr/>
          </a:p>
        </p:txBody>
      </p:sp>
    </p:spTree>
    <p:extLst>
      <p:ext uri="{BB962C8B-B14F-4D97-AF65-F5344CB8AC3E}">
        <p14:creationId xmlns:p14="http://schemas.microsoft.com/office/powerpoint/2010/main" val="42902505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2834" y="1604964"/>
            <a:ext cx="6646333" cy="39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2834" y="1604964"/>
            <a:ext cx="6646333" cy="39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 name="PlaceHolder 1"/>
          <p:cNvSpPr>
            <a:spLocks noGrp="1"/>
          </p:cNvSpPr>
          <p:nvPr>
            <p:ph type="title"/>
          </p:nvPr>
        </p:nvSpPr>
        <p:spPr>
          <a:xfrm>
            <a:off x="609600" y="273600"/>
            <a:ext cx="10972320" cy="1144800"/>
          </a:xfrm>
          <a:prstGeom prst="rect">
            <a:avLst/>
          </a:prstGeom>
        </p:spPr>
        <p:txBody>
          <a:bodyPr/>
          <a:lstStyle/>
          <a:p>
            <a:endParaRPr/>
          </a:p>
        </p:txBody>
      </p:sp>
      <p:sp>
        <p:nvSpPr>
          <p:cNvPr id="111" name="PlaceHolder 2"/>
          <p:cNvSpPr>
            <a:spLocks noGrp="1"/>
          </p:cNvSpPr>
          <p:nvPr>
            <p:ph type="body"/>
          </p:nvPr>
        </p:nvSpPr>
        <p:spPr>
          <a:xfrm>
            <a:off x="609600" y="1604521"/>
            <a:ext cx="10972320" cy="3977280"/>
          </a:xfrm>
          <a:prstGeom prst="rect">
            <a:avLst/>
          </a:prstGeom>
        </p:spPr>
        <p:txBody>
          <a:bodyPr/>
          <a:lstStyle/>
          <a:p>
            <a:endParaRPr/>
          </a:p>
        </p:txBody>
      </p:sp>
      <p:sp>
        <p:nvSpPr>
          <p:cNvPr id="112" name="PlaceHolder 3"/>
          <p:cNvSpPr>
            <a:spLocks noGrp="1"/>
          </p:cNvSpPr>
          <p:nvPr>
            <p:ph type="body"/>
          </p:nvPr>
        </p:nvSpPr>
        <p:spPr>
          <a:xfrm>
            <a:off x="609600" y="1604521"/>
            <a:ext cx="10972320" cy="3977280"/>
          </a:xfrm>
          <a:prstGeom prst="rect">
            <a:avLst/>
          </a:prstGeom>
        </p:spPr>
        <p:txBody>
          <a:bodyPr/>
          <a:lstStyle/>
          <a:p>
            <a:endParaRPr/>
          </a:p>
        </p:txBody>
      </p:sp>
    </p:spTree>
    <p:extLst>
      <p:ext uri="{BB962C8B-B14F-4D97-AF65-F5344CB8AC3E}">
        <p14:creationId xmlns:p14="http://schemas.microsoft.com/office/powerpoint/2010/main" val="329903513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259284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t>09/03/2026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333004652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t>09/03/2026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18395489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881"/>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65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31BFDB-8B8C-4AC3-A8C9-ED1113AB711E}" type="datetimeFigureOut">
              <a:rPr lang="en-GB" smtClean="0"/>
              <a:t>09/03/2026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22103170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531BFDB-8B8C-4AC3-A8C9-ED1113AB711E}" type="datetimeFigureOut">
              <a:rPr lang="en-GB" smtClean="0"/>
              <a:t>09/03/2026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7953014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531BFDB-8B8C-4AC3-A8C9-ED1113AB711E}" type="datetimeFigureOut">
              <a:rPr lang="en-GB" smtClean="0"/>
              <a:t>09/03/2026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1369568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531BFDB-8B8C-4AC3-A8C9-ED1113AB711E}" type="datetimeFigureOut">
              <a:rPr lang="en-GB" smtClean="0"/>
              <a:t>09/03/2026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321795995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31BFDB-8B8C-4AC3-A8C9-ED1113AB711E}" type="datetimeFigureOut">
              <a:rPr lang="en-GB" smtClean="0"/>
              <a:t>09/03/2026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21190299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56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31BFDB-8B8C-4AC3-A8C9-ED1113AB711E}" type="datetimeFigureOut">
              <a:rPr lang="en-GB" smtClean="0"/>
              <a:t>09/03/2026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29521423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564"/>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31BFDB-8B8C-4AC3-A8C9-ED1113AB711E}" type="datetimeFigureOut">
              <a:rPr lang="en-GB" smtClean="0"/>
              <a:t>09/03/2026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394085803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t>09/03/2026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246427462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t>09/03/2026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40CEF9-56C2-4BF3-8897-C1617E5645AB}" type="slidenum">
              <a:rPr lang="en-GB" smtClean="0"/>
              <a:t>‹#›</a:t>
            </a:fld>
            <a:endParaRPr lang="en-GB"/>
          </a:p>
        </p:txBody>
      </p:sp>
    </p:spTree>
    <p:extLst>
      <p:ext uri="{BB962C8B-B14F-4D97-AF65-F5344CB8AC3E}">
        <p14:creationId xmlns:p14="http://schemas.microsoft.com/office/powerpoint/2010/main" val="404642869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2854598725"/>
      </p:ext>
    </p:extLst>
  </p:cSld>
  <p:clrMapOvr>
    <a:overrideClrMapping bg1="lt1" tx1="dk1" bg2="lt2" tx2="dk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353" y="6145213"/>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217499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051834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52169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881"/>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65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242210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1118879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9982762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485107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375090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56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6231907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564"/>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8757862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0720029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311389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prstClr val="white"/>
              </a:solidFill>
            </a:endParaRPr>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86918219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353" y="6145213"/>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913366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12192000" cy="5732462"/>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algn="ctr" eaLnBrk="1" hangingPunct="1">
              <a:defRPr/>
            </a:pPr>
            <a:endParaRPr lang="en-US" altLang="en-US" sz="1350" b="0">
              <a:solidFill>
                <a:srgbClr val="FFFFFF"/>
              </a:solidFill>
            </a:endParaRPr>
          </a:p>
        </p:txBody>
      </p:sp>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66220" y="323850"/>
            <a:ext cx="2419349"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626100" y="643731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519936" y="1700808"/>
            <a:ext cx="6048672" cy="2088232"/>
          </a:xfrm>
        </p:spPr>
        <p:txBody>
          <a:bodyPr/>
          <a:lstStyle>
            <a:lvl1pPr>
              <a:defRPr sz="5700">
                <a:solidFill>
                  <a:srgbClr val="FFD624"/>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23393" y="3933056"/>
            <a:ext cx="4992555" cy="1872208"/>
          </a:xfrm>
        </p:spPr>
        <p:txBody>
          <a:bodyPr/>
          <a:lstStyle>
            <a:lvl1pPr>
              <a:buNone/>
              <a:defRPr sz="2250" b="1" i="0">
                <a:solidFill>
                  <a:schemeClr val="bg1"/>
                </a:solidFill>
              </a:defRPr>
            </a:lvl1pPr>
            <a:lvl3pPr marL="171450" indent="-171450" algn="l">
              <a:defRPr sz="2250" b="1">
                <a:solidFill>
                  <a:schemeClr val="bg1"/>
                </a:solidFill>
              </a:defRPr>
            </a:lvl3pPr>
          </a:lstStyle>
          <a:p>
            <a:pPr lvl="0"/>
            <a:r>
              <a:rPr lang="en-US" dirty="0"/>
              <a:t>Click to edit Master text styles</a:t>
            </a:r>
          </a:p>
        </p:txBody>
      </p:sp>
      <p:sp>
        <p:nvSpPr>
          <p:cNvPr id="7" name="Rectangle 4"/>
          <p:cNvSpPr>
            <a:spLocks noGrp="1" noChangeArrowheads="1"/>
          </p:cNvSpPr>
          <p:nvPr>
            <p:ph type="dt" sz="half" idx="10"/>
          </p:nvPr>
        </p:nvSpPr>
        <p:spPr>
          <a:xfrm>
            <a:off x="609600" y="6092825"/>
            <a:ext cx="2844800" cy="476250"/>
          </a:xfrm>
        </p:spPr>
        <p:txBody>
          <a:bodyPr/>
          <a:lstStyle>
            <a:lvl1pPr>
              <a:defRPr>
                <a:solidFill>
                  <a:srgbClr val="FFFFFF"/>
                </a:solidFill>
              </a:defRPr>
            </a:lvl1pPr>
          </a:lstStyle>
          <a:p>
            <a:pPr>
              <a:defRPr/>
            </a:pPr>
            <a:endParaRPr lang="en-GB"/>
          </a:p>
        </p:txBody>
      </p:sp>
      <p:sp>
        <p:nvSpPr>
          <p:cNvPr id="8" name="Rectangle 5"/>
          <p:cNvSpPr>
            <a:spLocks noGrp="1" noChangeArrowheads="1"/>
          </p:cNvSpPr>
          <p:nvPr>
            <p:ph type="ftr" sz="quarter" idx="11"/>
          </p:nvPr>
        </p:nvSpPr>
        <p:spPr>
          <a:xfrm>
            <a:off x="4165600" y="6092825"/>
            <a:ext cx="3860800" cy="476250"/>
          </a:xfrm>
        </p:spPr>
        <p:txBody>
          <a:bodyPr/>
          <a:lstStyle>
            <a:lvl1pPr>
              <a:defRPr>
                <a:solidFill>
                  <a:srgbClr val="FFFFFF"/>
                </a:solidFill>
              </a:defRPr>
            </a:lvl1pPr>
          </a:lstStyle>
          <a:p>
            <a:pPr>
              <a:defRPr/>
            </a:pPr>
            <a:endParaRPr/>
          </a:p>
        </p:txBody>
      </p:sp>
      <p:sp>
        <p:nvSpPr>
          <p:cNvPr id="9" name="Rectangle 6"/>
          <p:cNvSpPr>
            <a:spLocks noGrp="1" noChangeArrowheads="1"/>
          </p:cNvSpPr>
          <p:nvPr>
            <p:ph type="sldNum" sz="quarter" idx="12"/>
          </p:nvPr>
        </p:nvSpPr>
        <p:spPr>
          <a:xfrm>
            <a:off x="8737600" y="6092825"/>
            <a:ext cx="2844800" cy="476250"/>
          </a:xfrm>
        </p:spPr>
        <p:txBody>
          <a:bodyPr/>
          <a:lstStyle>
            <a:lvl1pPr>
              <a:defRPr smtClean="0">
                <a:solidFill>
                  <a:srgbClr val="FFFFFF"/>
                </a:solidFill>
              </a:defRPr>
            </a:lvl1pPr>
          </a:lstStyle>
          <a:p>
            <a:pPr>
              <a:defRPr/>
            </a:pPr>
            <a:fld id="{D6C2D943-7286-43DE-B28A-5012DEA303C0}" type="slidenum">
              <a:rPr lang="en-GB" altLang="en-US"/>
              <a:pPr>
                <a:defRPr/>
              </a:pPr>
              <a:t>‹#›</a:t>
            </a:fld>
            <a:endParaRPr lang="en-GB" altLang="en-US"/>
          </a:p>
        </p:txBody>
      </p:sp>
    </p:spTree>
    <p:extLst>
      <p:ext uri="{BB962C8B-B14F-4D97-AF65-F5344CB8AC3E}">
        <p14:creationId xmlns:p14="http://schemas.microsoft.com/office/powerpoint/2010/main" val="313964600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12192000" cy="1125538"/>
          </a:xfrm>
          <a:prstGeom prst="rect">
            <a:avLst/>
          </a:prstGeom>
          <a:solidFill>
            <a:srgbClr val="42A62A"/>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a:defRPr/>
            </a:pPr>
            <a:endParaRPr lang="en-US" sz="900">
              <a:solidFill>
                <a:srgbClr val="FFFFFF"/>
              </a:solidFill>
            </a:endParaRPr>
          </a:p>
        </p:txBody>
      </p:sp>
      <p:pic>
        <p:nvPicPr>
          <p:cNvPr id="5"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72668" y="6457950"/>
            <a:ext cx="814917"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39787" y="404813"/>
            <a:ext cx="2161116"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4417" y="1556278"/>
            <a:ext cx="10972800" cy="936625"/>
          </a:xfrm>
        </p:spPr>
        <p:txBody>
          <a:bodyPr/>
          <a:lstStyle/>
          <a:p>
            <a:r>
              <a:rPr lang="en-US" dirty="0"/>
              <a:t>Click to edit Master title style</a:t>
            </a:r>
            <a:endParaRPr lang="en-GB" dirty="0"/>
          </a:p>
        </p:txBody>
      </p:sp>
      <p:sp>
        <p:nvSpPr>
          <p:cNvPr id="11" name="Content Placeholder 2"/>
          <p:cNvSpPr>
            <a:spLocks noGrp="1"/>
          </p:cNvSpPr>
          <p:nvPr>
            <p:ph idx="1"/>
          </p:nvPr>
        </p:nvSpPr>
        <p:spPr>
          <a:xfrm>
            <a:off x="609600" y="2636912"/>
            <a:ext cx="10972800" cy="3384476"/>
          </a:xfrm>
        </p:spPr>
        <p:txBody>
          <a:bodyPr/>
          <a:lstStyle>
            <a:lvl1pPr marL="0" indent="-257175">
              <a:buClr>
                <a:srgbClr val="0F5494"/>
              </a:buClr>
              <a:buSzPct val="120000"/>
              <a:buFont typeface="Arial" pitchFamily="34" charset="0"/>
              <a:buChar char="•"/>
              <a:defRPr/>
            </a:lvl1pPr>
            <a:lvl2pPr>
              <a:buClr>
                <a:srgbClr val="42A62A"/>
              </a:buClr>
              <a:defRPr/>
            </a:lvl2pPr>
            <a:lvl3pPr>
              <a:buFontTx/>
              <a:buChar char="-"/>
              <a:defRPr/>
            </a:lvl3pPr>
          </a:lstStyle>
          <a:p>
            <a:pPr lvl="0"/>
            <a:r>
              <a:rPr lang="en-US" dirty="0"/>
              <a:t>Click to edit Master text styles</a:t>
            </a:r>
          </a:p>
          <a:p>
            <a:pPr lvl="1"/>
            <a:r>
              <a:rPr lang="en-US" dirty="0"/>
              <a:t>Second level</a:t>
            </a:r>
          </a:p>
          <a:p>
            <a:pPr lvl="2"/>
            <a:r>
              <a:rPr lang="en-US" dirty="0"/>
              <a:t>Third level</a:t>
            </a:r>
          </a:p>
          <a:p>
            <a:pPr lvl="2"/>
            <a:endParaRPr lang="en-US" dirty="0"/>
          </a:p>
        </p:txBody>
      </p:sp>
      <p:sp>
        <p:nvSpPr>
          <p:cNvPr id="7" name="Rectangle 4"/>
          <p:cNvSpPr>
            <a:spLocks noGrp="1" noChangeArrowheads="1"/>
          </p:cNvSpPr>
          <p:nvPr>
            <p:ph type="dt" sz="half" idx="10"/>
          </p:nvPr>
        </p:nvSpPr>
        <p:spPr>
          <a:xfrm>
            <a:off x="609600" y="6092825"/>
            <a:ext cx="2844800" cy="476250"/>
          </a:xfrm>
        </p:spPr>
        <p:txBody>
          <a:bodyPr/>
          <a:lstStyle>
            <a:lvl1pPr>
              <a:defRPr>
                <a:solidFill>
                  <a:srgbClr val="000000"/>
                </a:solidFill>
              </a:defRPr>
            </a:lvl1pPr>
          </a:lstStyle>
          <a:p>
            <a:pPr>
              <a:defRPr/>
            </a:pPr>
            <a:endParaRPr lang="en-GB"/>
          </a:p>
        </p:txBody>
      </p:sp>
      <p:sp>
        <p:nvSpPr>
          <p:cNvPr id="8" name="Rectangle 5"/>
          <p:cNvSpPr>
            <a:spLocks noGrp="1" noChangeArrowheads="1"/>
          </p:cNvSpPr>
          <p:nvPr>
            <p:ph type="ftr" sz="quarter" idx="11"/>
          </p:nvPr>
        </p:nvSpPr>
        <p:spPr>
          <a:xfrm>
            <a:off x="4165600" y="6092825"/>
            <a:ext cx="3860800" cy="476250"/>
          </a:xfrm>
        </p:spPr>
        <p:txBody>
          <a:bodyPr/>
          <a:lstStyle>
            <a:lvl1pPr>
              <a:defRPr>
                <a:solidFill>
                  <a:srgbClr val="000000"/>
                </a:solidFill>
              </a:defRPr>
            </a:lvl1pPr>
          </a:lstStyle>
          <a:p>
            <a:pPr>
              <a:defRPr/>
            </a:pPr>
            <a:endParaRPr/>
          </a:p>
        </p:txBody>
      </p:sp>
      <p:sp>
        <p:nvSpPr>
          <p:cNvPr id="9" name="Rectangle 6"/>
          <p:cNvSpPr>
            <a:spLocks noGrp="1" noChangeArrowheads="1"/>
          </p:cNvSpPr>
          <p:nvPr>
            <p:ph type="sldNum" sz="quarter" idx="12"/>
          </p:nvPr>
        </p:nvSpPr>
        <p:spPr>
          <a:xfrm>
            <a:off x="8737600" y="6092825"/>
            <a:ext cx="2844800" cy="476250"/>
          </a:xfrm>
        </p:spPr>
        <p:txBody>
          <a:bodyPr/>
          <a:lstStyle>
            <a:lvl1pPr>
              <a:defRPr smtClean="0"/>
            </a:lvl1pPr>
          </a:lstStyle>
          <a:p>
            <a:pPr>
              <a:defRPr/>
            </a:pPr>
            <a:fld id="{0E7652D1-CBF8-4BA8-ACB6-1C35834AA59E}" type="slidenum">
              <a:rPr lang="en-GB" altLang="en-US"/>
              <a:pPr>
                <a:defRPr/>
              </a:pPr>
              <a:t>‹#›</a:t>
            </a:fld>
            <a:endParaRPr lang="en-GB" altLang="en-US"/>
          </a:p>
        </p:txBody>
      </p:sp>
    </p:spTree>
    <p:extLst>
      <p:ext uri="{BB962C8B-B14F-4D97-AF65-F5344CB8AC3E}">
        <p14:creationId xmlns:p14="http://schemas.microsoft.com/office/powerpoint/2010/main" val="193036744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3"/>
            <a:ext cx="103632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smtClean="0"/>
            </a:lvl1pPr>
          </a:lstStyle>
          <a:p>
            <a:pPr>
              <a:defRPr/>
            </a:pPr>
            <a:fld id="{E98B7048-E409-4DD6-B10E-E2D720A2E296}" type="slidenum">
              <a:rPr lang="en-GB" altLang="en-US"/>
              <a:pPr>
                <a:defRPr/>
              </a:pPr>
              <a:t>‹#›</a:t>
            </a:fld>
            <a:endParaRPr lang="en-GB" altLang="en-US"/>
          </a:p>
        </p:txBody>
      </p:sp>
    </p:spTree>
    <p:extLst>
      <p:ext uri="{BB962C8B-B14F-4D97-AF65-F5344CB8AC3E}">
        <p14:creationId xmlns:p14="http://schemas.microsoft.com/office/powerpoint/2010/main" val="237902559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387600"/>
            <a:ext cx="5384800" cy="363378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387600"/>
            <a:ext cx="5384800" cy="363378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noChangeArrowheads="1"/>
          </p:cNvSpPr>
          <p:nvPr>
            <p:ph type="dt" sz="half" idx="10"/>
          </p:nvPr>
        </p:nvSpPr>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p:txBody>
          <a:bodyPr/>
          <a:lstStyle>
            <a:lvl1pPr>
              <a:defRPr/>
            </a:lvl1pPr>
          </a:lstStyle>
          <a:p>
            <a:pPr>
              <a:defRPr/>
            </a:pPr>
            <a:endParaRPr/>
          </a:p>
        </p:txBody>
      </p:sp>
      <p:sp>
        <p:nvSpPr>
          <p:cNvPr id="7" name="Slide Number Placeholder 6"/>
          <p:cNvSpPr>
            <a:spLocks noGrp="1" noChangeArrowheads="1"/>
          </p:cNvSpPr>
          <p:nvPr>
            <p:ph type="sldNum" sz="quarter" idx="12"/>
          </p:nvPr>
        </p:nvSpPr>
        <p:spPr/>
        <p:txBody>
          <a:bodyPr/>
          <a:lstStyle>
            <a:lvl1pPr>
              <a:defRPr smtClean="0"/>
            </a:lvl1pPr>
          </a:lstStyle>
          <a:p>
            <a:pPr>
              <a:defRPr/>
            </a:pPr>
            <a:fld id="{0A0B8FA9-9C39-43E4-A455-E846FA25C417}" type="slidenum">
              <a:rPr lang="en-GB" altLang="en-US"/>
              <a:pPr>
                <a:defRPr/>
              </a:pPr>
              <a:t>‹#›</a:t>
            </a:fld>
            <a:endParaRPr lang="en-GB" altLang="en-US"/>
          </a:p>
        </p:txBody>
      </p:sp>
    </p:spTree>
    <p:extLst>
      <p:ext uri="{BB962C8B-B14F-4D97-AF65-F5344CB8AC3E}">
        <p14:creationId xmlns:p14="http://schemas.microsoft.com/office/powerpoint/2010/main" val="395363244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6"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6"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a:p>
        </p:txBody>
      </p:sp>
      <p:sp>
        <p:nvSpPr>
          <p:cNvPr id="9" name="Rectangle 6"/>
          <p:cNvSpPr>
            <a:spLocks noGrp="1" noChangeArrowheads="1"/>
          </p:cNvSpPr>
          <p:nvPr>
            <p:ph type="sldNum" sz="quarter" idx="12"/>
          </p:nvPr>
        </p:nvSpPr>
        <p:spPr/>
        <p:txBody>
          <a:bodyPr/>
          <a:lstStyle>
            <a:lvl1pPr>
              <a:defRPr smtClean="0"/>
            </a:lvl1pPr>
          </a:lstStyle>
          <a:p>
            <a:pPr>
              <a:defRPr/>
            </a:pPr>
            <a:fld id="{534F0475-69CF-454E-BEF0-71568D948836}" type="slidenum">
              <a:rPr lang="en-GB" altLang="en-US"/>
              <a:pPr>
                <a:defRPr/>
              </a:pPr>
              <a:t>‹#›</a:t>
            </a:fld>
            <a:endParaRPr lang="en-GB" altLang="en-US"/>
          </a:p>
        </p:txBody>
      </p:sp>
    </p:spTree>
    <p:extLst>
      <p:ext uri="{BB962C8B-B14F-4D97-AF65-F5344CB8AC3E}">
        <p14:creationId xmlns:p14="http://schemas.microsoft.com/office/powerpoint/2010/main" val="21434185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a:p>
        </p:txBody>
      </p:sp>
      <p:sp>
        <p:nvSpPr>
          <p:cNvPr id="5" name="Rectangle 6"/>
          <p:cNvSpPr>
            <a:spLocks noGrp="1" noChangeArrowheads="1"/>
          </p:cNvSpPr>
          <p:nvPr>
            <p:ph type="sldNum" sz="quarter" idx="12"/>
          </p:nvPr>
        </p:nvSpPr>
        <p:spPr/>
        <p:txBody>
          <a:bodyPr/>
          <a:lstStyle>
            <a:lvl1pPr>
              <a:defRPr smtClean="0"/>
            </a:lvl1pPr>
          </a:lstStyle>
          <a:p>
            <a:pPr>
              <a:defRPr/>
            </a:pPr>
            <a:fld id="{B18B5649-425F-49BA-888A-3A5505F69730}" type="slidenum">
              <a:rPr lang="en-GB" altLang="en-US"/>
              <a:pPr>
                <a:defRPr/>
              </a:pPr>
              <a:t>‹#›</a:t>
            </a:fld>
            <a:endParaRPr lang="en-GB" altLang="en-US"/>
          </a:p>
        </p:txBody>
      </p:sp>
    </p:spTree>
    <p:extLst>
      <p:ext uri="{BB962C8B-B14F-4D97-AF65-F5344CB8AC3E}">
        <p14:creationId xmlns:p14="http://schemas.microsoft.com/office/powerpoint/2010/main" val="5698300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a:p>
        </p:txBody>
      </p:sp>
      <p:sp>
        <p:nvSpPr>
          <p:cNvPr id="4" name="Rectangle 6"/>
          <p:cNvSpPr>
            <a:spLocks noGrp="1" noChangeArrowheads="1"/>
          </p:cNvSpPr>
          <p:nvPr>
            <p:ph type="sldNum" sz="quarter" idx="12"/>
          </p:nvPr>
        </p:nvSpPr>
        <p:spPr/>
        <p:txBody>
          <a:bodyPr/>
          <a:lstStyle>
            <a:lvl1pPr>
              <a:defRPr smtClean="0"/>
            </a:lvl1pPr>
          </a:lstStyle>
          <a:p>
            <a:pPr>
              <a:defRPr/>
            </a:pPr>
            <a:fld id="{345B110E-5493-469A-BA43-9773A8708378}" type="slidenum">
              <a:rPr lang="en-GB" altLang="en-US"/>
              <a:pPr>
                <a:defRPr/>
              </a:pPr>
              <a:t>‹#›</a:t>
            </a:fld>
            <a:endParaRPr lang="en-GB" altLang="en-US"/>
          </a:p>
        </p:txBody>
      </p:sp>
    </p:spTree>
    <p:extLst>
      <p:ext uri="{BB962C8B-B14F-4D97-AF65-F5344CB8AC3E}">
        <p14:creationId xmlns:p14="http://schemas.microsoft.com/office/powerpoint/2010/main" val="269952923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4766733" y="27306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noChangeArrowheads="1"/>
          </p:cNvSpPr>
          <p:nvPr>
            <p:ph type="dt" sz="half" idx="10"/>
          </p:nvPr>
        </p:nvSpPr>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p:txBody>
          <a:bodyPr/>
          <a:lstStyle>
            <a:lvl1pPr>
              <a:defRPr/>
            </a:lvl1pPr>
          </a:lstStyle>
          <a:p>
            <a:pPr>
              <a:defRPr/>
            </a:pPr>
            <a:endParaRPr/>
          </a:p>
        </p:txBody>
      </p:sp>
      <p:sp>
        <p:nvSpPr>
          <p:cNvPr id="7" name="Slide Number Placeholder 6"/>
          <p:cNvSpPr>
            <a:spLocks noGrp="1" noChangeArrowheads="1"/>
          </p:cNvSpPr>
          <p:nvPr>
            <p:ph type="sldNum" sz="quarter" idx="12"/>
          </p:nvPr>
        </p:nvSpPr>
        <p:spPr/>
        <p:txBody>
          <a:bodyPr/>
          <a:lstStyle>
            <a:lvl1pPr>
              <a:defRPr smtClean="0"/>
            </a:lvl1pPr>
          </a:lstStyle>
          <a:p>
            <a:pPr>
              <a:defRPr/>
            </a:pPr>
            <a:fld id="{362A246B-B871-4B82-A209-5A69A6392F86}" type="slidenum">
              <a:rPr lang="en-GB" altLang="en-US"/>
              <a:pPr>
                <a:defRPr/>
              </a:pPr>
              <a:t>‹#›</a:t>
            </a:fld>
            <a:endParaRPr lang="en-GB" altLang="en-US"/>
          </a:p>
        </p:txBody>
      </p:sp>
    </p:spTree>
    <p:extLst>
      <p:ext uri="{BB962C8B-B14F-4D97-AF65-F5344CB8AC3E}">
        <p14:creationId xmlns:p14="http://schemas.microsoft.com/office/powerpoint/2010/main" val="219267987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noChangeArrowheads="1"/>
          </p:cNvSpPr>
          <p:nvPr>
            <p:ph type="dt" sz="half" idx="10"/>
          </p:nvPr>
        </p:nvSpPr>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p:txBody>
          <a:bodyPr/>
          <a:lstStyle>
            <a:lvl1pPr>
              <a:defRPr/>
            </a:lvl1pPr>
          </a:lstStyle>
          <a:p>
            <a:pPr>
              <a:defRPr/>
            </a:pPr>
            <a:endParaRPr/>
          </a:p>
        </p:txBody>
      </p:sp>
      <p:sp>
        <p:nvSpPr>
          <p:cNvPr id="7" name="Slide Number Placeholder 6"/>
          <p:cNvSpPr>
            <a:spLocks noGrp="1" noChangeArrowheads="1"/>
          </p:cNvSpPr>
          <p:nvPr>
            <p:ph type="sldNum" sz="quarter" idx="12"/>
          </p:nvPr>
        </p:nvSpPr>
        <p:spPr/>
        <p:txBody>
          <a:bodyPr/>
          <a:lstStyle>
            <a:lvl1pPr>
              <a:defRPr smtClean="0"/>
            </a:lvl1pPr>
          </a:lstStyle>
          <a:p>
            <a:pPr>
              <a:defRPr/>
            </a:pPr>
            <a:fld id="{A4DEAF7B-E5D9-454A-84E0-337597D3025A}" type="slidenum">
              <a:rPr lang="en-GB" altLang="en-US"/>
              <a:pPr>
                <a:defRPr/>
              </a:pPr>
              <a:t>‹#›</a:t>
            </a:fld>
            <a:endParaRPr lang="en-GB" altLang="en-US"/>
          </a:p>
        </p:txBody>
      </p:sp>
    </p:spTree>
    <p:extLst>
      <p:ext uri="{BB962C8B-B14F-4D97-AF65-F5344CB8AC3E}">
        <p14:creationId xmlns:p14="http://schemas.microsoft.com/office/powerpoint/2010/main" val="2839844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smtClean="0"/>
            </a:lvl1pPr>
          </a:lstStyle>
          <a:p>
            <a:pPr>
              <a:defRPr/>
            </a:pPr>
            <a:fld id="{1E23C079-E17A-4D0E-8948-C2690E49B273}" type="slidenum">
              <a:rPr lang="en-GB" altLang="en-US"/>
              <a:pPr>
                <a:defRPr/>
              </a:pPr>
              <a:t>‹#›</a:t>
            </a:fld>
            <a:endParaRPr lang="en-GB" altLang="en-US"/>
          </a:p>
        </p:txBody>
      </p:sp>
    </p:spTree>
    <p:extLst>
      <p:ext uri="{BB962C8B-B14F-4D97-AF65-F5344CB8AC3E}">
        <p14:creationId xmlns:p14="http://schemas.microsoft.com/office/powerpoint/2010/main" val="142390913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1900" y="1123950"/>
            <a:ext cx="2745317" cy="48974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3" y="1123950"/>
            <a:ext cx="8039100" cy="48974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smtClean="0"/>
            </a:lvl1pPr>
          </a:lstStyle>
          <a:p>
            <a:pPr>
              <a:defRPr/>
            </a:pPr>
            <a:fld id="{C5B41B52-69A4-4067-9AA0-68B2C4042CBF}" type="slidenum">
              <a:rPr lang="en-GB" altLang="en-US"/>
              <a:pPr>
                <a:defRPr/>
              </a:pPr>
              <a:t>‹#›</a:t>
            </a:fld>
            <a:endParaRPr lang="en-GB" altLang="en-US"/>
          </a:p>
        </p:txBody>
      </p:sp>
    </p:spTree>
    <p:extLst>
      <p:ext uri="{BB962C8B-B14F-4D97-AF65-F5344CB8AC3E}">
        <p14:creationId xmlns:p14="http://schemas.microsoft.com/office/powerpoint/2010/main" val="373653080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extBox 1"/>
          <p:cNvSpPr txBox="1"/>
          <p:nvPr userDrawn="1"/>
        </p:nvSpPr>
        <p:spPr>
          <a:xfrm>
            <a:off x="10409777" y="6283325"/>
            <a:ext cx="889987" cy="308802"/>
          </a:xfrm>
          <a:prstGeom prst="rect">
            <a:avLst/>
          </a:prstGeom>
          <a:noFill/>
        </p:spPr>
        <p:txBody>
          <a:bodyPr wrap="none">
            <a:spAutoFit/>
          </a:bodyPr>
          <a:lstStyle/>
          <a:p>
            <a:pPr>
              <a:defRPr/>
            </a:pPr>
            <a:r>
              <a:rPr lang="en-GB" sz="1055" baseline="30000">
                <a:solidFill>
                  <a:srgbClr val="000000">
                    <a:lumMod val="65000"/>
                    <a:lumOff val="35000"/>
                  </a:srgbClr>
                </a:solidFill>
                <a:latin typeface="EC Square Sans Pro" panose="020B0506040000020004" pitchFamily="34" charset="0"/>
              </a:rPr>
              <a:t>Agriculture and</a:t>
            </a:r>
          </a:p>
          <a:p>
            <a:pPr>
              <a:defRPr/>
            </a:pPr>
            <a:r>
              <a:rPr lang="en-GB" sz="1055" baseline="30000">
                <a:solidFill>
                  <a:srgbClr val="000000">
                    <a:lumMod val="65000"/>
                    <a:lumOff val="35000"/>
                  </a:srgbClr>
                </a:solidFill>
                <a:latin typeface="EC Square Sans Pro" panose="020B0506040000020004" pitchFamily="34" charset="0"/>
              </a:rPr>
              <a:t>Rural Development</a:t>
            </a:r>
          </a:p>
        </p:txBody>
      </p:sp>
      <p:pic>
        <p:nvPicPr>
          <p:cNvPr id="3" name="Picture 7" descr="U:\02. External Communication\02.06 MEDIA_PRESS_DIGITAL-WEB\Graphic stuff\logotheque\signatureBlack.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051" y="5834076"/>
            <a:ext cx="2529416"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6810428"/>
      </p:ext>
    </p:extLst>
  </p:cSld>
  <p:clrMapOvr>
    <a:overrideClrMapping bg1="lt1" tx1="dk1" bg2="lt2" tx2="dk2" accent1="accent1" accent2="accent2" accent3="accent3" accent4="accent4" accent5="accent5" accent6="accent6" hlink="hlink" folHlink="folHlink"/>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65"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206189430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09600" y="274639"/>
            <a:ext cx="10972800" cy="5851525"/>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03739748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3400733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44026986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03284714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3/9/2026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96111195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3/9/2026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899156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3/9/2026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4071561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3/9/2026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034761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3/9/2026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13528937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3/9/2026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76268428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73727084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12562685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324935001"/>
      </p:ext>
    </p:extLst>
  </p:cSld>
  <p:clrMapOvr>
    <a:overrideClrMapping bg1="lt1" tx1="dk1" bg2="lt2" tx2="dk2" accent1="accent1" accent2="accent2" accent3="accent3" accent4="accent4" accent5="accent5" accent6="accent6" hlink="hlink" folHlink="folHlink"/>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88"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5952992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488"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426119386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706"/>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201"/>
            <a:ext cx="2687868" cy="528919"/>
          </a:xfrm>
          <a:prstGeom prst="rect">
            <a:avLst/>
          </a:prstGeom>
          <a:noFill/>
          <a:ln w="9525">
            <a:noFill/>
            <a:miter lim="800000"/>
            <a:headEnd/>
            <a:tailEnd/>
          </a:ln>
        </p:spPr>
      </p:pic>
    </p:spTree>
    <p:extLst>
      <p:ext uri="{BB962C8B-B14F-4D97-AF65-F5344CB8AC3E}">
        <p14:creationId xmlns:p14="http://schemas.microsoft.com/office/powerpoint/2010/main" val="2868723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609600" y="6356748"/>
            <a:ext cx="2844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a:defRPr/>
            </a:pPr>
            <a:fld id="{B3A9377E-87DC-4F85-B1B7-D02CCFE51627}" type="datetimeFigureOut">
              <a:rPr lang="nl-BE">
                <a:solidFill>
                  <a:srgbClr val="BBB831"/>
                </a:solidFill>
              </a:rPr>
              <a:pPr>
                <a:defRPr/>
              </a:pPr>
              <a:t>9/03/2026</a:t>
            </a:fld>
            <a:endParaRPr lang="nl-BE">
              <a:solidFill>
                <a:srgbClr val="BBB831"/>
              </a:solidFill>
            </a:endParaRPr>
          </a:p>
        </p:txBody>
      </p:sp>
      <p:sp>
        <p:nvSpPr>
          <p:cNvPr id="3" name="Tijdelijke aanduiding voor voettekst 2"/>
          <p:cNvSpPr>
            <a:spLocks noGrp="1"/>
          </p:cNvSpPr>
          <p:nvPr>
            <p:ph type="ftr" sz="quarter" idx="11"/>
          </p:nvPr>
        </p:nvSpPr>
        <p:spPr>
          <a:xfrm>
            <a:off x="4165600" y="6356748"/>
            <a:ext cx="3860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a:defRPr/>
            </a:pPr>
            <a:endParaRPr lang="nl-BE">
              <a:solidFill>
                <a:srgbClr val="BBB831"/>
              </a:solidFill>
            </a:endParaRPr>
          </a:p>
        </p:txBody>
      </p:sp>
      <p:sp>
        <p:nvSpPr>
          <p:cNvPr id="4" name="Tijdelijke aanduiding voor dianummer 3"/>
          <p:cNvSpPr>
            <a:spLocks noGrp="1"/>
          </p:cNvSpPr>
          <p:nvPr>
            <p:ph type="sldNum" sz="quarter" idx="12"/>
          </p:nvPr>
        </p:nvSpPr>
        <p:spPr>
          <a:xfrm>
            <a:off x="8737600" y="6356748"/>
            <a:ext cx="2844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a:defRPr/>
            </a:pPr>
            <a:fld id="{61DA39B8-0C82-436B-A277-1D82F557EE88}" type="slidenum">
              <a:rPr lang="nl-BE">
                <a:solidFill>
                  <a:srgbClr val="BBB831"/>
                </a:solidFill>
              </a:rPr>
              <a:pPr>
                <a:defRPr/>
              </a:pPr>
              <a:t>‹#›</a:t>
            </a:fld>
            <a:endParaRPr lang="nl-BE">
              <a:solidFill>
                <a:srgbClr val="BBB831"/>
              </a:solidFill>
            </a:endParaRPr>
          </a:p>
        </p:txBody>
      </p:sp>
    </p:spTree>
    <p:extLst>
      <p:ext uri="{BB962C8B-B14F-4D97-AF65-F5344CB8AC3E}">
        <p14:creationId xmlns:p14="http://schemas.microsoft.com/office/powerpoint/2010/main" val="206650506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09600" y="274639"/>
            <a:ext cx="10972800" cy="5851525"/>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75755670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5C29F8-3858-91E4-49B4-D5ACD619ECD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EC184437-B7B9-FFDE-3988-EEACC9362A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48E995E1-71AF-CC49-A5C5-FDA9BCE1CF2C}"/>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5" name="Tijdelijke aanduiding voor voettekst 4">
            <a:extLst>
              <a:ext uri="{FF2B5EF4-FFF2-40B4-BE49-F238E27FC236}">
                <a16:creationId xmlns:a16="http://schemas.microsoft.com/office/drawing/2014/main" id="{8DE5B8DC-2D97-11FC-9B2C-B767758FBCC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897B6DF-6FE2-8923-0731-FDE1B2F4BE9A}"/>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34265662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60599-B936-F23E-BBE9-F1D43ED79BA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AA6F4935-3645-DE1B-2FA1-E7B515F54638}"/>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501D5E77-4E98-E2BF-4E68-970A1E3ECF9A}"/>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5" name="Tijdelijke aanduiding voor voettekst 4">
            <a:extLst>
              <a:ext uri="{FF2B5EF4-FFF2-40B4-BE49-F238E27FC236}">
                <a16:creationId xmlns:a16="http://schemas.microsoft.com/office/drawing/2014/main" id="{C353589A-649F-3771-7203-CCCE16937BB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E2D3388-FCAB-85F7-229A-893F0F4A4303}"/>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145979081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22BE7-1BC2-DC63-FEB3-3DB0FCDF9ED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C70298C-B151-9ADF-CFAA-69CA455C29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D601ABC-5BB1-D95F-BC48-E6256C910E08}"/>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5" name="Tijdelijke aanduiding voor voettekst 4">
            <a:extLst>
              <a:ext uri="{FF2B5EF4-FFF2-40B4-BE49-F238E27FC236}">
                <a16:creationId xmlns:a16="http://schemas.microsoft.com/office/drawing/2014/main" id="{EB2AC062-CA79-141D-9347-E4A9C200341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BC415A2-B67F-DC45-B0D1-2290F8AAB683}"/>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240569319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B6C88-4521-DCFA-455F-10550030CF5F}"/>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B9277ECC-D921-30A6-5F8F-692B3112F9EC}"/>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B7C7E7F5-9425-B329-A480-74024A6A899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42570E1F-6D12-EA1C-84A1-352DAF9F2D78}"/>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6" name="Tijdelijke aanduiding voor voettekst 5">
            <a:extLst>
              <a:ext uri="{FF2B5EF4-FFF2-40B4-BE49-F238E27FC236}">
                <a16:creationId xmlns:a16="http://schemas.microsoft.com/office/drawing/2014/main" id="{DDF4E1BF-CC39-2D24-0D00-2637374BC6D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B6E15133-50C1-1148-DC21-9E6340DAAA56}"/>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346206402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07F867-AF9E-C0D5-357A-5E9214AC24D1}"/>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9390784A-ACE1-F202-FE72-0A24F111E7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D3846EB-D060-0EE3-02CE-51C1DF2604C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045D59F6-2C9D-9CE3-CD60-FCB42AAC70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5A2FDC6-78C4-F919-ED32-98ACA9CC523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6D97AD03-72D1-7BF4-3CA7-578C467CC935}"/>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8" name="Tijdelijke aanduiding voor voettekst 7">
            <a:extLst>
              <a:ext uri="{FF2B5EF4-FFF2-40B4-BE49-F238E27FC236}">
                <a16:creationId xmlns:a16="http://schemas.microsoft.com/office/drawing/2014/main" id="{134499CB-40C2-1454-3596-09C5FBD55582}"/>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8E5D3775-C540-4108-3B52-BB55EFAF30E8}"/>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170345993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C4A049-648E-8CE6-9E67-46D28DD1DFFD}"/>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3FCEB3D9-B29A-4481-2C23-0CCA4D889089}"/>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4" name="Tijdelijke aanduiding voor voettekst 3">
            <a:extLst>
              <a:ext uri="{FF2B5EF4-FFF2-40B4-BE49-F238E27FC236}">
                <a16:creationId xmlns:a16="http://schemas.microsoft.com/office/drawing/2014/main" id="{B73549EF-3103-7DB7-60CA-8D85DB2F5D64}"/>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A1CD7156-EE90-D82C-82E6-BE3584AA8A19}"/>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397272399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5DA5B07-6D00-9DFC-6DF5-C1055E104F16}"/>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3" name="Tijdelijke aanduiding voor voettekst 2">
            <a:extLst>
              <a:ext uri="{FF2B5EF4-FFF2-40B4-BE49-F238E27FC236}">
                <a16:creationId xmlns:a16="http://schemas.microsoft.com/office/drawing/2014/main" id="{C76C160E-D2A8-6612-E42A-A174C043E287}"/>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6A1782AA-F31A-489E-EB92-F0BA48144A83}"/>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338562822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99ECED-4C9E-1A4E-F800-D9981D3B6EA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C65114B-450A-9C59-F2AD-207C8F0CFB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3BF51525-EEE3-9F47-0CB3-EA99C67BF4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F781DD6-7CAA-A193-E070-F4EC0FA17404}"/>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6" name="Tijdelijke aanduiding voor voettekst 5">
            <a:extLst>
              <a:ext uri="{FF2B5EF4-FFF2-40B4-BE49-F238E27FC236}">
                <a16:creationId xmlns:a16="http://schemas.microsoft.com/office/drawing/2014/main" id="{E5136A60-3E6C-CB6F-DC1F-CDA9A5302B2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B5B1B28-DF4A-53A1-4D43-0494DABA9F4D}"/>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4039565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DCBA57-9F6A-EE53-D8CF-C91225F178B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C1967503-FA53-BB9E-46F5-D213088E7C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F10CF48B-3EA8-4335-C32A-BB6A860ED2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9FFF525-C712-BF8C-7515-DB079E1D33A1}"/>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6" name="Tijdelijke aanduiding voor voettekst 5">
            <a:extLst>
              <a:ext uri="{FF2B5EF4-FFF2-40B4-BE49-F238E27FC236}">
                <a16:creationId xmlns:a16="http://schemas.microsoft.com/office/drawing/2014/main" id="{5A3C8FD6-045F-D391-E645-480428EADBA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3FBAA18C-91D8-45C0-EA06-1F33217451F0}"/>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395696513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088A3C-D5AF-3B84-EB50-0DD92DEEE11B}"/>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B9419922-6201-EFB4-1689-FEE78D9E29F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6777B3A-911E-07E7-793A-EF678DA887E5}"/>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5" name="Tijdelijke aanduiding voor voettekst 4">
            <a:extLst>
              <a:ext uri="{FF2B5EF4-FFF2-40B4-BE49-F238E27FC236}">
                <a16:creationId xmlns:a16="http://schemas.microsoft.com/office/drawing/2014/main" id="{C9604C98-0801-2626-9584-0AB5CF7F2E9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CF6412A-A0D5-A969-97C0-35573868B381}"/>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67885127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CFBCB22-9495-F211-BD7A-B7D86990FA8A}"/>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F0891BDA-D29B-C0AB-C51E-8BFF580030D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1CD9000-0D6C-032A-694E-C395C5041838}"/>
              </a:ext>
            </a:extLst>
          </p:cNvPr>
          <p:cNvSpPr>
            <a:spLocks noGrp="1"/>
          </p:cNvSpPr>
          <p:nvPr>
            <p:ph type="dt" sz="half" idx="10"/>
          </p:nvPr>
        </p:nvSpPr>
        <p:spPr/>
        <p:txBody>
          <a:bodyPr/>
          <a:lstStyle/>
          <a:p>
            <a:fld id="{5A7FB740-D61D-4B8B-8B21-A96C42A9AE62}" type="datetimeFigureOut">
              <a:rPr lang="nl-BE" smtClean="0"/>
              <a:t>9/03/2026</a:t>
            </a:fld>
            <a:endParaRPr lang="nl-BE"/>
          </a:p>
        </p:txBody>
      </p:sp>
      <p:sp>
        <p:nvSpPr>
          <p:cNvPr id="5" name="Tijdelijke aanduiding voor voettekst 4">
            <a:extLst>
              <a:ext uri="{FF2B5EF4-FFF2-40B4-BE49-F238E27FC236}">
                <a16:creationId xmlns:a16="http://schemas.microsoft.com/office/drawing/2014/main" id="{560387CF-6DD7-F1D8-742D-2155186D91C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689AD0A-AA49-C645-9E2E-956440D265B4}"/>
              </a:ext>
            </a:extLst>
          </p:cNvPr>
          <p:cNvSpPr>
            <a:spLocks noGrp="1"/>
          </p:cNvSpPr>
          <p:nvPr>
            <p:ph type="sldNum" sz="quarter" idx="12"/>
          </p:nvPr>
        </p:nvSpPr>
        <p:spPr/>
        <p:txBody>
          <a:bodyPr/>
          <a:lstStyle/>
          <a:p>
            <a:fld id="{69A7D869-6183-414A-9721-F270F9D6D87B}" type="slidenum">
              <a:rPr lang="nl-BE" smtClean="0"/>
              <a:t>‹#›</a:t>
            </a:fld>
            <a:endParaRPr lang="nl-BE"/>
          </a:p>
        </p:txBody>
      </p:sp>
    </p:spTree>
    <p:extLst>
      <p:ext uri="{BB962C8B-B14F-4D97-AF65-F5344CB8AC3E}">
        <p14:creationId xmlns:p14="http://schemas.microsoft.com/office/powerpoint/2010/main" val="347210441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259825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876813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923007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99637459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82032748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5206001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893686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64590115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5633231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51239512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5384687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54486303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405597644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6388780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104067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327082972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475812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69147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403814574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6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9242391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cSld name="Title and body text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solidFill>
            <a:schemeClr val="bg1"/>
          </a:solidFill>
        </p:spPr>
        <p:txBody>
          <a:bodyPr/>
          <a:lstStyle/>
          <a:p>
            <a:r>
              <a:rPr lang="en-US" dirty="0"/>
              <a:t>Click to edit Master title style</a:t>
            </a:r>
            <a:endParaRPr lang="en-IE" dirty="0"/>
          </a:p>
        </p:txBody>
      </p:sp>
      <p:sp>
        <p:nvSpPr>
          <p:cNvPr id="7" name="Text Placeholder 2">
            <a:extLst>
              <a:ext uri="{FF2B5EF4-FFF2-40B4-BE49-F238E27FC236}">
                <a16:creationId xmlns:a16="http://schemas.microsoft.com/office/drawing/2014/main" id="{ABBD8A8F-01F7-069C-2D69-AFCA2F78DFC9}"/>
              </a:ext>
            </a:extLst>
          </p:cNvPr>
          <p:cNvSpPr>
            <a:spLocks noGrp="1"/>
          </p:cNvSpPr>
          <p:nvPr>
            <p:ph idx="1"/>
          </p:nvPr>
        </p:nvSpPr>
        <p:spPr>
          <a:xfrm>
            <a:off x="838200" y="1825625"/>
            <a:ext cx="10515600" cy="3638473"/>
          </a:xfrm>
          <a:prstGeom prst="rect">
            <a:avLst/>
          </a:prstGeom>
        </p:spPr>
        <p:txBody>
          <a:bodyPr vert="horz" lIns="144000" tIns="144000" rIns="144000" bIns="144000" rtlCol="0">
            <a:noAutofit/>
          </a:bodyPr>
          <a:lstStyle>
            <a:lvl1pPr marL="0" indent="0">
              <a:buNone/>
              <a:defRPr sz="2000"/>
            </a:lvl1pPr>
          </a:lstStyle>
          <a:p>
            <a:pPr lvl="0"/>
            <a:r>
              <a:rPr lang="en-US" dirty="0"/>
              <a:t>Click to edit Master text styles</a:t>
            </a:r>
          </a:p>
        </p:txBody>
      </p:sp>
      <p:sp>
        <p:nvSpPr>
          <p:cNvPr id="3" name="Slide Number Placeholder 5">
            <a:extLst>
              <a:ext uri="{FF2B5EF4-FFF2-40B4-BE49-F238E27FC236}">
                <a16:creationId xmlns:a16="http://schemas.microsoft.com/office/drawing/2014/main" id="{487499CD-21D1-84C4-7FD1-F33A396395B0}"/>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54416902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itle Slide">
  <p:cSld name="3_Title Slide">
    <p:spTree>
      <p:nvGrpSpPr>
        <p:cNvPr id="1" name="Shape 14"/>
        <p:cNvGrpSpPr/>
        <p:nvPr/>
      </p:nvGrpSpPr>
      <p:grpSpPr>
        <a:xfrm>
          <a:off x="0" y="0"/>
          <a:ext cx="0" cy="0"/>
          <a:chOff x="0" y="0"/>
          <a:chExt cx="0" cy="0"/>
        </a:xfrm>
      </p:grpSpPr>
      <p:sp>
        <p:nvSpPr>
          <p:cNvPr id="15" name="Google Shape;15;p22"/>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
        <p:nvSpPr>
          <p:cNvPr id="16" name="Google Shape;16;p22"/>
          <p:cNvSpPr/>
          <p:nvPr/>
        </p:nvSpPr>
        <p:spPr>
          <a:xfrm>
            <a:off x="0" y="1078173"/>
            <a:ext cx="12192000" cy="5779827"/>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accent4"/>
              </a:solidFill>
              <a:latin typeface="Arial"/>
              <a:ea typeface="Arial"/>
              <a:cs typeface="Arial"/>
              <a:sym typeface="Arial"/>
            </a:endParaRPr>
          </a:p>
        </p:txBody>
      </p:sp>
      <p:sp>
        <p:nvSpPr>
          <p:cNvPr id="17" name="Google Shape;17;p22"/>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2"/>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2"/>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2"/>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21" name="Google Shape;21;p22"/>
          <p:cNvCxnSpPr/>
          <p:nvPr/>
        </p:nvCxnSpPr>
        <p:spPr>
          <a:xfrm>
            <a:off x="846746" y="1978925"/>
            <a:ext cx="0" cy="4879075"/>
          </a:xfrm>
          <a:prstGeom prst="straightConnector1">
            <a:avLst/>
          </a:prstGeom>
          <a:noFill/>
          <a:ln w="28575" cap="flat" cmpd="sng">
            <a:solidFill>
              <a:schemeClr val="accent5"/>
            </a:solidFill>
            <a:prstDash val="solid"/>
            <a:miter lim="800000"/>
            <a:headEnd type="none" w="sm" len="sm"/>
            <a:tailEnd type="none" w="sm" len="sm"/>
          </a:ln>
        </p:spPr>
      </p:cxnSp>
      <p:pic>
        <p:nvPicPr>
          <p:cNvPr id="22" name="Google Shape;22;p22" descr="European Commission"/>
          <p:cNvPicPr preferRelativeResize="0"/>
          <p:nvPr/>
        </p:nvPicPr>
        <p:blipFill rotWithShape="1">
          <a:blip r:embed="rId2">
            <a:alphaModFix/>
          </a:blip>
          <a:srcRect/>
          <a:stretch/>
        </p:blipFill>
        <p:spPr>
          <a:xfrm>
            <a:off x="5388933" y="258042"/>
            <a:ext cx="1659793" cy="1152460"/>
          </a:xfrm>
          <a:prstGeom prst="rect">
            <a:avLst/>
          </a:prstGeom>
          <a:noFill/>
          <a:ln>
            <a:noFill/>
          </a:ln>
        </p:spPr>
      </p:pic>
    </p:spTree>
    <p:extLst>
      <p:ext uri="{BB962C8B-B14F-4D97-AF65-F5344CB8AC3E}">
        <p14:creationId xmlns:p14="http://schemas.microsoft.com/office/powerpoint/2010/main" val="9463051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200857" y="575757"/>
            <a:ext cx="7513289" cy="941988"/>
          </a:xfrm>
          <a:prstGeom prst="rect">
            <a:avLst/>
          </a:prstGeom>
        </p:spPr>
        <p:txBody>
          <a:bodyPr anchor="ctr" anchorCtr="0">
            <a:normAutofit/>
          </a:bodyPr>
          <a:lstStyle>
            <a:lvl1pPr algn="l">
              <a:defRPr lang="en-US" sz="2800" b="1" kern="1200" dirty="0">
                <a:solidFill>
                  <a:schemeClr val="tx1"/>
                </a:solidFill>
                <a:latin typeface="+mn-lt"/>
                <a:ea typeface="+mn-ea"/>
                <a:cs typeface="+mn-cs"/>
              </a:defRPr>
            </a:lvl1pPr>
          </a:lstStyle>
          <a:p>
            <a:r>
              <a:rPr lang="en-US" dirty="0"/>
              <a:t>Click to edit title</a:t>
            </a:r>
          </a:p>
        </p:txBody>
      </p:sp>
      <p:sp>
        <p:nvSpPr>
          <p:cNvPr id="7" name="Subtitle 2"/>
          <p:cNvSpPr>
            <a:spLocks noGrp="1"/>
          </p:cNvSpPr>
          <p:nvPr>
            <p:ph type="subTitle" idx="1" hasCustomPrompt="1"/>
          </p:nvPr>
        </p:nvSpPr>
        <p:spPr>
          <a:xfrm>
            <a:off x="200856" y="1517745"/>
            <a:ext cx="9834645" cy="4223122"/>
          </a:xfrm>
          <a:prstGeom prst="rect">
            <a:avLst/>
          </a:prstGeom>
        </p:spPr>
        <p:txBody>
          <a:bodyPr>
            <a:normAutofit/>
          </a:bodyPr>
          <a:lstStyle>
            <a:lvl1pPr marL="457200" indent="-457200" algn="l">
              <a:buFont typeface="Arial" panose="020B0604020202020204" pitchFamily="34" charset="0"/>
              <a:buChar char="•"/>
              <a:defRPr lang="en-US" sz="2400" i="0" kern="1200" smtClean="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text</a:t>
            </a:r>
          </a:p>
          <a:p>
            <a:endParaRPr lang="fr-BE" dirty="0"/>
          </a:p>
          <a:p>
            <a:endParaRPr lang="en-US" dirty="0"/>
          </a:p>
        </p:txBody>
      </p:sp>
    </p:spTree>
    <p:extLst>
      <p:ext uri="{BB962C8B-B14F-4D97-AF65-F5344CB8AC3E}">
        <p14:creationId xmlns:p14="http://schemas.microsoft.com/office/powerpoint/2010/main" val="174482006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cover page option 1">
    <p:bg>
      <p:bgPr>
        <a:solidFill>
          <a:srgbClr val="003399"/>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4675400-3E4A-4805-76D4-89E3DBA2294C}"/>
              </a:ext>
            </a:extLst>
          </p:cNvPr>
          <p:cNvSpPr>
            <a:spLocks noGrp="1"/>
          </p:cNvSpPr>
          <p:nvPr>
            <p:ph type="sldNum" sz="quarter" idx="4"/>
          </p:nvPr>
        </p:nvSpPr>
        <p:spPr>
          <a:xfrm>
            <a:off x="838200" y="6317486"/>
            <a:ext cx="2743200" cy="172523"/>
          </a:xfrm>
          <a:prstGeom prst="rect">
            <a:avLst/>
          </a:prstGeom>
          <a:noFill/>
        </p:spPr>
        <p:txBody>
          <a:bodyPr vert="horz" lIns="91440" tIns="45720" rIns="91440" bIns="45720" rtlCol="0" anchor="ctr"/>
          <a:lstStyle>
            <a:lvl1pPr algn="r">
              <a:defRPr sz="1200">
                <a:solidFill>
                  <a:schemeClr val="bg1"/>
                </a:solidFill>
                <a:latin typeface="+mn-lt"/>
              </a:defRPr>
            </a:lvl1pPr>
          </a:lstStyle>
          <a:p>
            <a:pPr algn="l"/>
            <a:r>
              <a:rPr lang="fr-BE" dirty="0"/>
              <a:t>DD/MM/YYYY</a:t>
            </a:r>
            <a:endParaRPr lang="en-IE" dirty="0"/>
          </a:p>
        </p:txBody>
      </p:sp>
      <p:sp>
        <p:nvSpPr>
          <p:cNvPr id="4" name="Title 1">
            <a:extLst>
              <a:ext uri="{FF2B5EF4-FFF2-40B4-BE49-F238E27FC236}">
                <a16:creationId xmlns:a16="http://schemas.microsoft.com/office/drawing/2014/main" id="{DB290A50-B43D-A2B6-515F-75425256ACB5}"/>
              </a:ext>
            </a:extLst>
          </p:cNvPr>
          <p:cNvSpPr>
            <a:spLocks noGrp="1"/>
          </p:cNvSpPr>
          <p:nvPr>
            <p:ph type="title" hasCustomPrompt="1"/>
          </p:nvPr>
        </p:nvSpPr>
        <p:spPr>
          <a:xfrm>
            <a:off x="838200" y="3040714"/>
            <a:ext cx="10515600" cy="1020337"/>
          </a:xfrm>
          <a:noFill/>
        </p:spPr>
        <p:txBody>
          <a:bodyPr>
            <a:noAutofit/>
          </a:bodyPr>
          <a:lstStyle>
            <a:lvl1pPr>
              <a:defRPr sz="8800">
                <a:solidFill>
                  <a:schemeClr val="bg1"/>
                </a:solidFill>
              </a:defRPr>
            </a:lvl1pPr>
          </a:lstStyle>
          <a:p>
            <a:r>
              <a:rPr lang="en-US" dirty="0"/>
              <a:t>Click to add a title</a:t>
            </a:r>
            <a:endParaRPr lang="en-IE" dirty="0"/>
          </a:p>
        </p:txBody>
      </p:sp>
      <p:sp>
        <p:nvSpPr>
          <p:cNvPr id="15" name="Content Placeholder 14">
            <a:extLst>
              <a:ext uri="{FF2B5EF4-FFF2-40B4-BE49-F238E27FC236}">
                <a16:creationId xmlns:a16="http://schemas.microsoft.com/office/drawing/2014/main" id="{69D02D42-BA7D-84CC-873F-80F08362B35A}"/>
              </a:ext>
            </a:extLst>
          </p:cNvPr>
          <p:cNvSpPr>
            <a:spLocks noGrp="1"/>
          </p:cNvSpPr>
          <p:nvPr>
            <p:ph sz="quarter" idx="11"/>
          </p:nvPr>
        </p:nvSpPr>
        <p:spPr>
          <a:xfrm>
            <a:off x="838200" y="4219575"/>
            <a:ext cx="4929188" cy="611188"/>
          </a:xfrm>
        </p:spPr>
        <p:txBody>
          <a:bodyPr/>
          <a:lstStyle>
            <a:lvl1pPr marL="0" indent="0">
              <a:buNone/>
              <a:defRPr>
                <a:solidFill>
                  <a:schemeClr val="bg1"/>
                </a:solidFill>
              </a:defRPr>
            </a:lvl1pPr>
          </a:lstStyle>
          <a:p>
            <a:pPr lvl="0"/>
            <a:r>
              <a:rPr lang="en-US" dirty="0"/>
              <a:t>Click to edit Master text styles</a:t>
            </a:r>
          </a:p>
        </p:txBody>
      </p:sp>
      <p:sp>
        <p:nvSpPr>
          <p:cNvPr id="11" name="Content Placeholder 2">
            <a:extLst>
              <a:ext uri="{FF2B5EF4-FFF2-40B4-BE49-F238E27FC236}">
                <a16:creationId xmlns:a16="http://schemas.microsoft.com/office/drawing/2014/main" id="{C600E4EF-7051-9AAC-2C78-0958FBC514BC}"/>
              </a:ext>
            </a:extLst>
          </p:cNvPr>
          <p:cNvSpPr>
            <a:spLocks noGrp="1"/>
          </p:cNvSpPr>
          <p:nvPr>
            <p:ph sz="half" idx="10"/>
          </p:nvPr>
        </p:nvSpPr>
        <p:spPr>
          <a:xfrm>
            <a:off x="838199" y="5243158"/>
            <a:ext cx="3176847" cy="304616"/>
          </a:xfrm>
          <a:solidFill>
            <a:schemeClr val="accent5"/>
          </a:solidFill>
          <a:ln w="12700" cap="rnd">
            <a:noFill/>
            <a:round/>
          </a:ln>
        </p:spPr>
        <p:style>
          <a:lnRef idx="2">
            <a:schemeClr val="accent1"/>
          </a:lnRef>
          <a:fillRef idx="1">
            <a:schemeClr val="lt1"/>
          </a:fillRef>
          <a:effectRef idx="0">
            <a:schemeClr val="accent1"/>
          </a:effectRef>
          <a:fontRef idx="minor">
            <a:schemeClr val="dk1"/>
          </a:fontRef>
        </p:style>
        <p:txBody>
          <a:bodyPr anchor="ctr">
            <a:noAutofit/>
          </a:bodyPr>
          <a:lstStyle>
            <a:lvl1pPr marL="0" indent="0">
              <a:buNone/>
              <a:defRPr sz="1600" b="0" i="1">
                <a:solidFill>
                  <a:schemeClr val="tx2"/>
                </a:solidFill>
              </a:defRPr>
            </a:lvl1pPr>
          </a:lstStyle>
          <a:p>
            <a:pPr lvl="0"/>
            <a:r>
              <a:rPr lang="en-US" dirty="0"/>
              <a:t>Click to edit Master text styles</a:t>
            </a:r>
          </a:p>
        </p:txBody>
      </p:sp>
      <p:pic>
        <p:nvPicPr>
          <p:cNvPr id="3" name="Picture 2" descr="European Commission">
            <a:extLst>
              <a:ext uri="{FF2B5EF4-FFF2-40B4-BE49-F238E27FC236}">
                <a16:creationId xmlns:a16="http://schemas.microsoft.com/office/drawing/2014/main" id="{85D80D5D-B11B-B8B1-1D33-81E7377D5953}"/>
              </a:ext>
              <a:ext uri="{C183D7F6-B498-43B3-948B-1728B52AA6E4}">
                <adec:decorative xmlns:adec="http://schemas.microsoft.com/office/drawing/2017/decorative" val="0"/>
              </a:ext>
            </a:extLst>
          </p:cNvPr>
          <p:cNvPicPr/>
          <p:nvPr userDrawn="1"/>
        </p:nvPicPr>
        <p:blipFill>
          <a:blip r:embed="rId2"/>
          <a:stretch>
            <a:fillRect/>
          </a:stretch>
        </p:blipFill>
        <p:spPr>
          <a:xfrm>
            <a:off x="9463383" y="5738784"/>
            <a:ext cx="2544024" cy="941017"/>
          </a:xfrm>
          <a:prstGeom prst="rect">
            <a:avLst/>
          </a:prstGeom>
          <a:noFill/>
        </p:spPr>
      </p:pic>
    </p:spTree>
    <p:extLst>
      <p:ext uri="{BB962C8B-B14F-4D97-AF65-F5344CB8AC3E}">
        <p14:creationId xmlns:p14="http://schemas.microsoft.com/office/powerpoint/2010/main" val="956932738"/>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cover page option 2">
    <p:spTree>
      <p:nvGrpSpPr>
        <p:cNvPr id="1" name=""/>
        <p:cNvGrpSpPr/>
        <p:nvPr/>
      </p:nvGrpSpPr>
      <p:grpSpPr>
        <a:xfrm>
          <a:off x="0" y="0"/>
          <a:ext cx="0" cy="0"/>
          <a:chOff x="0" y="0"/>
          <a:chExt cx="0" cy="0"/>
        </a:xfrm>
      </p:grpSpPr>
      <p:sp>
        <p:nvSpPr>
          <p:cNvPr id="4" name="Google Shape;75;p31">
            <a:extLst>
              <a:ext uri="{FF2B5EF4-FFF2-40B4-BE49-F238E27FC236}">
                <a16:creationId xmlns:a16="http://schemas.microsoft.com/office/drawing/2014/main" id="{D3CADB7B-43FA-62FF-A4B3-5E073752114C}"/>
              </a:ext>
            </a:extLst>
          </p:cNvPr>
          <p:cNvSpPr>
            <a:spLocks noGrp="1"/>
          </p:cNvSpPr>
          <p:nvPr>
            <p:ph type="pic" idx="2"/>
          </p:nvPr>
        </p:nvSpPr>
        <p:spPr>
          <a:xfrm>
            <a:off x="0" y="1981200"/>
            <a:ext cx="12192000" cy="4876799"/>
          </a:xfrm>
          <a:prstGeom prst="rect">
            <a:avLst/>
          </a:prstGeom>
          <a:solidFill>
            <a:schemeClr val="lt2"/>
          </a:solidFill>
          <a:ln>
            <a:noFill/>
          </a:ln>
        </p:spPr>
        <p:txBody>
          <a:bodyPr/>
          <a:lstStyle>
            <a:lvl1pPr marL="0" indent="0">
              <a:buNone/>
              <a:defRPr>
                <a:solidFill>
                  <a:schemeClr val="tx2"/>
                </a:solidFill>
              </a:defRPr>
            </a:lvl1pPr>
          </a:lstStyle>
          <a:p>
            <a:r>
              <a:rPr lang="en-US" dirty="0"/>
              <a:t>Click icon to add picture</a:t>
            </a:r>
            <a:endParaRPr lang="en-IE" dirty="0"/>
          </a:p>
        </p:txBody>
      </p:sp>
      <p:sp>
        <p:nvSpPr>
          <p:cNvPr id="2" name="Title 1">
            <a:extLst>
              <a:ext uri="{FF2B5EF4-FFF2-40B4-BE49-F238E27FC236}">
                <a16:creationId xmlns:a16="http://schemas.microsoft.com/office/drawing/2014/main" id="{2910E61F-C8F9-4190-1EE4-9217CF0F1D1D}"/>
              </a:ext>
            </a:extLst>
          </p:cNvPr>
          <p:cNvSpPr>
            <a:spLocks noGrp="1"/>
          </p:cNvSpPr>
          <p:nvPr>
            <p:ph type="title" hasCustomPrompt="1"/>
          </p:nvPr>
        </p:nvSpPr>
        <p:spPr>
          <a:xfrm>
            <a:off x="838200" y="1594518"/>
            <a:ext cx="10515600" cy="1068400"/>
          </a:xfrm>
          <a:solidFill>
            <a:schemeClr val="bg1"/>
          </a:solidFill>
        </p:spPr>
        <p:txBody>
          <a:bodyPr lIns="144000" tIns="144000" rIns="144000" bIns="144000" anchor="b">
            <a:noAutofit/>
          </a:bodyPr>
          <a:lstStyle>
            <a:lvl1pPr>
              <a:defRPr sz="8800"/>
            </a:lvl1pPr>
          </a:lstStyle>
          <a:p>
            <a:r>
              <a:rPr lang="en-US" dirty="0"/>
              <a:t>Click to add a title</a:t>
            </a:r>
            <a:endParaRPr lang="en-IE" dirty="0"/>
          </a:p>
        </p:txBody>
      </p:sp>
      <p:sp>
        <p:nvSpPr>
          <p:cNvPr id="6" name="Content Placeholder 14">
            <a:extLst>
              <a:ext uri="{FF2B5EF4-FFF2-40B4-BE49-F238E27FC236}">
                <a16:creationId xmlns:a16="http://schemas.microsoft.com/office/drawing/2014/main" id="{F041A8C2-E23F-3F85-E8AE-2AEEB496419A}"/>
              </a:ext>
            </a:extLst>
          </p:cNvPr>
          <p:cNvSpPr>
            <a:spLocks noGrp="1"/>
          </p:cNvSpPr>
          <p:nvPr>
            <p:ph sz="quarter" idx="11"/>
          </p:nvPr>
        </p:nvSpPr>
        <p:spPr>
          <a:xfrm>
            <a:off x="838200" y="2942564"/>
            <a:ext cx="4929188" cy="611188"/>
          </a:xfrm>
        </p:spPr>
        <p:txBody>
          <a:bodyPr/>
          <a:lstStyle>
            <a:lvl1pPr marL="0" indent="0">
              <a:buNone/>
              <a:defRPr>
                <a:solidFill>
                  <a:schemeClr val="tx2"/>
                </a:solidFill>
              </a:defRPr>
            </a:lvl1pPr>
          </a:lstStyle>
          <a:p>
            <a:pPr lvl="0"/>
            <a:r>
              <a:rPr lang="en-US" dirty="0"/>
              <a:t>Click to edit Master text styles</a:t>
            </a:r>
          </a:p>
        </p:txBody>
      </p:sp>
      <p:pic>
        <p:nvPicPr>
          <p:cNvPr id="8" name="Picture 7" descr="A red dotted line with a couple of people&#10;&#10;Description automatically generated with medium confidence" hidden="1">
            <a:extLst>
              <a:ext uri="{FF2B5EF4-FFF2-40B4-BE49-F238E27FC236}">
                <a16:creationId xmlns:a16="http://schemas.microsoft.com/office/drawing/2014/main" id="{95398073-E69B-2867-360F-504F7007FD00}"/>
              </a:ext>
            </a:extLst>
          </p:cNvPr>
          <p:cNvPicPr>
            <a:picLocks noGrp="1" noRot="1" noChangeAspect="1" noMove="1" noResize="1" noEditPoints="1" noAdjustHandles="1" noChangeArrowheads="1" noChangeShapeType="1" noCrop="1"/>
          </p:cNvPicPr>
          <p:nvPr/>
        </p:nvPicPr>
        <p:blipFill>
          <a:blip r:embed="rId2">
            <a:alphaModFix amt="20000"/>
          </a:blip>
          <a:stretch>
            <a:fillRect/>
          </a:stretch>
        </p:blipFill>
        <p:spPr>
          <a:xfrm>
            <a:off x="0" y="0"/>
            <a:ext cx="12192000" cy="6858000"/>
          </a:xfrm>
          <a:prstGeom prst="rect">
            <a:avLst/>
          </a:prstGeom>
        </p:spPr>
      </p:pic>
      <p:pic>
        <p:nvPicPr>
          <p:cNvPr id="3" name="Picture 2" descr="A red dotted line with a couple of people&#10;&#10;Description automatically generated with medium confidence" hidden="1">
            <a:extLst>
              <a:ext uri="{FF2B5EF4-FFF2-40B4-BE49-F238E27FC236}">
                <a16:creationId xmlns:a16="http://schemas.microsoft.com/office/drawing/2014/main" id="{6437CF6F-3079-899D-F025-61C0BCD596A4}"/>
              </a:ext>
            </a:extLst>
          </p:cNvPr>
          <p:cNvPicPr/>
          <p:nvPr userDrawn="1"/>
        </p:nvPicPr>
        <p:blipFill>
          <a:blip r:embed="rId2">
            <a:alphaModFix amt="20000"/>
          </a:blip>
          <a:stretch>
            <a:fillRect/>
          </a:stretch>
        </p:blipFill>
        <p:spPr>
          <a:xfrm>
            <a:off x="0" y="0"/>
            <a:ext cx="12192000" cy="6858000"/>
          </a:xfrm>
          <a:prstGeom prst="rect">
            <a:avLst/>
          </a:prstGeom>
        </p:spPr>
      </p:pic>
      <p:pic>
        <p:nvPicPr>
          <p:cNvPr id="5" name="Picture 4" descr="European Commission">
            <a:extLst>
              <a:ext uri="{FF2B5EF4-FFF2-40B4-BE49-F238E27FC236}">
                <a16:creationId xmlns:a16="http://schemas.microsoft.com/office/drawing/2014/main" id="{97034CB8-2B4A-3519-77AF-1512D68F2797}"/>
              </a:ext>
            </a:extLst>
          </p:cNvPr>
          <p:cNvPicPr/>
          <p:nvPr userDrawn="1"/>
        </p:nvPicPr>
        <p:blipFill>
          <a:blip r:embed="rId3"/>
          <a:srcRect/>
          <a:stretch/>
        </p:blipFill>
        <p:spPr>
          <a:xfrm>
            <a:off x="170664" y="174518"/>
            <a:ext cx="2544024" cy="915848"/>
          </a:xfrm>
          <a:prstGeom prst="rect">
            <a:avLst/>
          </a:prstGeom>
          <a:noFill/>
        </p:spPr>
      </p:pic>
    </p:spTree>
    <p:extLst>
      <p:ext uri="{BB962C8B-B14F-4D97-AF65-F5344CB8AC3E}">
        <p14:creationId xmlns:p14="http://schemas.microsoft.com/office/powerpoint/2010/main" val="14582576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Chapter page option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78779EA-6394-AAE5-959A-6BB82A7D90AE}"/>
              </a:ext>
            </a:extLst>
          </p:cNvPr>
          <p:cNvSpPr/>
          <p:nvPr/>
        </p:nvSpPr>
        <p:spPr>
          <a:xfrm>
            <a:off x="0" y="0"/>
            <a:ext cx="12192000" cy="381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Google Shape;75;p31">
            <a:extLst>
              <a:ext uri="{FF2B5EF4-FFF2-40B4-BE49-F238E27FC236}">
                <a16:creationId xmlns:a16="http://schemas.microsoft.com/office/drawing/2014/main" id="{66DB0E40-389A-4ADF-E594-6BBAB29E7192}"/>
              </a:ext>
            </a:extLst>
          </p:cNvPr>
          <p:cNvSpPr>
            <a:spLocks noGrp="1"/>
          </p:cNvSpPr>
          <p:nvPr>
            <p:ph type="pic" idx="2"/>
          </p:nvPr>
        </p:nvSpPr>
        <p:spPr>
          <a:xfrm>
            <a:off x="0" y="0"/>
            <a:ext cx="12192000" cy="3810000"/>
          </a:xfrm>
          <a:prstGeom prst="rect">
            <a:avLst/>
          </a:prstGeom>
          <a:solidFill>
            <a:schemeClr val="lt2"/>
          </a:solidFill>
          <a:ln>
            <a:noFill/>
          </a:ln>
        </p:spPr>
        <p:txBody>
          <a:bodyPr/>
          <a:lstStyle>
            <a:lvl1pPr marL="0" indent="0">
              <a:buNone/>
              <a:defRPr>
                <a:solidFill>
                  <a:schemeClr val="tx2"/>
                </a:solidFill>
              </a:defRPr>
            </a:lvl1pPr>
          </a:lstStyle>
          <a:p>
            <a:r>
              <a:rPr lang="en-US" dirty="0"/>
              <a:t>Click icon to add picture</a:t>
            </a:r>
            <a:endParaRPr lang="en-IE" dirty="0"/>
          </a:p>
        </p:txBody>
      </p:sp>
      <p:sp>
        <p:nvSpPr>
          <p:cNvPr id="10" name="Title 1">
            <a:extLst>
              <a:ext uri="{FF2B5EF4-FFF2-40B4-BE49-F238E27FC236}">
                <a16:creationId xmlns:a16="http://schemas.microsoft.com/office/drawing/2014/main" id="{BD6BCEAD-64F8-A9C2-D826-FF1F037B20C7}"/>
              </a:ext>
            </a:extLst>
          </p:cNvPr>
          <p:cNvSpPr>
            <a:spLocks noGrp="1"/>
          </p:cNvSpPr>
          <p:nvPr>
            <p:ph type="title"/>
          </p:nvPr>
        </p:nvSpPr>
        <p:spPr>
          <a:xfrm>
            <a:off x="838200" y="3434898"/>
            <a:ext cx="10515600" cy="816904"/>
          </a:xfrm>
          <a:solidFill>
            <a:schemeClr val="bg1"/>
          </a:solidFill>
        </p:spPr>
        <p:txBody>
          <a:bodyPr lIns="180000"/>
          <a:lstStyle/>
          <a:p>
            <a:r>
              <a:rPr lang="en-US" dirty="0"/>
              <a:t>Click to edit Master title style</a:t>
            </a:r>
            <a:endParaRPr lang="en-IE" dirty="0"/>
          </a:p>
        </p:txBody>
      </p:sp>
      <p:sp>
        <p:nvSpPr>
          <p:cNvPr id="8" name="Content Placeholder 6">
            <a:extLst>
              <a:ext uri="{FF2B5EF4-FFF2-40B4-BE49-F238E27FC236}">
                <a16:creationId xmlns:a16="http://schemas.microsoft.com/office/drawing/2014/main" id="{A59C8E60-AD13-6DDB-15AD-A3F8E3F22A78}"/>
              </a:ext>
            </a:extLst>
          </p:cNvPr>
          <p:cNvSpPr>
            <a:spLocks noGrp="1"/>
          </p:cNvSpPr>
          <p:nvPr>
            <p:ph sz="quarter" idx="11"/>
          </p:nvPr>
        </p:nvSpPr>
        <p:spPr>
          <a:xfrm>
            <a:off x="838200" y="4441825"/>
            <a:ext cx="10515600" cy="587375"/>
          </a:xfrm>
        </p:spPr>
        <p:txBody>
          <a:bodyPr>
            <a:noAutofit/>
          </a:bodyPr>
          <a:lstStyle>
            <a:lvl1pPr marL="0" indent="0">
              <a:buNone/>
              <a:defRPr sz="2000"/>
            </a:lvl1pPr>
          </a:lstStyle>
          <a:p>
            <a:pPr lvl="0"/>
            <a:r>
              <a:rPr lang="en-US" dirty="0"/>
              <a:t>Click to edit Master text styles</a:t>
            </a:r>
          </a:p>
        </p:txBody>
      </p:sp>
      <p:sp>
        <p:nvSpPr>
          <p:cNvPr id="2" name="Slide Number Placeholder 5">
            <a:extLst>
              <a:ext uri="{FF2B5EF4-FFF2-40B4-BE49-F238E27FC236}">
                <a16:creationId xmlns:a16="http://schemas.microsoft.com/office/drawing/2014/main" id="{C239B419-47F7-2FF3-C377-FBB7B2DBA65C}"/>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91213632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Chapter page op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5B256C-F848-9C9F-2A9C-E218DE9A1995}"/>
              </a:ext>
            </a:extLst>
          </p:cNvPr>
          <p:cNvSpPr/>
          <p:nvPr userDrawn="1"/>
        </p:nvSpPr>
        <p:spPr>
          <a:xfrm>
            <a:off x="0" y="0"/>
            <a:ext cx="12192000" cy="381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solidFill>
                <a:schemeClr val="bg1"/>
              </a:solidFill>
            </a:endParaRPr>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p>
            <a:pPr algn="l"/>
            <a:fld id="{768364BB-9B21-4D29-A19C-C6410F652861}" type="slidenum">
              <a:rPr lang="en-IE" smtClean="0"/>
              <a:pPr algn="l"/>
              <a:t>‹#›</a:t>
            </a:fld>
            <a:endParaRPr lang="en-IE" dirty="0"/>
          </a:p>
        </p:txBody>
      </p:sp>
      <p:sp>
        <p:nvSpPr>
          <p:cNvPr id="4" name="Rectangle 3">
            <a:extLst>
              <a:ext uri="{FF2B5EF4-FFF2-40B4-BE49-F238E27FC236}">
                <a16:creationId xmlns:a16="http://schemas.microsoft.com/office/drawing/2014/main" id="{EE1DFA4B-D09C-D3C7-CF14-10151C0BAF5D}"/>
              </a:ext>
            </a:extLst>
          </p:cNvPr>
          <p:cNvSpPr/>
          <p:nvPr/>
        </p:nvSpPr>
        <p:spPr>
          <a:xfrm>
            <a:off x="0" y="0"/>
            <a:ext cx="12192000" cy="381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solidFill>
                <a:schemeClr val="bg1"/>
              </a:solidFill>
            </a:endParaRPr>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3434898"/>
            <a:ext cx="10515600" cy="816904"/>
          </a:xfrm>
          <a:solidFill>
            <a:schemeClr val="bg1"/>
          </a:solidFill>
        </p:spPr>
        <p:txBody>
          <a:bodyPr lIns="180000"/>
          <a:lstStyle/>
          <a:p>
            <a:r>
              <a:rPr lang="en-US" dirty="0"/>
              <a:t>Click to edit Master title style</a:t>
            </a:r>
            <a:endParaRPr lang="en-IE" dirty="0"/>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4441825"/>
            <a:ext cx="10515600" cy="587375"/>
          </a:xfrm>
        </p:spPr>
        <p:txBody>
          <a:bodyPr>
            <a:noAutofit/>
          </a:bodyPr>
          <a:lstStyle>
            <a:lvl1pPr marL="0" indent="0">
              <a:buNone/>
              <a:defRPr sz="2000"/>
            </a:lvl1pPr>
          </a:lstStyle>
          <a:p>
            <a:pPr lvl="0"/>
            <a:r>
              <a:rPr lang="en-US" dirty="0"/>
              <a:t>Click to edit Master text styles</a:t>
            </a:r>
          </a:p>
        </p:txBody>
      </p:sp>
    </p:spTree>
    <p:extLst>
      <p:ext uri="{BB962C8B-B14F-4D97-AF65-F5344CB8AC3E}">
        <p14:creationId xmlns:p14="http://schemas.microsoft.com/office/powerpoint/2010/main" val="146112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362124391"/>
      </p:ext>
    </p:extLst>
  </p:cSld>
  <p:clrMapOvr>
    <a:overrideClrMapping bg1="lt1" tx1="dk1" bg2="lt2" tx2="dk2" accent1="accent1" accent2="accent2" accent3="accent3" accent4="accent4" accent5="accent5" accent6="accent6" hlink="hlink" folHlink="folHlink"/>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Chapter page option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8D58619-8012-9B7D-9C59-16671B374575}"/>
              </a:ext>
            </a:extLst>
          </p:cNvPr>
          <p:cNvSpPr/>
          <p:nvPr userDrawn="1"/>
        </p:nvSpPr>
        <p:spPr>
          <a:xfrm>
            <a:off x="0" y="0"/>
            <a:ext cx="12192000" cy="3810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p>
            <a:pPr algn="l"/>
            <a:fld id="{768364BB-9B21-4D29-A19C-C6410F652861}" type="slidenum">
              <a:rPr lang="en-IE" smtClean="0"/>
              <a:pPr algn="l"/>
              <a:t>‹#›</a:t>
            </a:fld>
            <a:endParaRPr lang="en-IE" dirty="0"/>
          </a:p>
        </p:txBody>
      </p:sp>
      <p:sp>
        <p:nvSpPr>
          <p:cNvPr id="4" name="Rectangle 3">
            <a:extLst>
              <a:ext uri="{FF2B5EF4-FFF2-40B4-BE49-F238E27FC236}">
                <a16:creationId xmlns:a16="http://schemas.microsoft.com/office/drawing/2014/main" id="{EE1DFA4B-D09C-D3C7-CF14-10151C0BAF5D}"/>
              </a:ext>
            </a:extLst>
          </p:cNvPr>
          <p:cNvSpPr/>
          <p:nvPr/>
        </p:nvSpPr>
        <p:spPr>
          <a:xfrm>
            <a:off x="0" y="0"/>
            <a:ext cx="12192000" cy="3810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3434898"/>
            <a:ext cx="10515600" cy="816904"/>
          </a:xfrm>
          <a:solidFill>
            <a:schemeClr val="bg1"/>
          </a:solidFill>
        </p:spPr>
        <p:txBody>
          <a:bodyPr lIns="180000"/>
          <a:lstStyle/>
          <a:p>
            <a:r>
              <a:rPr lang="en-US" dirty="0"/>
              <a:t>Click to edit Master title style</a:t>
            </a:r>
            <a:endParaRPr lang="en-IE" dirty="0"/>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4441825"/>
            <a:ext cx="10515600" cy="587375"/>
          </a:xfrm>
        </p:spPr>
        <p:txBody>
          <a:bodyPr>
            <a:noAutofit/>
          </a:bodyPr>
          <a:lstStyle>
            <a:lvl1pPr marL="0" indent="0">
              <a:buNone/>
              <a:defRPr sz="2000"/>
            </a:lvl1pPr>
          </a:lstStyle>
          <a:p>
            <a:pPr lvl="0"/>
            <a:r>
              <a:rPr lang="en-US" dirty="0"/>
              <a:t>Click to edit Master text styles</a:t>
            </a:r>
          </a:p>
        </p:txBody>
      </p:sp>
    </p:spTree>
    <p:extLst>
      <p:ext uri="{BB962C8B-B14F-4D97-AF65-F5344CB8AC3E}">
        <p14:creationId xmlns:p14="http://schemas.microsoft.com/office/powerpoint/2010/main" val="76772473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Chapter page option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45A3C0-5810-CECB-04D1-E370BADB2EE8}"/>
              </a:ext>
            </a:extLst>
          </p:cNvPr>
          <p:cNvSpPr/>
          <p:nvPr userDrawn="1"/>
        </p:nvSpPr>
        <p:spPr>
          <a:xfrm flipV="1">
            <a:off x="0" y="1861457"/>
            <a:ext cx="12192000" cy="4996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EE1DFA4B-D09C-D3C7-CF14-10151C0BAF5D}"/>
              </a:ext>
            </a:extLst>
          </p:cNvPr>
          <p:cNvSpPr/>
          <p:nvPr/>
        </p:nvSpPr>
        <p:spPr>
          <a:xfrm flipV="1">
            <a:off x="0" y="1861457"/>
            <a:ext cx="12192000" cy="4996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lvl1pPr>
              <a:defRPr>
                <a:solidFill>
                  <a:schemeClr val="bg1"/>
                </a:solidFill>
              </a:defRPr>
            </a:lvl1pPr>
          </a:lstStyle>
          <a:p>
            <a:pPr algn="l"/>
            <a:fld id="{768364BB-9B21-4D29-A19C-C6410F652861}" type="slidenum">
              <a:rPr lang="en-IE" smtClean="0"/>
              <a:pPr algn="l"/>
              <a:t>‹#›</a:t>
            </a:fld>
            <a:endParaRPr lang="en-IE" dirty="0"/>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1410155"/>
            <a:ext cx="10515600" cy="816904"/>
          </a:xfrm>
          <a:solidFill>
            <a:schemeClr val="bg1"/>
          </a:solidFill>
        </p:spPr>
        <p:txBody>
          <a:bodyPr lIns="180000" tIns="144000" rIns="144000" bIns="144000" anchor="ctr"/>
          <a:lstStyle/>
          <a:p>
            <a:r>
              <a:rPr lang="en-US" dirty="0"/>
              <a:t>Click to edit Master title style</a:t>
            </a:r>
            <a:endParaRPr lang="en-IE" dirty="0"/>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2482397"/>
            <a:ext cx="10515600" cy="587375"/>
          </a:xfrm>
        </p:spPr>
        <p:txBody>
          <a:bodyPr>
            <a:noAutofit/>
          </a:bodyPr>
          <a:lstStyle>
            <a:lvl1pPr marL="0" indent="0">
              <a:buNone/>
              <a:defRPr sz="2000">
                <a:solidFill>
                  <a:schemeClr val="bg1"/>
                </a:solidFill>
              </a:defRPr>
            </a:lvl1pPr>
          </a:lstStyle>
          <a:p>
            <a:pPr lvl="0"/>
            <a:r>
              <a:rPr lang="en-US" dirty="0"/>
              <a:t>Click to edit Master text styles</a:t>
            </a:r>
          </a:p>
        </p:txBody>
      </p:sp>
      <p:pic>
        <p:nvPicPr>
          <p:cNvPr id="9" name="Picture 8" descr="A blue flag with yellow stars and stripes&#10;&#10;Description automatically generated">
            <a:extLst>
              <a:ext uri="{FF2B5EF4-FFF2-40B4-BE49-F238E27FC236}">
                <a16:creationId xmlns:a16="http://schemas.microsoft.com/office/drawing/2014/main" id="{9BD178DF-B2B3-E383-43AA-D54BBF22737D}"/>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6" name="Picture 5" descr="A blue flag with yellow stars and stripes&#10;&#10;Description automatically generated">
            <a:extLst>
              <a:ext uri="{FF2B5EF4-FFF2-40B4-BE49-F238E27FC236}">
                <a16:creationId xmlns:a16="http://schemas.microsoft.com/office/drawing/2014/main" id="{9C194F48-423C-93CB-1A61-CE12CAB5B444}"/>
              </a:ext>
            </a:extLst>
          </p:cNvPr>
          <p:cNvPicPr>
            <a:picLocks noChangeAspect="1"/>
          </p:cNvPicPr>
          <p:nvPr userDrawn="1"/>
        </p:nvPicPr>
        <p:blipFill>
          <a:blip r:embed="rId2"/>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193703838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Chapter page option 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526B31-D383-5ABA-08B1-8097743DECE0}"/>
              </a:ext>
            </a:extLst>
          </p:cNvPr>
          <p:cNvSpPr/>
          <p:nvPr userDrawn="1"/>
        </p:nvSpPr>
        <p:spPr>
          <a:xfrm flipV="1">
            <a:off x="0" y="1861457"/>
            <a:ext cx="12192000" cy="499654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EE1DFA4B-D09C-D3C7-CF14-10151C0BAF5D}"/>
              </a:ext>
            </a:extLst>
          </p:cNvPr>
          <p:cNvSpPr/>
          <p:nvPr/>
        </p:nvSpPr>
        <p:spPr>
          <a:xfrm flipV="1">
            <a:off x="0" y="1861457"/>
            <a:ext cx="12192000" cy="499654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lvl1pPr>
              <a:defRPr>
                <a:solidFill>
                  <a:schemeClr val="tx1"/>
                </a:solidFill>
              </a:defRPr>
            </a:lvl1pPr>
          </a:lstStyle>
          <a:p>
            <a:pPr algn="l"/>
            <a:fld id="{768364BB-9B21-4D29-A19C-C6410F652861}" type="slidenum">
              <a:rPr lang="en-IE" smtClean="0"/>
              <a:pPr algn="l"/>
              <a:t>‹#›</a:t>
            </a:fld>
            <a:endParaRPr lang="en-IE" dirty="0"/>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1410155"/>
            <a:ext cx="10515600" cy="816904"/>
          </a:xfrm>
          <a:solidFill>
            <a:schemeClr val="bg1"/>
          </a:solidFill>
        </p:spPr>
        <p:txBody>
          <a:bodyPr lIns="180000"/>
          <a:lstStyle/>
          <a:p>
            <a:r>
              <a:rPr lang="en-US" dirty="0"/>
              <a:t>Click to edit Master title style</a:t>
            </a:r>
            <a:endParaRPr lang="en-IE" dirty="0"/>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2482397"/>
            <a:ext cx="10515600" cy="587375"/>
          </a:xfrm>
        </p:spPr>
        <p:txBody>
          <a:bodyPr>
            <a:noAutofit/>
          </a:bodyPr>
          <a:lstStyle>
            <a:lvl1pPr marL="0" indent="0">
              <a:buNone/>
              <a:defRPr sz="2000">
                <a:solidFill>
                  <a:schemeClr val="tx2"/>
                </a:solidFill>
              </a:defRPr>
            </a:lvl1pPr>
          </a:lstStyle>
          <a:p>
            <a:pPr lvl="0"/>
            <a:r>
              <a:rPr lang="en-US" dirty="0"/>
              <a:t>Click to edit Master text styles</a:t>
            </a:r>
          </a:p>
        </p:txBody>
      </p:sp>
      <p:pic>
        <p:nvPicPr>
          <p:cNvPr id="5" name="Picture 4" descr="A blue flag with yellow stars&#10;&#10;Description automatically generated">
            <a:extLst>
              <a:ext uri="{FF2B5EF4-FFF2-40B4-BE49-F238E27FC236}">
                <a16:creationId xmlns:a16="http://schemas.microsoft.com/office/drawing/2014/main" id="{D7151F52-9DDF-CEC4-58EC-587B7A1D7791}"/>
              </a:ext>
            </a:extLst>
          </p:cNvPr>
          <p:cNvPicPr>
            <a:picLocks noChangeAspect="1"/>
          </p:cNvPicPr>
          <p:nvPr/>
        </p:nvPicPr>
        <p:blipFill>
          <a:blip r:embed="rId2"/>
          <a:stretch>
            <a:fillRect/>
          </a:stretch>
        </p:blipFill>
        <p:spPr>
          <a:xfrm>
            <a:off x="10725768" y="5901016"/>
            <a:ext cx="1256063" cy="762106"/>
          </a:xfrm>
          <a:prstGeom prst="rect">
            <a:avLst/>
          </a:prstGeom>
        </p:spPr>
      </p:pic>
      <p:pic>
        <p:nvPicPr>
          <p:cNvPr id="8" name="Picture 7" descr="A blue flag with yellow stars&#10;&#10;Description automatically generated">
            <a:extLst>
              <a:ext uri="{FF2B5EF4-FFF2-40B4-BE49-F238E27FC236}">
                <a16:creationId xmlns:a16="http://schemas.microsoft.com/office/drawing/2014/main" id="{8B94F84F-1590-9DE6-C3AC-9FBA58E40EFC}"/>
              </a:ext>
            </a:extLst>
          </p:cNvPr>
          <p:cNvPicPr>
            <a:picLocks noChangeAspect="1"/>
          </p:cNvPicPr>
          <p:nvPr userDrawn="1"/>
        </p:nvPicPr>
        <p:blipFill>
          <a:blip r:embed="rId2"/>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128688294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Title and body text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solidFill>
            <a:schemeClr val="bg1"/>
          </a:solidFill>
        </p:spPr>
        <p:txBody>
          <a:bodyPr/>
          <a:lstStyle/>
          <a:p>
            <a:r>
              <a:rPr lang="en-US" dirty="0"/>
              <a:t>Click to edit Master title style</a:t>
            </a:r>
            <a:endParaRPr lang="en-IE" dirty="0"/>
          </a:p>
        </p:txBody>
      </p:sp>
      <p:sp>
        <p:nvSpPr>
          <p:cNvPr id="7" name="Text Placeholder 2">
            <a:extLst>
              <a:ext uri="{FF2B5EF4-FFF2-40B4-BE49-F238E27FC236}">
                <a16:creationId xmlns:a16="http://schemas.microsoft.com/office/drawing/2014/main" id="{ABBD8A8F-01F7-069C-2D69-AFCA2F78DFC9}"/>
              </a:ext>
            </a:extLst>
          </p:cNvPr>
          <p:cNvSpPr>
            <a:spLocks noGrp="1"/>
          </p:cNvSpPr>
          <p:nvPr>
            <p:ph idx="1"/>
          </p:nvPr>
        </p:nvSpPr>
        <p:spPr>
          <a:xfrm>
            <a:off x="838200" y="1825625"/>
            <a:ext cx="10515600" cy="3638473"/>
          </a:xfrm>
          <a:prstGeom prst="rect">
            <a:avLst/>
          </a:prstGeom>
        </p:spPr>
        <p:txBody>
          <a:bodyPr vert="horz" lIns="144000" tIns="144000" rIns="144000" bIns="144000" rtlCol="0">
            <a:noAutofit/>
          </a:bodyPr>
          <a:lstStyle>
            <a:lvl1pPr marL="0" indent="0">
              <a:buNone/>
              <a:defRPr sz="2000"/>
            </a:lvl1pPr>
          </a:lstStyle>
          <a:p>
            <a:pPr lvl="0"/>
            <a:r>
              <a:rPr lang="en-US" dirty="0"/>
              <a:t>Click to edit Master text styles</a:t>
            </a:r>
          </a:p>
        </p:txBody>
      </p:sp>
      <p:sp>
        <p:nvSpPr>
          <p:cNvPr id="3" name="Slide Number Placeholder 5">
            <a:extLst>
              <a:ext uri="{FF2B5EF4-FFF2-40B4-BE49-F238E27FC236}">
                <a16:creationId xmlns:a16="http://schemas.microsoft.com/office/drawing/2014/main" id="{487499CD-21D1-84C4-7FD1-F33A396395B0}"/>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94149307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Title and body text and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lstStyle/>
          <a:p>
            <a:r>
              <a:rPr lang="en-US" dirty="0"/>
              <a:t>Click to edit Master title style</a:t>
            </a:r>
            <a:endParaRPr lang="en-IE" dirty="0"/>
          </a:p>
        </p:txBody>
      </p:sp>
      <p:sp>
        <p:nvSpPr>
          <p:cNvPr id="6" name="Text Placeholder 2">
            <a:extLst>
              <a:ext uri="{FF2B5EF4-FFF2-40B4-BE49-F238E27FC236}">
                <a16:creationId xmlns:a16="http://schemas.microsoft.com/office/drawing/2014/main" id="{509BE7C2-2602-0313-8D83-EAB1C755A713}"/>
              </a:ext>
            </a:extLst>
          </p:cNvPr>
          <p:cNvSpPr>
            <a:spLocks noGrp="1"/>
          </p:cNvSpPr>
          <p:nvPr>
            <p:ph idx="1"/>
          </p:nvPr>
        </p:nvSpPr>
        <p:spPr>
          <a:xfrm>
            <a:off x="838200" y="1825625"/>
            <a:ext cx="10515600" cy="3638473"/>
          </a:xfrm>
          <a:prstGeom prst="rect">
            <a:avLst/>
          </a:prstGeom>
        </p:spPr>
        <p:txBody>
          <a:bodyPr vert="horz" lIns="144000" tIns="144000" rIns="144000" bIns="144000" rtlCol="0">
            <a:noAutofit/>
          </a:bodyPr>
          <a:lstStyle>
            <a:lvl1pPr marL="342900" indent="-342900">
              <a:buClr>
                <a:schemeClr val="tx2"/>
              </a:buClr>
              <a:buSzPct val="150000"/>
              <a:buFont typeface="Arial" panose="020B0604020202020204" pitchFamily="34" charset="0"/>
              <a:buChar char="•"/>
              <a:defRPr sz="2000"/>
            </a:lvl1pPr>
            <a:lvl2pPr>
              <a:buClr>
                <a:schemeClr val="tx2"/>
              </a:buClr>
              <a:buSzPct val="100000"/>
              <a:defRPr sz="1800"/>
            </a:lvl2pPr>
            <a:lvl3pPr>
              <a:buClr>
                <a:schemeClr val="tx2"/>
              </a:buClr>
              <a:defRPr sz="1600"/>
            </a:lvl3pPr>
            <a:lvl4pPr>
              <a:buClr>
                <a:schemeClr val="tx2"/>
              </a:buClr>
              <a:defRPr sz="1400"/>
            </a:lvl4pPr>
          </a:lstStyle>
          <a:p>
            <a:pPr lvl="0"/>
            <a:r>
              <a:rPr lang="en-US" dirty="0"/>
              <a:t>Click to edit Master text styles</a:t>
            </a:r>
          </a:p>
          <a:p>
            <a:pPr lvl="3"/>
            <a:endParaRPr lang="en-US" dirty="0"/>
          </a:p>
          <a:p>
            <a:pPr lvl="3"/>
            <a:endParaRPr lang="en-US" dirty="0"/>
          </a:p>
        </p:txBody>
      </p:sp>
      <p:sp>
        <p:nvSpPr>
          <p:cNvPr id="3" name="Slide Number Placeholder 5">
            <a:extLst>
              <a:ext uri="{FF2B5EF4-FFF2-40B4-BE49-F238E27FC236}">
                <a16:creationId xmlns:a16="http://schemas.microsoft.com/office/drawing/2014/main" id="{5D43C2E6-DFE0-78B7-AEF2-E94F28383CAA}"/>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44816764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Title and body text two column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1989056"/>
            <a:ext cx="5019675" cy="3271102"/>
          </a:xfrm>
          <a:noFill/>
        </p:spPr>
        <p:txBody>
          <a:bodyPr lIns="144000" tIns="144000" rIns="144000" bIns="144000">
            <a:noAutofit/>
          </a:bodyPr>
          <a:lstStyle>
            <a:lvl1pPr marL="0" indent="0">
              <a:buNone/>
              <a:defRPr sz="2000">
                <a:solidFill>
                  <a:schemeClr val="tx1"/>
                </a:solidFill>
              </a:defRPr>
            </a:lvl1pPr>
          </a:lstStyle>
          <a:p>
            <a:pPr lvl="0"/>
            <a:r>
              <a:rPr lang="en-US" dirty="0"/>
              <a:t>Click to edit Master text styles</a:t>
            </a:r>
          </a:p>
        </p:txBody>
      </p:sp>
      <p:sp>
        <p:nvSpPr>
          <p:cNvPr id="6" name="Content Placeholder 2">
            <a:extLst>
              <a:ext uri="{FF2B5EF4-FFF2-40B4-BE49-F238E27FC236}">
                <a16:creationId xmlns:a16="http://schemas.microsoft.com/office/drawing/2014/main" id="{5F39DED1-43B7-A54B-D3D7-54792E535D26}"/>
              </a:ext>
            </a:extLst>
          </p:cNvPr>
          <p:cNvSpPr>
            <a:spLocks noGrp="1"/>
          </p:cNvSpPr>
          <p:nvPr>
            <p:ph sz="half" idx="10"/>
          </p:nvPr>
        </p:nvSpPr>
        <p:spPr>
          <a:xfrm>
            <a:off x="6334125" y="1989056"/>
            <a:ext cx="5019675" cy="3271102"/>
          </a:xfrm>
          <a:noFill/>
        </p:spPr>
        <p:txBody>
          <a:bodyPr lIns="144000" tIns="144000" rIns="144000" bIns="144000">
            <a:noAutofit/>
          </a:bodyPr>
          <a:lstStyle>
            <a:lvl1pPr marL="0" indent="0">
              <a:buNone/>
              <a:defRPr sz="2000">
                <a:solidFill>
                  <a:schemeClr val="tx1"/>
                </a:solidFill>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B9416748-3994-A02A-B7BD-AC8272883D95}"/>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16925644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Title and body text two columns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1989056"/>
            <a:ext cx="5019675" cy="3271102"/>
          </a:xfrm>
          <a:solidFill>
            <a:schemeClr val="tx2"/>
          </a:solidFill>
        </p:spPr>
        <p:txBody>
          <a:bodyPr lIns="144000" tIns="144000" rIns="144000" bIns="144000">
            <a:noAutofit/>
          </a:bodyPr>
          <a:lstStyle>
            <a:lvl1pPr marL="0" indent="0">
              <a:buNone/>
              <a:defRPr sz="2000">
                <a:solidFill>
                  <a:schemeClr val="bg1"/>
                </a:solidFill>
              </a:defRPr>
            </a:lvl1pPr>
          </a:lstStyle>
          <a:p>
            <a:pPr lvl="0"/>
            <a:r>
              <a:rPr lang="en-US" dirty="0"/>
              <a:t>Click to edit Master text styles</a:t>
            </a:r>
          </a:p>
        </p:txBody>
      </p:sp>
      <p:sp>
        <p:nvSpPr>
          <p:cNvPr id="5" name="Content Placeholder 2">
            <a:extLst>
              <a:ext uri="{FF2B5EF4-FFF2-40B4-BE49-F238E27FC236}">
                <a16:creationId xmlns:a16="http://schemas.microsoft.com/office/drawing/2014/main" id="{DC0E4D59-AF6A-8993-094A-5A4FED57EA37}"/>
              </a:ext>
            </a:extLst>
          </p:cNvPr>
          <p:cNvSpPr>
            <a:spLocks noGrp="1"/>
          </p:cNvSpPr>
          <p:nvPr>
            <p:ph sz="half" idx="10"/>
          </p:nvPr>
        </p:nvSpPr>
        <p:spPr>
          <a:xfrm>
            <a:off x="6334125" y="1989056"/>
            <a:ext cx="5019675" cy="3271102"/>
          </a:xfrm>
          <a:solidFill>
            <a:schemeClr val="tx2"/>
          </a:solidFill>
        </p:spPr>
        <p:txBody>
          <a:bodyPr lIns="144000" tIns="144000" rIns="144000" bIns="144000">
            <a:noAutofit/>
          </a:bodyPr>
          <a:lstStyle>
            <a:lvl1pPr marL="0" indent="0">
              <a:buNone/>
              <a:defRPr sz="2000">
                <a:solidFill>
                  <a:schemeClr val="bg1"/>
                </a:solidFill>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8C3588F2-1E00-50BC-0820-CB663EE9719E}"/>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59041701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Title and body text two columns with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4" name="Content Placeholder 2">
            <a:extLst>
              <a:ext uri="{FF2B5EF4-FFF2-40B4-BE49-F238E27FC236}">
                <a16:creationId xmlns:a16="http://schemas.microsoft.com/office/drawing/2014/main" id="{E0920A60-FD35-93DC-D952-15BAEF0C0BB5}"/>
              </a:ext>
            </a:extLst>
          </p:cNvPr>
          <p:cNvSpPr>
            <a:spLocks noGrp="1"/>
          </p:cNvSpPr>
          <p:nvPr>
            <p:ph sz="half" idx="15" hasCustomPrompt="1"/>
          </p:nvPr>
        </p:nvSpPr>
        <p:spPr>
          <a:xfrm>
            <a:off x="838200" y="2029022"/>
            <a:ext cx="501967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2724150"/>
            <a:ext cx="5019675" cy="2536008"/>
          </a:xfrm>
          <a:noFill/>
        </p:spPr>
        <p:txBody>
          <a:bodyPr lIns="144000" tIns="144000" rIns="144000" bIns="144000">
            <a:noAutofit/>
          </a:bodyPr>
          <a:lstStyle>
            <a:lvl1pPr marL="0" indent="0">
              <a:buNone/>
              <a:defRPr sz="2000">
                <a:solidFill>
                  <a:schemeClr val="tx1"/>
                </a:solidFill>
              </a:defRPr>
            </a:lvl1pPr>
          </a:lstStyle>
          <a:p>
            <a:pPr lvl="0"/>
            <a:r>
              <a:rPr lang="en-US" dirty="0"/>
              <a:t>Click to edit Master text styles</a:t>
            </a:r>
          </a:p>
        </p:txBody>
      </p:sp>
      <p:sp>
        <p:nvSpPr>
          <p:cNvPr id="7" name="Content Placeholder 2">
            <a:extLst>
              <a:ext uri="{FF2B5EF4-FFF2-40B4-BE49-F238E27FC236}">
                <a16:creationId xmlns:a16="http://schemas.microsoft.com/office/drawing/2014/main" id="{26B8E071-31DF-2C06-04A9-3BC538CDA6CD}"/>
              </a:ext>
            </a:extLst>
          </p:cNvPr>
          <p:cNvSpPr>
            <a:spLocks noGrp="1"/>
          </p:cNvSpPr>
          <p:nvPr>
            <p:ph sz="half" idx="17" hasCustomPrompt="1"/>
          </p:nvPr>
        </p:nvSpPr>
        <p:spPr>
          <a:xfrm>
            <a:off x="6334126" y="2029022"/>
            <a:ext cx="501967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5" name="Content Placeholder 2">
            <a:extLst>
              <a:ext uri="{FF2B5EF4-FFF2-40B4-BE49-F238E27FC236}">
                <a16:creationId xmlns:a16="http://schemas.microsoft.com/office/drawing/2014/main" id="{118A63BF-772E-9151-C37F-6751BC1781DA}"/>
              </a:ext>
            </a:extLst>
          </p:cNvPr>
          <p:cNvSpPr>
            <a:spLocks noGrp="1"/>
          </p:cNvSpPr>
          <p:nvPr>
            <p:ph sz="half" idx="16"/>
          </p:nvPr>
        </p:nvSpPr>
        <p:spPr>
          <a:xfrm>
            <a:off x="6334125" y="2724150"/>
            <a:ext cx="5019675" cy="2536008"/>
          </a:xfrm>
          <a:noFill/>
        </p:spPr>
        <p:txBody>
          <a:bodyPr lIns="144000" tIns="144000" rIns="144000" bIns="144000">
            <a:noAutofit/>
          </a:bodyPr>
          <a:lstStyle>
            <a:lvl1pPr marL="0" indent="0">
              <a:buNone/>
              <a:defRPr sz="2000">
                <a:solidFill>
                  <a:schemeClr val="tx1"/>
                </a:solidFill>
              </a:defRPr>
            </a:lvl1pPr>
          </a:lstStyle>
          <a:p>
            <a:pPr lvl="0"/>
            <a:r>
              <a:rPr lang="en-US" dirty="0"/>
              <a:t>Click to edit Master text styles</a:t>
            </a:r>
          </a:p>
        </p:txBody>
      </p:sp>
      <p:sp>
        <p:nvSpPr>
          <p:cNvPr id="6" name="Slide Number Placeholder 5">
            <a:extLst>
              <a:ext uri="{FF2B5EF4-FFF2-40B4-BE49-F238E27FC236}">
                <a16:creationId xmlns:a16="http://schemas.microsoft.com/office/drawing/2014/main" id="{A10AA9BB-29EC-79EA-02CA-8452ADF649A1}"/>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58984193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itle and body text two columns with subtitle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B8270BF-EE76-A46D-95E0-FB617042099B}"/>
              </a:ext>
            </a:extLst>
          </p:cNvPr>
          <p:cNvSpPr>
            <a:spLocks/>
          </p:cNvSpPr>
          <p:nvPr/>
        </p:nvSpPr>
        <p:spPr>
          <a:xfrm>
            <a:off x="0" y="1487978"/>
            <a:ext cx="12192000" cy="537002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tx2"/>
              </a:solidFill>
            </a:endParaRPr>
          </a:p>
        </p:txBody>
      </p:sp>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4" name="Content Placeholder 2">
            <a:extLst>
              <a:ext uri="{FF2B5EF4-FFF2-40B4-BE49-F238E27FC236}">
                <a16:creationId xmlns:a16="http://schemas.microsoft.com/office/drawing/2014/main" id="{E0920A60-FD35-93DC-D952-15BAEF0C0BB5}"/>
              </a:ext>
            </a:extLst>
          </p:cNvPr>
          <p:cNvSpPr>
            <a:spLocks noGrp="1"/>
          </p:cNvSpPr>
          <p:nvPr>
            <p:ph sz="half" idx="15" hasCustomPrompt="1"/>
          </p:nvPr>
        </p:nvSpPr>
        <p:spPr>
          <a:xfrm>
            <a:off x="838200" y="2029022"/>
            <a:ext cx="5019674" cy="460375"/>
          </a:xfrm>
          <a:solidFill>
            <a:schemeClr val="accent5"/>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tx2"/>
                </a:solidFill>
              </a:defRPr>
            </a:lvl1pPr>
          </a:lstStyle>
          <a:p>
            <a:pPr lvl="0"/>
            <a:r>
              <a:rPr lang="en-US" dirty="0"/>
              <a:t>Click to add subtitle</a:t>
            </a:r>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2724150"/>
            <a:ext cx="5019675" cy="2536008"/>
          </a:xfrm>
          <a:noFill/>
        </p:spPr>
        <p:txBody>
          <a:bodyPr lIns="144000" tIns="144000" rIns="144000" bIns="144000">
            <a:noAutofit/>
          </a:bodyPr>
          <a:lstStyle>
            <a:lvl1pPr marL="0" indent="0">
              <a:buNone/>
              <a:defRPr sz="2000">
                <a:solidFill>
                  <a:schemeClr val="bg1"/>
                </a:solidFill>
              </a:defRPr>
            </a:lvl1pPr>
          </a:lstStyle>
          <a:p>
            <a:pPr lvl="0"/>
            <a:r>
              <a:rPr lang="en-US" dirty="0"/>
              <a:t>Click to edit Master text styles</a:t>
            </a:r>
          </a:p>
        </p:txBody>
      </p:sp>
      <p:sp>
        <p:nvSpPr>
          <p:cNvPr id="7" name="Content Placeholder 2">
            <a:extLst>
              <a:ext uri="{FF2B5EF4-FFF2-40B4-BE49-F238E27FC236}">
                <a16:creationId xmlns:a16="http://schemas.microsoft.com/office/drawing/2014/main" id="{26B8E071-31DF-2C06-04A9-3BC538CDA6CD}"/>
              </a:ext>
            </a:extLst>
          </p:cNvPr>
          <p:cNvSpPr>
            <a:spLocks noGrp="1"/>
          </p:cNvSpPr>
          <p:nvPr>
            <p:ph sz="half" idx="17" hasCustomPrompt="1"/>
          </p:nvPr>
        </p:nvSpPr>
        <p:spPr>
          <a:xfrm>
            <a:off x="6334126" y="2029022"/>
            <a:ext cx="5019674" cy="460375"/>
          </a:xfrm>
          <a:solidFill>
            <a:schemeClr val="accent5"/>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tx2"/>
                </a:solidFill>
              </a:defRPr>
            </a:lvl1pPr>
          </a:lstStyle>
          <a:p>
            <a:pPr lvl="0"/>
            <a:r>
              <a:rPr lang="en-US" dirty="0"/>
              <a:t>Click to add subtitle</a:t>
            </a:r>
          </a:p>
        </p:txBody>
      </p:sp>
      <p:sp>
        <p:nvSpPr>
          <p:cNvPr id="5" name="Content Placeholder 2">
            <a:extLst>
              <a:ext uri="{FF2B5EF4-FFF2-40B4-BE49-F238E27FC236}">
                <a16:creationId xmlns:a16="http://schemas.microsoft.com/office/drawing/2014/main" id="{118A63BF-772E-9151-C37F-6751BC1781DA}"/>
              </a:ext>
            </a:extLst>
          </p:cNvPr>
          <p:cNvSpPr>
            <a:spLocks noGrp="1"/>
          </p:cNvSpPr>
          <p:nvPr>
            <p:ph sz="half" idx="16"/>
          </p:nvPr>
        </p:nvSpPr>
        <p:spPr>
          <a:xfrm>
            <a:off x="6334125" y="2724150"/>
            <a:ext cx="5019675" cy="2536008"/>
          </a:xfrm>
          <a:noFill/>
        </p:spPr>
        <p:txBody>
          <a:bodyPr lIns="144000" tIns="144000" rIns="144000" bIns="144000">
            <a:noAutofit/>
          </a:bodyPr>
          <a:lstStyle>
            <a:lvl1pPr marL="0" indent="0">
              <a:buNone/>
              <a:defRPr sz="2000">
                <a:solidFill>
                  <a:schemeClr val="bg1"/>
                </a:solidFill>
              </a:defRPr>
            </a:lvl1pPr>
          </a:lstStyle>
          <a:p>
            <a:pPr lvl="0"/>
            <a:r>
              <a:rPr lang="en-US" dirty="0"/>
              <a:t>Click to edit Master text styles</a:t>
            </a:r>
          </a:p>
        </p:txBody>
      </p:sp>
      <p:pic>
        <p:nvPicPr>
          <p:cNvPr id="10" name="Picture 9" descr="A blue flag with yellow stars and stripes&#10;&#10;Description automatically generated">
            <a:extLst>
              <a:ext uri="{FF2B5EF4-FFF2-40B4-BE49-F238E27FC236}">
                <a16:creationId xmlns:a16="http://schemas.microsoft.com/office/drawing/2014/main" id="{7262511B-BA2E-7984-66D6-B5152DA09D7B}"/>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11" name="Picture 10" descr="A blue flag with yellow stars and stripes&#10;&#10;Description automatically generated">
            <a:extLst>
              <a:ext uri="{FF2B5EF4-FFF2-40B4-BE49-F238E27FC236}">
                <a16:creationId xmlns:a16="http://schemas.microsoft.com/office/drawing/2014/main" id="{DB557BE9-B8DC-E601-A0F8-16CD84F91810}"/>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9" name="Slide Number Placeholder 5">
            <a:extLst>
              <a:ext uri="{FF2B5EF4-FFF2-40B4-BE49-F238E27FC236}">
                <a16:creationId xmlns:a16="http://schemas.microsoft.com/office/drawing/2014/main" id="{BEFAC7B2-2467-A72A-9F8B-CBD0FB0D8C4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47653423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itle and body text two columns colured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CCFB38-4E5F-126B-A212-3CBD911F9836}"/>
              </a:ext>
            </a:extLst>
          </p:cNvPr>
          <p:cNvSpPr>
            <a:spLocks noGrp="1" noRot="1" noMove="1" noResize="1" noEditPoints="1" noAdjustHandles="1" noChangeArrowheads="1" noChangeShapeType="1"/>
          </p:cNvSpPr>
          <p:nvPr/>
        </p:nvSpPr>
        <p:spPr>
          <a:xfrm>
            <a:off x="0" y="1487978"/>
            <a:ext cx="12192000" cy="537002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200" y="2587083"/>
            <a:ext cx="4670502" cy="2899317"/>
          </a:xfrm>
          <a:no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4" name="Content Placeholder 3">
            <a:extLst>
              <a:ext uri="{FF2B5EF4-FFF2-40B4-BE49-F238E27FC236}">
                <a16:creationId xmlns:a16="http://schemas.microsoft.com/office/drawing/2014/main" id="{AE36259F-C7F8-D963-3DFD-92239B4D3FA2}"/>
              </a:ext>
            </a:extLst>
          </p:cNvPr>
          <p:cNvSpPr>
            <a:spLocks noGrp="1"/>
          </p:cNvSpPr>
          <p:nvPr>
            <p:ph sz="half" idx="2"/>
          </p:nvPr>
        </p:nvSpPr>
        <p:spPr>
          <a:xfrm>
            <a:off x="6172200" y="2587083"/>
            <a:ext cx="5181600" cy="2899317"/>
          </a:xfrm>
          <a:noFill/>
        </p:spPr>
        <p:txBody>
          <a:bodyPr>
            <a:noAutofit/>
          </a:bodyPr>
          <a:lstStyle>
            <a:lvl1pPr marL="0" indent="0">
              <a:buNone/>
              <a:defRPr sz="2000">
                <a:solidFill>
                  <a:schemeClr val="bg1"/>
                </a:solidFill>
              </a:defRPr>
            </a:lvl1pPr>
          </a:lstStyle>
          <a:p>
            <a:pPr lvl="0"/>
            <a:r>
              <a:rPr lang="en-US" dirty="0"/>
              <a:t>Click to edit Master text styles</a:t>
            </a:r>
          </a:p>
        </p:txBody>
      </p:sp>
      <p:pic>
        <p:nvPicPr>
          <p:cNvPr id="8" name="Picture 7" descr="A blue flag with yellow stars and stripes&#10;&#10;Description automatically generated">
            <a:extLst>
              <a:ext uri="{FF2B5EF4-FFF2-40B4-BE49-F238E27FC236}">
                <a16:creationId xmlns:a16="http://schemas.microsoft.com/office/drawing/2014/main" id="{02BBC44B-821F-21ED-8464-03E521698175}"/>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9" name="Picture 8" descr="A blue flag with yellow stars and stripes&#10;&#10;Description automatically generated">
            <a:extLst>
              <a:ext uri="{FF2B5EF4-FFF2-40B4-BE49-F238E27FC236}">
                <a16:creationId xmlns:a16="http://schemas.microsoft.com/office/drawing/2014/main" id="{22B46DA4-CDDE-5119-2E5E-AD549E681C9C}"/>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5" name="Slide Number Placeholder 5">
            <a:extLst>
              <a:ext uri="{FF2B5EF4-FFF2-40B4-BE49-F238E27FC236}">
                <a16:creationId xmlns:a16="http://schemas.microsoft.com/office/drawing/2014/main" id="{4A321162-C08B-5D98-4E1F-FE50C321D819}"/>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897846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353" y="6145213"/>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576940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itle and body text three columns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200" y="1989056"/>
            <a:ext cx="3055070" cy="3299381"/>
          </a:xfrm>
          <a:solidFill>
            <a:schemeClr val="tx2"/>
          </a:solid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7" name="Content Placeholder 2">
            <a:extLst>
              <a:ext uri="{FF2B5EF4-FFF2-40B4-BE49-F238E27FC236}">
                <a16:creationId xmlns:a16="http://schemas.microsoft.com/office/drawing/2014/main" id="{11A8786C-FCBD-3783-706E-0CBF5B0343E3}"/>
              </a:ext>
            </a:extLst>
          </p:cNvPr>
          <p:cNvSpPr>
            <a:spLocks noGrp="1"/>
          </p:cNvSpPr>
          <p:nvPr>
            <p:ph sz="half" idx="10"/>
          </p:nvPr>
        </p:nvSpPr>
        <p:spPr>
          <a:xfrm>
            <a:off x="4629467" y="1989056"/>
            <a:ext cx="3056400" cy="3299381"/>
          </a:xfrm>
          <a:solidFill>
            <a:schemeClr val="tx2"/>
          </a:solid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12" name="Content Placeholder 2">
            <a:extLst>
              <a:ext uri="{FF2B5EF4-FFF2-40B4-BE49-F238E27FC236}">
                <a16:creationId xmlns:a16="http://schemas.microsoft.com/office/drawing/2014/main" id="{F4DC31AC-D39C-A8A3-ED76-D3399E224DE3}"/>
              </a:ext>
            </a:extLst>
          </p:cNvPr>
          <p:cNvSpPr>
            <a:spLocks noGrp="1"/>
          </p:cNvSpPr>
          <p:nvPr>
            <p:ph sz="half" idx="11"/>
          </p:nvPr>
        </p:nvSpPr>
        <p:spPr>
          <a:xfrm>
            <a:off x="8297400" y="1989056"/>
            <a:ext cx="3056400" cy="3299381"/>
          </a:xfrm>
          <a:solidFill>
            <a:schemeClr val="tx2"/>
          </a:solid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5" name="Slide Number Placeholder 5">
            <a:extLst>
              <a:ext uri="{FF2B5EF4-FFF2-40B4-BE49-F238E27FC236}">
                <a16:creationId xmlns:a16="http://schemas.microsoft.com/office/drawing/2014/main" id="{6D635DEE-A882-2487-2337-D6BB66A7AF8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15514194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itle and body text three column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200" y="1989056"/>
            <a:ext cx="3055070" cy="3299381"/>
          </a:xfrm>
        </p:spPr>
        <p:txBody>
          <a:bodyPr>
            <a:noAutofit/>
          </a:bodyPr>
          <a:lstStyle>
            <a:lvl1pPr marL="0" indent="0">
              <a:buClr>
                <a:schemeClr val="tx2"/>
              </a:buClr>
              <a:buSzPct val="150000"/>
              <a:buFont typeface="Arial" panose="020B0604020202020204" pitchFamily="34" charset="0"/>
              <a:buNone/>
              <a:defRPr sz="2000">
                <a:solidFill>
                  <a:schemeClr val="tx1"/>
                </a:solidFill>
              </a:defRPr>
            </a:lvl1pPr>
          </a:lstStyle>
          <a:p>
            <a:pPr lvl="0"/>
            <a:r>
              <a:rPr lang="en-US" dirty="0"/>
              <a:t>Click to edit Master text styles</a:t>
            </a:r>
          </a:p>
        </p:txBody>
      </p:sp>
      <p:sp>
        <p:nvSpPr>
          <p:cNvPr id="4" name="Content Placeholder 2">
            <a:extLst>
              <a:ext uri="{FF2B5EF4-FFF2-40B4-BE49-F238E27FC236}">
                <a16:creationId xmlns:a16="http://schemas.microsoft.com/office/drawing/2014/main" id="{AFF39438-760E-ED2B-8243-319A5EF04778}"/>
              </a:ext>
            </a:extLst>
          </p:cNvPr>
          <p:cNvSpPr>
            <a:spLocks noGrp="1"/>
          </p:cNvSpPr>
          <p:nvPr>
            <p:ph sz="half" idx="10"/>
          </p:nvPr>
        </p:nvSpPr>
        <p:spPr>
          <a:xfrm>
            <a:off x="4568465" y="1989055"/>
            <a:ext cx="3055070" cy="3299381"/>
          </a:xfrm>
        </p:spPr>
        <p:txBody>
          <a:bodyPr>
            <a:noAutofit/>
          </a:bodyPr>
          <a:lstStyle>
            <a:lvl1pPr marL="0" indent="0">
              <a:buClr>
                <a:schemeClr val="tx2"/>
              </a:buClr>
              <a:buSzPct val="150000"/>
              <a:buFont typeface="Arial" panose="020B0604020202020204" pitchFamily="34" charset="0"/>
              <a:buNone/>
              <a:defRPr sz="2000">
                <a:solidFill>
                  <a:schemeClr val="tx1"/>
                </a:solidFill>
              </a:defRPr>
            </a:lvl1pPr>
          </a:lstStyle>
          <a:p>
            <a:pPr lvl="0"/>
            <a:r>
              <a:rPr lang="en-US" dirty="0"/>
              <a:t>Click to edit Master text styles</a:t>
            </a:r>
          </a:p>
        </p:txBody>
      </p:sp>
      <p:sp>
        <p:nvSpPr>
          <p:cNvPr id="6" name="Slide Number Placeholder 5">
            <a:extLst>
              <a:ext uri="{FF2B5EF4-FFF2-40B4-BE49-F238E27FC236}">
                <a16:creationId xmlns:a16="http://schemas.microsoft.com/office/drawing/2014/main" id="{B6FA7DAD-79FF-9241-7523-B9F28613FBC3}"/>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
        <p:nvSpPr>
          <p:cNvPr id="5" name="Content Placeholder 2">
            <a:extLst>
              <a:ext uri="{FF2B5EF4-FFF2-40B4-BE49-F238E27FC236}">
                <a16:creationId xmlns:a16="http://schemas.microsoft.com/office/drawing/2014/main" id="{C2284C9D-0459-8584-A6B3-FFE83837141D}"/>
              </a:ext>
            </a:extLst>
          </p:cNvPr>
          <p:cNvSpPr>
            <a:spLocks noGrp="1"/>
          </p:cNvSpPr>
          <p:nvPr>
            <p:ph sz="half" idx="11"/>
          </p:nvPr>
        </p:nvSpPr>
        <p:spPr>
          <a:xfrm>
            <a:off x="8298730" y="1989055"/>
            <a:ext cx="3055070" cy="3299381"/>
          </a:xfrm>
        </p:spPr>
        <p:txBody>
          <a:bodyPr>
            <a:noAutofit/>
          </a:bodyPr>
          <a:lstStyle>
            <a:lvl1pPr marL="0" indent="0">
              <a:buClr>
                <a:schemeClr val="tx2"/>
              </a:buClr>
              <a:buSzPct val="150000"/>
              <a:buFont typeface="Arial" panose="020B0604020202020204" pitchFamily="34" charset="0"/>
              <a:buNone/>
              <a:defRPr sz="2000">
                <a:solidFill>
                  <a:schemeClr val="tx1"/>
                </a:solidFill>
              </a:defRPr>
            </a:lvl1pPr>
          </a:lstStyle>
          <a:p>
            <a:pPr lvl="0"/>
            <a:r>
              <a:rPr lang="en-US" dirty="0"/>
              <a:t>Click to edit Master text styles</a:t>
            </a:r>
          </a:p>
        </p:txBody>
      </p:sp>
    </p:spTree>
    <p:extLst>
      <p:ext uri="{BB962C8B-B14F-4D97-AF65-F5344CB8AC3E}">
        <p14:creationId xmlns:p14="http://schemas.microsoft.com/office/powerpoint/2010/main" val="361562850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itle and body text three columns with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389E2655-E9DF-246B-F4FD-D62B2B37A4B3}"/>
              </a:ext>
            </a:extLst>
          </p:cNvPr>
          <p:cNvSpPr>
            <a:spLocks noGrp="1"/>
          </p:cNvSpPr>
          <p:nvPr>
            <p:ph sz="half" idx="15" hasCustomPrompt="1"/>
          </p:nvPr>
        </p:nvSpPr>
        <p:spPr>
          <a:xfrm>
            <a:off x="838200" y="2029022"/>
            <a:ext cx="304564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14" name="Content Placeholder 2">
            <a:extLst>
              <a:ext uri="{FF2B5EF4-FFF2-40B4-BE49-F238E27FC236}">
                <a16:creationId xmlns:a16="http://schemas.microsoft.com/office/drawing/2014/main" id="{A1C7A71E-B4AA-350C-C619-6CD926C5FB05}"/>
              </a:ext>
            </a:extLst>
          </p:cNvPr>
          <p:cNvSpPr>
            <a:spLocks noGrp="1"/>
          </p:cNvSpPr>
          <p:nvPr>
            <p:ph sz="half" idx="1"/>
          </p:nvPr>
        </p:nvSpPr>
        <p:spPr>
          <a:xfrm>
            <a:off x="838200" y="2690199"/>
            <a:ext cx="3045644" cy="2598238"/>
          </a:xfrm>
        </p:spPr>
        <p:txBody>
          <a:bodyPr>
            <a:noAutofit/>
          </a:bodyPr>
          <a:lstStyle>
            <a:lvl1pPr marL="0" indent="0">
              <a:buNone/>
              <a:defRPr sz="2000">
                <a:solidFill>
                  <a:schemeClr val="tx1"/>
                </a:solidFill>
              </a:defRPr>
            </a:lvl1pPr>
          </a:lstStyle>
          <a:p>
            <a:pPr lvl="0"/>
            <a:r>
              <a:rPr lang="en-US" dirty="0"/>
              <a:t>Click to edit Master text styles</a:t>
            </a:r>
          </a:p>
        </p:txBody>
      </p:sp>
      <p:sp>
        <p:nvSpPr>
          <p:cNvPr id="4" name="Content Placeholder 2">
            <a:extLst>
              <a:ext uri="{FF2B5EF4-FFF2-40B4-BE49-F238E27FC236}">
                <a16:creationId xmlns:a16="http://schemas.microsoft.com/office/drawing/2014/main" id="{0B64B145-4048-55E1-B2E9-6B27CC0E5870}"/>
              </a:ext>
            </a:extLst>
          </p:cNvPr>
          <p:cNvSpPr>
            <a:spLocks noGrp="1"/>
          </p:cNvSpPr>
          <p:nvPr>
            <p:ph sz="half" idx="16" hasCustomPrompt="1"/>
          </p:nvPr>
        </p:nvSpPr>
        <p:spPr>
          <a:xfrm>
            <a:off x="4586925" y="2010169"/>
            <a:ext cx="3132055"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16" name="Content Placeholder 2">
            <a:extLst>
              <a:ext uri="{FF2B5EF4-FFF2-40B4-BE49-F238E27FC236}">
                <a16:creationId xmlns:a16="http://schemas.microsoft.com/office/drawing/2014/main" id="{56044468-6F92-BCD9-357B-E33281665606}"/>
              </a:ext>
            </a:extLst>
          </p:cNvPr>
          <p:cNvSpPr>
            <a:spLocks noGrp="1"/>
          </p:cNvSpPr>
          <p:nvPr>
            <p:ph sz="half" idx="10"/>
          </p:nvPr>
        </p:nvSpPr>
        <p:spPr>
          <a:xfrm>
            <a:off x="4586926" y="2690199"/>
            <a:ext cx="3132055" cy="2598238"/>
          </a:xfrm>
        </p:spPr>
        <p:txBody>
          <a:bodyPr>
            <a:noAutofit/>
          </a:bodyPr>
          <a:lstStyle>
            <a:lvl1pPr marL="0" indent="0">
              <a:buNone/>
              <a:defRPr sz="2000">
                <a:solidFill>
                  <a:schemeClr val="tx1"/>
                </a:solidFill>
              </a:defRPr>
            </a:lvl1pPr>
          </a:lstStyle>
          <a:p>
            <a:pPr lvl="0"/>
            <a:r>
              <a:rPr lang="en-US" dirty="0"/>
              <a:t>Click to edit Master text styles</a:t>
            </a:r>
          </a:p>
        </p:txBody>
      </p:sp>
      <p:sp>
        <p:nvSpPr>
          <p:cNvPr id="5" name="Content Placeholder 2">
            <a:extLst>
              <a:ext uri="{FF2B5EF4-FFF2-40B4-BE49-F238E27FC236}">
                <a16:creationId xmlns:a16="http://schemas.microsoft.com/office/drawing/2014/main" id="{AE2839C1-28EB-C84A-8FE0-1EB86DE1BDEE}"/>
              </a:ext>
            </a:extLst>
          </p:cNvPr>
          <p:cNvSpPr>
            <a:spLocks noGrp="1"/>
          </p:cNvSpPr>
          <p:nvPr>
            <p:ph sz="half" idx="17" hasCustomPrompt="1"/>
          </p:nvPr>
        </p:nvSpPr>
        <p:spPr>
          <a:xfrm>
            <a:off x="8422064" y="2029022"/>
            <a:ext cx="304564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18" name="Content Placeholder 2">
            <a:extLst>
              <a:ext uri="{FF2B5EF4-FFF2-40B4-BE49-F238E27FC236}">
                <a16:creationId xmlns:a16="http://schemas.microsoft.com/office/drawing/2014/main" id="{A1E8E11D-2B2A-C5C5-EFFC-16D798510576}"/>
              </a:ext>
            </a:extLst>
          </p:cNvPr>
          <p:cNvSpPr>
            <a:spLocks noGrp="1"/>
          </p:cNvSpPr>
          <p:nvPr>
            <p:ph sz="half" idx="11"/>
          </p:nvPr>
        </p:nvSpPr>
        <p:spPr>
          <a:xfrm>
            <a:off x="8422064" y="2690199"/>
            <a:ext cx="3045644" cy="2598238"/>
          </a:xfrm>
        </p:spPr>
        <p:txBody>
          <a:bodyPr>
            <a:noAutofit/>
          </a:bodyPr>
          <a:lstStyle>
            <a:lvl1pPr>
              <a:defRPr sz="20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p>
        </p:txBody>
      </p:sp>
      <p:sp>
        <p:nvSpPr>
          <p:cNvPr id="7" name="Slide Number Placeholder 5">
            <a:extLst>
              <a:ext uri="{FF2B5EF4-FFF2-40B4-BE49-F238E27FC236}">
                <a16:creationId xmlns:a16="http://schemas.microsoft.com/office/drawing/2014/main" id="{62761D88-1D18-A805-8D96-5BEBFEFE219D}"/>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06021157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Body text and image coloured backgroun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noAutofit/>
          </a:bodyPr>
          <a:lstStyle>
            <a:lvl1pPr>
              <a:defRPr>
                <a:solidFill>
                  <a:schemeClr val="tx1"/>
                </a:solidFill>
              </a:defRPr>
            </a:lvl1pPr>
          </a:lstStyle>
          <a:p>
            <a:r>
              <a:rPr lang="en-US" dirty="0"/>
              <a:t>Click to edit Master title style</a:t>
            </a:r>
            <a:endParaRPr lang="en-IE" dirty="0"/>
          </a:p>
        </p:txBody>
      </p:sp>
      <p:sp>
        <p:nvSpPr>
          <p:cNvPr id="7" name="Content Placeholder 2">
            <a:extLst>
              <a:ext uri="{FF2B5EF4-FFF2-40B4-BE49-F238E27FC236}">
                <a16:creationId xmlns:a16="http://schemas.microsoft.com/office/drawing/2014/main" id="{4F9DE773-46A1-EE6A-D3DF-FC96DCA4C7CB}"/>
              </a:ext>
            </a:extLst>
          </p:cNvPr>
          <p:cNvSpPr>
            <a:spLocks noGrp="1"/>
          </p:cNvSpPr>
          <p:nvPr>
            <p:ph sz="half" idx="1"/>
          </p:nvPr>
        </p:nvSpPr>
        <p:spPr>
          <a:xfrm>
            <a:off x="838200" y="1847851"/>
            <a:ext cx="4670502" cy="3638549"/>
          </a:xfrm>
          <a:noFill/>
        </p:spPr>
        <p:txBody>
          <a:bodyPr>
            <a:noAutofit/>
          </a:bodyPr>
          <a:lstStyle>
            <a:lvl1pPr marL="0" indent="0">
              <a:buNone/>
              <a:defRPr sz="2000">
                <a:solidFill>
                  <a:schemeClr val="tx1"/>
                </a:solidFill>
              </a:defRPr>
            </a:lvl1pPr>
          </a:lstStyle>
          <a:p>
            <a:pPr lvl="0"/>
            <a:r>
              <a:rPr lang="en-US" dirty="0"/>
              <a:t>Click to edit Master text styles</a:t>
            </a:r>
          </a:p>
        </p:txBody>
      </p:sp>
      <p:sp>
        <p:nvSpPr>
          <p:cNvPr id="4" name="Picture Placeholder 3">
            <a:extLst>
              <a:ext uri="{FF2B5EF4-FFF2-40B4-BE49-F238E27FC236}">
                <a16:creationId xmlns:a16="http://schemas.microsoft.com/office/drawing/2014/main" id="{36CC71E5-FBEB-2751-9FF1-D81B32C5D665}"/>
              </a:ext>
            </a:extLst>
          </p:cNvPr>
          <p:cNvSpPr>
            <a:spLocks noGrp="1"/>
          </p:cNvSpPr>
          <p:nvPr>
            <p:ph type="pic" sz="quarter" idx="10"/>
          </p:nvPr>
        </p:nvSpPr>
        <p:spPr>
          <a:xfrm>
            <a:off x="6350002" y="1825625"/>
            <a:ext cx="5003800" cy="3638550"/>
          </a:xfrm>
          <a:solidFill>
            <a:schemeClr val="tx2"/>
          </a:solidFill>
          <a:ln w="76200">
            <a:noFill/>
          </a:ln>
          <a:effectLst/>
        </p:spPr>
        <p:txBody>
          <a:bodyPr/>
          <a:lstStyle>
            <a:lvl1pPr marL="0" indent="0">
              <a:buNone/>
              <a:defRPr>
                <a:solidFill>
                  <a:schemeClr val="bg2"/>
                </a:solidFill>
              </a:defRPr>
            </a:lvl1pPr>
          </a:lstStyle>
          <a:p>
            <a:r>
              <a:rPr lang="en-US" dirty="0"/>
              <a:t>Click icon to add picture</a:t>
            </a:r>
            <a:endParaRPr lang="en-IE" dirty="0"/>
          </a:p>
        </p:txBody>
      </p:sp>
      <p:pic>
        <p:nvPicPr>
          <p:cNvPr id="6" name="Picture 5" descr="A blue flag with yellow stars and stripes&#10;&#10;Description automatically generated">
            <a:extLst>
              <a:ext uri="{FF2B5EF4-FFF2-40B4-BE49-F238E27FC236}">
                <a16:creationId xmlns:a16="http://schemas.microsoft.com/office/drawing/2014/main" id="{93834467-B58A-08E2-AA0A-DB1D50F360BB}"/>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5" name="Picture 4" descr="A blue flag with yellow stars and stripes&#10;&#10;Description automatically generated">
            <a:extLst>
              <a:ext uri="{FF2B5EF4-FFF2-40B4-BE49-F238E27FC236}">
                <a16:creationId xmlns:a16="http://schemas.microsoft.com/office/drawing/2014/main" id="{570F0233-3DB4-DD9F-5F0F-396910702D84}"/>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8" name="Slide Number Placeholder 5">
            <a:extLst>
              <a:ext uri="{FF2B5EF4-FFF2-40B4-BE49-F238E27FC236}">
                <a16:creationId xmlns:a16="http://schemas.microsoft.com/office/drawing/2014/main" id="{4A4DF5A1-9706-DCB7-1601-51D0F26AEF16}"/>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313746552"/>
      </p:ext>
    </p:extLst>
  </p:cSld>
  <p:clrMapOvr>
    <a:overrideClrMapping bg1="dk1" tx1="lt1" bg2="dk2" tx2="lt2" accent1="accent1" accent2="accent2" accent3="accent3" accent4="accent4" accent5="accent5" accent6="accent6" hlink="hlink" folHlink="folHlink"/>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Body text and image ">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noAutofit/>
          </a:bodyPr>
          <a:lstStyle>
            <a:lvl1pPr>
              <a:defRPr>
                <a:solidFill>
                  <a:schemeClr val="bg2"/>
                </a:solidFill>
              </a:defRPr>
            </a:lvl1pPr>
          </a:lstStyle>
          <a:p>
            <a:r>
              <a:rPr lang="en-US" dirty="0"/>
              <a:t>Click to edit Master title style</a:t>
            </a:r>
            <a:endParaRPr lang="en-IE" dirty="0"/>
          </a:p>
        </p:txBody>
      </p:sp>
      <p:sp>
        <p:nvSpPr>
          <p:cNvPr id="5" name="Content Placeholder 2">
            <a:extLst>
              <a:ext uri="{FF2B5EF4-FFF2-40B4-BE49-F238E27FC236}">
                <a16:creationId xmlns:a16="http://schemas.microsoft.com/office/drawing/2014/main" id="{CA9BD169-F6A4-2E23-F2D4-B7DED1FC9941}"/>
              </a:ext>
            </a:extLst>
          </p:cNvPr>
          <p:cNvSpPr>
            <a:spLocks noGrp="1"/>
          </p:cNvSpPr>
          <p:nvPr>
            <p:ph sz="half" idx="1"/>
          </p:nvPr>
        </p:nvSpPr>
        <p:spPr>
          <a:xfrm>
            <a:off x="838200" y="1847851"/>
            <a:ext cx="4670502" cy="3638549"/>
          </a:xfrm>
          <a:no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4" name="Picture Placeholder 3">
            <a:extLst>
              <a:ext uri="{FF2B5EF4-FFF2-40B4-BE49-F238E27FC236}">
                <a16:creationId xmlns:a16="http://schemas.microsoft.com/office/drawing/2014/main" id="{36CC71E5-FBEB-2751-9FF1-D81B32C5D665}"/>
              </a:ext>
            </a:extLst>
          </p:cNvPr>
          <p:cNvSpPr>
            <a:spLocks noGrp="1"/>
          </p:cNvSpPr>
          <p:nvPr>
            <p:ph type="pic" sz="quarter" idx="10"/>
          </p:nvPr>
        </p:nvSpPr>
        <p:spPr>
          <a:xfrm>
            <a:off x="6350002" y="1825625"/>
            <a:ext cx="5003800" cy="3638550"/>
          </a:xfrm>
          <a:solidFill>
            <a:schemeClr val="tx2"/>
          </a:solidFill>
          <a:ln w="76200">
            <a:noFill/>
          </a:ln>
          <a:effectLst/>
        </p:spPr>
        <p:txBody>
          <a:bodyPr/>
          <a:lstStyle>
            <a:lvl1pPr marL="0" indent="0">
              <a:buNone/>
              <a:defRPr>
                <a:solidFill>
                  <a:schemeClr val="bg2"/>
                </a:solidFill>
              </a:defRPr>
            </a:lvl1pPr>
          </a:lstStyle>
          <a:p>
            <a:r>
              <a:rPr lang="en-US" dirty="0"/>
              <a:t>Click icon to add picture</a:t>
            </a:r>
            <a:endParaRPr lang="en-IE" dirty="0"/>
          </a:p>
        </p:txBody>
      </p:sp>
      <p:sp>
        <p:nvSpPr>
          <p:cNvPr id="6" name="Slide Number Placeholder 5">
            <a:extLst>
              <a:ext uri="{FF2B5EF4-FFF2-40B4-BE49-F238E27FC236}">
                <a16:creationId xmlns:a16="http://schemas.microsoft.com/office/drawing/2014/main" id="{880C2FD4-3B80-FE70-83EA-C9956AF116F3}"/>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97027178"/>
      </p:ext>
    </p:extLst>
  </p:cSld>
  <p:clrMapOvr>
    <a:overrideClrMapping bg1="dk1" tx1="lt1" bg2="dk2" tx2="lt2" accent1="accent1" accent2="accent2" accent3="accent3" accent4="accent4" accent5="accent5" accent6="accent6" hlink="hlink" folHlink="folHlink"/>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Body text and 4 images ">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lstStyle>
            <a:lvl1pPr>
              <a:defRPr>
                <a:solidFill>
                  <a:schemeClr val="bg2"/>
                </a:solidFill>
              </a:defRPr>
            </a:lvl1pPr>
          </a:lstStyle>
          <a:p>
            <a:r>
              <a:rPr lang="en-US" dirty="0"/>
              <a:t>Click to edit Master title style</a:t>
            </a:r>
            <a:endParaRPr lang="en-IE" dirty="0"/>
          </a:p>
        </p:txBody>
      </p:sp>
      <p:sp>
        <p:nvSpPr>
          <p:cNvPr id="3" name="Google Shape;91;p33">
            <a:extLst>
              <a:ext uri="{FF2B5EF4-FFF2-40B4-BE49-F238E27FC236}">
                <a16:creationId xmlns:a16="http://schemas.microsoft.com/office/drawing/2014/main" id="{A9F38C94-2545-ED67-4909-C5A475FCF803}"/>
              </a:ext>
            </a:extLst>
          </p:cNvPr>
          <p:cNvSpPr>
            <a:spLocks noGrp="1"/>
          </p:cNvSpPr>
          <p:nvPr>
            <p:ph type="pic" idx="2"/>
          </p:nvPr>
        </p:nvSpPr>
        <p:spPr>
          <a:xfrm>
            <a:off x="3538332" y="2197664"/>
            <a:ext cx="2461591" cy="1638158"/>
          </a:xfrm>
          <a:prstGeom prst="rect">
            <a:avLst/>
          </a:prstGeom>
          <a:solidFill>
            <a:schemeClr val="lt2"/>
          </a:solidFill>
          <a:ln>
            <a:noFill/>
          </a:ln>
        </p:spPr>
        <p:txBody>
          <a:bodyPr/>
          <a:lstStyle>
            <a:lvl1pPr marL="0" indent="0">
              <a:buNone/>
              <a:defRPr>
                <a:solidFill>
                  <a:schemeClr val="bg2"/>
                </a:solidFill>
              </a:defRPr>
            </a:lvl1pPr>
          </a:lstStyle>
          <a:p>
            <a:r>
              <a:rPr lang="en-US" dirty="0"/>
              <a:t>Click icon to add picture</a:t>
            </a:r>
            <a:endParaRPr lang="en-IE" dirty="0"/>
          </a:p>
        </p:txBody>
      </p:sp>
      <p:sp>
        <p:nvSpPr>
          <p:cNvPr id="10" name="Google Shape;95;p33">
            <a:extLst>
              <a:ext uri="{FF2B5EF4-FFF2-40B4-BE49-F238E27FC236}">
                <a16:creationId xmlns:a16="http://schemas.microsoft.com/office/drawing/2014/main" id="{45EC68E1-18F5-04CB-00B3-F8948F3B4F18}"/>
              </a:ext>
            </a:extLst>
          </p:cNvPr>
          <p:cNvSpPr>
            <a:spLocks noGrp="1"/>
          </p:cNvSpPr>
          <p:nvPr>
            <p:ph type="pic" idx="5"/>
          </p:nvPr>
        </p:nvSpPr>
        <p:spPr>
          <a:xfrm>
            <a:off x="6161035" y="2197663"/>
            <a:ext cx="2461593" cy="1638159"/>
          </a:xfrm>
          <a:prstGeom prst="rect">
            <a:avLst/>
          </a:prstGeom>
          <a:solidFill>
            <a:schemeClr val="lt2"/>
          </a:solidFill>
          <a:ln>
            <a:noFill/>
          </a:ln>
        </p:spPr>
        <p:txBody>
          <a:bodyPr/>
          <a:lstStyle>
            <a:lvl1pPr marL="0" indent="0">
              <a:buNone/>
              <a:defRPr>
                <a:solidFill>
                  <a:schemeClr val="bg2"/>
                </a:solidFill>
              </a:defRPr>
            </a:lvl1pPr>
          </a:lstStyle>
          <a:p>
            <a:r>
              <a:rPr lang="en-US" dirty="0"/>
              <a:t>Click icon to add picture</a:t>
            </a:r>
            <a:endParaRPr lang="en-IE" dirty="0"/>
          </a:p>
        </p:txBody>
      </p:sp>
      <p:sp>
        <p:nvSpPr>
          <p:cNvPr id="13" name="Text Placeholder 12">
            <a:extLst>
              <a:ext uri="{FF2B5EF4-FFF2-40B4-BE49-F238E27FC236}">
                <a16:creationId xmlns:a16="http://schemas.microsoft.com/office/drawing/2014/main" id="{00A4763F-1C9A-B628-1609-DA5C75C90FC9}"/>
              </a:ext>
            </a:extLst>
          </p:cNvPr>
          <p:cNvSpPr>
            <a:spLocks noGrp="1"/>
          </p:cNvSpPr>
          <p:nvPr>
            <p:ph type="body" sz="quarter" idx="10"/>
          </p:nvPr>
        </p:nvSpPr>
        <p:spPr>
          <a:xfrm>
            <a:off x="8802758" y="2197100"/>
            <a:ext cx="2519363" cy="1638300"/>
          </a:xfrm>
        </p:spPr>
        <p:txBody>
          <a:bodyPr/>
          <a:lstStyle>
            <a:lvl1pPr marL="0" indent="0">
              <a:buNone/>
              <a:defRPr>
                <a:solidFill>
                  <a:schemeClr val="bg1"/>
                </a:solidFill>
              </a:defRPr>
            </a:lvl1pPr>
            <a:lvl2pPr marL="457200" indent="0">
              <a:buNone/>
              <a:defRPr/>
            </a:lvl2pPr>
          </a:lstStyle>
          <a:p>
            <a:pPr lvl="0"/>
            <a:r>
              <a:rPr lang="en-US" dirty="0"/>
              <a:t>Click to edit Master text styles</a:t>
            </a:r>
          </a:p>
          <a:p>
            <a:pPr lvl="1"/>
            <a:r>
              <a:rPr lang="en-US" dirty="0" err="1"/>
              <a:t>cond</a:t>
            </a:r>
            <a:r>
              <a:rPr lang="en-US" dirty="0"/>
              <a:t> level</a:t>
            </a:r>
          </a:p>
        </p:txBody>
      </p:sp>
      <p:sp>
        <p:nvSpPr>
          <p:cNvPr id="15" name="Google Shape;91;p33">
            <a:extLst>
              <a:ext uri="{FF2B5EF4-FFF2-40B4-BE49-F238E27FC236}">
                <a16:creationId xmlns:a16="http://schemas.microsoft.com/office/drawing/2014/main" id="{0AB5F208-A96D-CEBC-874F-7B719FD86FEB}"/>
              </a:ext>
            </a:extLst>
          </p:cNvPr>
          <p:cNvSpPr>
            <a:spLocks noGrp="1"/>
          </p:cNvSpPr>
          <p:nvPr>
            <p:ph type="pic" idx="11"/>
          </p:nvPr>
        </p:nvSpPr>
        <p:spPr>
          <a:xfrm>
            <a:off x="3538332" y="4031391"/>
            <a:ext cx="2461591" cy="1638158"/>
          </a:xfrm>
          <a:prstGeom prst="rect">
            <a:avLst/>
          </a:prstGeom>
          <a:solidFill>
            <a:schemeClr val="lt2"/>
          </a:solidFill>
          <a:ln>
            <a:noFill/>
          </a:ln>
        </p:spPr>
        <p:txBody>
          <a:bodyPr/>
          <a:lstStyle>
            <a:lvl1pPr marL="0" indent="0">
              <a:buNone/>
              <a:defRPr>
                <a:solidFill>
                  <a:schemeClr val="bg2"/>
                </a:solidFill>
              </a:defRPr>
            </a:lvl1pPr>
          </a:lstStyle>
          <a:p>
            <a:r>
              <a:rPr lang="en-US" dirty="0"/>
              <a:t>Click icon to add picture</a:t>
            </a:r>
            <a:endParaRPr lang="en-IE" dirty="0"/>
          </a:p>
        </p:txBody>
      </p:sp>
      <p:sp>
        <p:nvSpPr>
          <p:cNvPr id="17" name="Google Shape;95;p33">
            <a:extLst>
              <a:ext uri="{FF2B5EF4-FFF2-40B4-BE49-F238E27FC236}">
                <a16:creationId xmlns:a16="http://schemas.microsoft.com/office/drawing/2014/main" id="{0AC28D44-5B34-89F9-D8AB-62E99E380E36}"/>
              </a:ext>
            </a:extLst>
          </p:cNvPr>
          <p:cNvSpPr>
            <a:spLocks noGrp="1"/>
          </p:cNvSpPr>
          <p:nvPr>
            <p:ph type="pic" idx="13"/>
          </p:nvPr>
        </p:nvSpPr>
        <p:spPr>
          <a:xfrm>
            <a:off x="6161035" y="4031390"/>
            <a:ext cx="2461593" cy="1638159"/>
          </a:xfrm>
          <a:prstGeom prst="rect">
            <a:avLst/>
          </a:prstGeom>
          <a:solidFill>
            <a:schemeClr val="lt2"/>
          </a:solidFill>
          <a:ln>
            <a:noFill/>
          </a:ln>
        </p:spPr>
        <p:txBody>
          <a:bodyPr/>
          <a:lstStyle>
            <a:lvl1pPr marL="0" indent="0">
              <a:buNone/>
              <a:defRPr>
                <a:solidFill>
                  <a:schemeClr val="bg2"/>
                </a:solidFill>
              </a:defRPr>
            </a:lvl1pPr>
          </a:lstStyle>
          <a:p>
            <a:r>
              <a:rPr lang="en-US" dirty="0"/>
              <a:t>Click icon to add picture</a:t>
            </a:r>
            <a:endParaRPr lang="en-IE" dirty="0"/>
          </a:p>
        </p:txBody>
      </p:sp>
      <p:sp>
        <p:nvSpPr>
          <p:cNvPr id="18" name="Text Placeholder 12">
            <a:extLst>
              <a:ext uri="{FF2B5EF4-FFF2-40B4-BE49-F238E27FC236}">
                <a16:creationId xmlns:a16="http://schemas.microsoft.com/office/drawing/2014/main" id="{14095A4F-385F-CF4A-5E10-E3628D85F6C8}"/>
              </a:ext>
            </a:extLst>
          </p:cNvPr>
          <p:cNvSpPr>
            <a:spLocks noGrp="1"/>
          </p:cNvSpPr>
          <p:nvPr>
            <p:ph type="body" sz="quarter" idx="14"/>
          </p:nvPr>
        </p:nvSpPr>
        <p:spPr>
          <a:xfrm>
            <a:off x="8802758" y="4030827"/>
            <a:ext cx="2519363" cy="1638300"/>
          </a:xfrm>
        </p:spPr>
        <p:txBody>
          <a:bodyPr/>
          <a:lstStyle>
            <a:lvl1pPr marL="0" indent="0">
              <a:buNone/>
              <a:defRPr>
                <a:solidFill>
                  <a:schemeClr val="bg1"/>
                </a:solidFill>
              </a:defRPr>
            </a:lvl1pPr>
            <a:lvl2pPr marL="457200" indent="0">
              <a:buNone/>
              <a:defRPr/>
            </a:lvl2pPr>
          </a:lstStyle>
          <a:p>
            <a:pPr lvl="0"/>
            <a:r>
              <a:rPr lang="en-US" dirty="0"/>
              <a:t>Click to edit Master text styles</a:t>
            </a:r>
          </a:p>
          <a:p>
            <a:pPr lvl="1"/>
            <a:r>
              <a:rPr lang="en-US" dirty="0"/>
              <a:t>Second level</a:t>
            </a:r>
          </a:p>
        </p:txBody>
      </p:sp>
      <p:sp>
        <p:nvSpPr>
          <p:cNvPr id="4" name="Text Placeholder 12">
            <a:extLst>
              <a:ext uri="{FF2B5EF4-FFF2-40B4-BE49-F238E27FC236}">
                <a16:creationId xmlns:a16="http://schemas.microsoft.com/office/drawing/2014/main" id="{092A6C90-A6CE-C107-4350-7906F5FDD7FC}"/>
              </a:ext>
            </a:extLst>
          </p:cNvPr>
          <p:cNvSpPr>
            <a:spLocks noGrp="1"/>
          </p:cNvSpPr>
          <p:nvPr>
            <p:ph type="body" sz="quarter" idx="15"/>
          </p:nvPr>
        </p:nvSpPr>
        <p:spPr>
          <a:xfrm>
            <a:off x="838839" y="2197100"/>
            <a:ext cx="2519363" cy="1638300"/>
          </a:xfrm>
        </p:spPr>
        <p:txBody>
          <a:bodyPr/>
          <a:lstStyle>
            <a:lvl1pPr marL="0" indent="0">
              <a:buNone/>
              <a:defRPr>
                <a:solidFill>
                  <a:schemeClr val="bg1"/>
                </a:solidFill>
              </a:defRPr>
            </a:lvl1pPr>
            <a:lvl2pPr marL="457200" indent="0">
              <a:buNone/>
              <a:defRPr/>
            </a:lvl2pPr>
          </a:lstStyle>
          <a:p>
            <a:pPr lvl="0"/>
            <a:r>
              <a:rPr lang="en-US" dirty="0"/>
              <a:t>Click to edit Master text styles</a:t>
            </a:r>
          </a:p>
          <a:p>
            <a:pPr lvl="1"/>
            <a:r>
              <a:rPr lang="en-US" dirty="0"/>
              <a:t>Second level</a:t>
            </a:r>
          </a:p>
        </p:txBody>
      </p:sp>
      <p:sp>
        <p:nvSpPr>
          <p:cNvPr id="6" name="Text Placeholder 12">
            <a:extLst>
              <a:ext uri="{FF2B5EF4-FFF2-40B4-BE49-F238E27FC236}">
                <a16:creationId xmlns:a16="http://schemas.microsoft.com/office/drawing/2014/main" id="{FA45C4F8-1803-A72B-10DF-5927ABF6E406}"/>
              </a:ext>
            </a:extLst>
          </p:cNvPr>
          <p:cNvSpPr>
            <a:spLocks noGrp="1"/>
          </p:cNvSpPr>
          <p:nvPr>
            <p:ph type="body" sz="quarter" idx="16"/>
          </p:nvPr>
        </p:nvSpPr>
        <p:spPr>
          <a:xfrm>
            <a:off x="838839" y="4030827"/>
            <a:ext cx="2519363" cy="1638300"/>
          </a:xfrm>
        </p:spPr>
        <p:txBody>
          <a:bodyPr/>
          <a:lstStyle>
            <a:lvl1pPr marL="0" indent="0">
              <a:buNone/>
              <a:defRPr>
                <a:solidFill>
                  <a:schemeClr val="bg1"/>
                </a:solidFill>
              </a:defRPr>
            </a:lvl1pPr>
            <a:lvl2pPr marL="457200" indent="0">
              <a:buNone/>
              <a:defRPr/>
            </a:lvl2pPr>
          </a:lstStyle>
          <a:p>
            <a:pPr lvl="0"/>
            <a:r>
              <a:rPr lang="en-US" dirty="0"/>
              <a:t>Click to edit Master text styles</a:t>
            </a:r>
          </a:p>
          <a:p>
            <a:pPr lvl="1"/>
            <a:r>
              <a:rPr lang="en-US" dirty="0"/>
              <a:t>Second level</a:t>
            </a:r>
          </a:p>
        </p:txBody>
      </p:sp>
      <p:sp>
        <p:nvSpPr>
          <p:cNvPr id="8" name="Slide Number Placeholder 5">
            <a:extLst>
              <a:ext uri="{FF2B5EF4-FFF2-40B4-BE49-F238E27FC236}">
                <a16:creationId xmlns:a16="http://schemas.microsoft.com/office/drawing/2014/main" id="{8F9C7B51-3F16-5ABF-3BE2-AA17BD10DB6C}"/>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4224365407"/>
      </p:ext>
    </p:extLst>
  </p:cSld>
  <p:clrMapOvr>
    <a:overrideClrMapping bg1="dk1" tx1="lt1" bg2="dk2" tx2="lt2" accent1="accent1" accent2="accent2" accent3="accent3" accent4="accent4" accent5="accent5" accent6="accent6" hlink="hlink" folHlink="folHlink"/>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ext and big photo">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1"/>
            <a:ext cx="5388429" cy="685799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3766457" y="589047"/>
            <a:ext cx="7587343" cy="717240"/>
          </a:xfrm>
          <a:solidFill>
            <a:schemeClr val="bg1"/>
          </a:solidFill>
        </p:spPr>
        <p:txBody>
          <a:bodyPr>
            <a:noAutofit/>
          </a:bodyPr>
          <a:lstStyle>
            <a:lvl1pPr>
              <a:defRPr sz="4400"/>
            </a:lvl1pPr>
          </a:lstStyle>
          <a:p>
            <a:r>
              <a:rPr lang="en-US" dirty="0"/>
              <a:t>Click to edit Master title style</a:t>
            </a:r>
            <a:endParaRPr lang="en-IE" dirty="0"/>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3766457" y="1895333"/>
            <a:ext cx="7587342" cy="3845577"/>
          </a:xfrm>
          <a:solidFill>
            <a:schemeClr val="bg1"/>
          </a:solidFill>
        </p:spPr>
        <p:txBody>
          <a:bodyPr>
            <a:noAutofit/>
          </a:bodyPr>
          <a:lstStyle>
            <a:lvl1pPr>
              <a:defRPr sz="2000"/>
            </a:lvl1pPr>
          </a:lstStyle>
          <a:p>
            <a:pPr lvl="0"/>
            <a:r>
              <a:rPr lang="en-US" dirty="0"/>
              <a:t>Click to edit Master text styles</a:t>
            </a:r>
          </a:p>
        </p:txBody>
      </p:sp>
    </p:spTree>
    <p:extLst>
      <p:ext uri="{BB962C8B-B14F-4D97-AF65-F5344CB8AC3E}">
        <p14:creationId xmlns:p14="http://schemas.microsoft.com/office/powerpoint/2010/main" val="422321358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text and big photo coloured title 1">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1"/>
            <a:ext cx="5388429" cy="685799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6" name="Content Placeholder 2">
            <a:extLst>
              <a:ext uri="{FF2B5EF4-FFF2-40B4-BE49-F238E27FC236}">
                <a16:creationId xmlns:a16="http://schemas.microsoft.com/office/drawing/2014/main" id="{E2F83483-47D9-4712-A8D7-6CBF61775821}"/>
              </a:ext>
            </a:extLst>
          </p:cNvPr>
          <p:cNvSpPr>
            <a:spLocks noGrp="1"/>
          </p:cNvSpPr>
          <p:nvPr>
            <p:ph sz="half" idx="16" hasCustomPrompt="1"/>
          </p:nvPr>
        </p:nvSpPr>
        <p:spPr>
          <a:xfrm>
            <a:off x="125185" y="6162533"/>
            <a:ext cx="6090558" cy="390667"/>
          </a:xfrm>
          <a:solidFill>
            <a:schemeClr val="bg1"/>
          </a:solidFill>
        </p:spPr>
        <p:txBody>
          <a:bodyPr anchor="ctr">
            <a:noAutofit/>
          </a:bodyPr>
          <a:lstStyle>
            <a:lvl1pPr marL="0" indent="0">
              <a:buNone/>
              <a:defRPr sz="1800" i="1"/>
            </a:lvl1pPr>
          </a:lstStyle>
          <a:p>
            <a:pPr lvl="0"/>
            <a:r>
              <a:rPr lang="en-US" dirty="0"/>
              <a:t>Click to edit Master text styles (caption)</a:t>
            </a:r>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6215743" y="589047"/>
            <a:ext cx="5138057" cy="717240"/>
          </a:xfrm>
          <a:solidFill>
            <a:schemeClr val="bg1"/>
          </a:solidFill>
        </p:spPr>
        <p:txBody>
          <a:bodyPr lIns="72000" tIns="72000" rIns="72000" bIns="72000">
            <a:noAutofit/>
          </a:bodyPr>
          <a:lstStyle>
            <a:lvl1pPr>
              <a:defRPr sz="4400">
                <a:solidFill>
                  <a:schemeClr val="bg1"/>
                </a:solidFill>
                <a:highlight>
                  <a:srgbClr val="003399"/>
                </a:highlight>
              </a:defRPr>
            </a:lvl1pPr>
          </a:lstStyle>
          <a:p>
            <a:r>
              <a:rPr lang="en-US" dirty="0"/>
              <a:t>Click to edit Master title style</a:t>
            </a:r>
            <a:endParaRPr lang="en-IE" dirty="0"/>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6215743" y="1895333"/>
            <a:ext cx="5138056" cy="3845577"/>
          </a:xfrm>
          <a:solidFill>
            <a:schemeClr val="bg1"/>
          </a:solidFill>
        </p:spPr>
        <p:txBody>
          <a:bodyPr>
            <a:noAutofit/>
          </a:bodyPr>
          <a:lstStyle>
            <a:lvl1pPr marL="0" indent="0">
              <a:buClr>
                <a:schemeClr val="tx2"/>
              </a:buClr>
              <a:buSzPct val="150000"/>
              <a:buFont typeface="Arial" panose="020B0604020202020204" pitchFamily="34" charset="0"/>
              <a:buNone/>
              <a:defRPr sz="2000">
                <a:solidFill>
                  <a:schemeClr val="tx1"/>
                </a:solidFill>
              </a:defRPr>
            </a:lvl1pPr>
          </a:lstStyle>
          <a:p>
            <a:pPr lvl="0"/>
            <a:r>
              <a:rPr lang="en-US" dirty="0"/>
              <a:t>Click to edit Master text styles</a:t>
            </a:r>
          </a:p>
        </p:txBody>
      </p:sp>
    </p:spTree>
    <p:extLst>
      <p:ext uri="{BB962C8B-B14F-4D97-AF65-F5344CB8AC3E}">
        <p14:creationId xmlns:p14="http://schemas.microsoft.com/office/powerpoint/2010/main" val="173667281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text and big photo coloured titl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F035CA-6728-7746-C9FC-81382094BF06}"/>
              </a:ext>
            </a:extLst>
          </p:cNvPr>
          <p:cNvSpPr/>
          <p:nvPr/>
        </p:nvSpPr>
        <p:spPr>
          <a:xfrm>
            <a:off x="5388429" y="0"/>
            <a:ext cx="6803571" cy="6857999"/>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1"/>
            <a:ext cx="5388429" cy="685799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8" name="Content Placeholder 2">
            <a:extLst>
              <a:ext uri="{FF2B5EF4-FFF2-40B4-BE49-F238E27FC236}">
                <a16:creationId xmlns:a16="http://schemas.microsoft.com/office/drawing/2014/main" id="{4DE701F0-97E6-7792-DA18-AD6E08BC874A}"/>
              </a:ext>
            </a:extLst>
          </p:cNvPr>
          <p:cNvSpPr>
            <a:spLocks noGrp="1"/>
          </p:cNvSpPr>
          <p:nvPr>
            <p:ph sz="half" idx="16" hasCustomPrompt="1"/>
          </p:nvPr>
        </p:nvSpPr>
        <p:spPr>
          <a:xfrm>
            <a:off x="125185" y="6162533"/>
            <a:ext cx="6090558" cy="390667"/>
          </a:xfrm>
          <a:solidFill>
            <a:schemeClr val="bg1"/>
          </a:solidFill>
        </p:spPr>
        <p:txBody>
          <a:bodyPr anchor="ctr">
            <a:noAutofit/>
          </a:bodyPr>
          <a:lstStyle>
            <a:lvl1pPr marL="0" indent="0">
              <a:buNone/>
              <a:defRPr sz="1800" i="1"/>
            </a:lvl1pPr>
          </a:lstStyle>
          <a:p>
            <a:pPr lvl="0"/>
            <a:r>
              <a:rPr lang="en-US" dirty="0"/>
              <a:t>Click to edit Master text styles (caption)</a:t>
            </a:r>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6215743" y="589046"/>
            <a:ext cx="5138057" cy="1000267"/>
          </a:xfrm>
          <a:noFill/>
        </p:spPr>
        <p:txBody>
          <a:bodyPr lIns="72000" tIns="72000" rIns="72000" bIns="72000">
            <a:noAutofit/>
          </a:bodyPr>
          <a:lstStyle>
            <a:lvl1pPr>
              <a:defRPr sz="4400">
                <a:solidFill>
                  <a:schemeClr val="tx2"/>
                </a:solidFill>
                <a:highlight>
                  <a:srgbClr val="FFD34E"/>
                </a:highlight>
              </a:defRPr>
            </a:lvl1pPr>
          </a:lstStyle>
          <a:p>
            <a:r>
              <a:rPr lang="en-US" dirty="0"/>
              <a:t>Click to edit Master title style</a:t>
            </a:r>
            <a:endParaRPr lang="en-IE" dirty="0"/>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6215743" y="1895333"/>
            <a:ext cx="5138056" cy="3845577"/>
          </a:xfrm>
          <a:noFill/>
        </p:spPr>
        <p:txBody>
          <a:bodyPr>
            <a:noAutofit/>
          </a:bodyPr>
          <a:lstStyle>
            <a:lvl1pPr marL="0" indent="0">
              <a:buClr>
                <a:schemeClr val="bg1"/>
              </a:buClr>
              <a:buSzPct val="150000"/>
              <a:buFont typeface="Arial" panose="020B0604020202020204" pitchFamily="34" charset="0"/>
              <a:buNone/>
              <a:defRPr sz="2000">
                <a:solidFill>
                  <a:schemeClr val="bg1"/>
                </a:solidFill>
              </a:defRPr>
            </a:lvl1pPr>
          </a:lstStyle>
          <a:p>
            <a:pPr lvl="0"/>
            <a:r>
              <a:rPr lang="en-US" dirty="0"/>
              <a:t>Click to edit Master text styles</a:t>
            </a:r>
          </a:p>
        </p:txBody>
      </p:sp>
      <p:pic>
        <p:nvPicPr>
          <p:cNvPr id="6" name="Picture 5" descr="A blue flag with yellow stars and stripes&#10;&#10;Description automatically generated">
            <a:extLst>
              <a:ext uri="{FF2B5EF4-FFF2-40B4-BE49-F238E27FC236}">
                <a16:creationId xmlns:a16="http://schemas.microsoft.com/office/drawing/2014/main" id="{F07C9B7E-A9F7-E74E-8B7F-3BB737CA3989}"/>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9" name="Picture 8" descr="A blue flag with yellow stars and stripes&#10;&#10;Description automatically generated">
            <a:extLst>
              <a:ext uri="{FF2B5EF4-FFF2-40B4-BE49-F238E27FC236}">
                <a16:creationId xmlns:a16="http://schemas.microsoft.com/office/drawing/2014/main" id="{B7786630-3DC2-B1C3-65DD-397E44619752}"/>
              </a:ext>
            </a:extLst>
          </p:cNvPr>
          <p:cNvPicPr>
            <a:picLocks noChangeAspect="1"/>
          </p:cNvPicPr>
          <p:nvPr userDrawn="1"/>
        </p:nvPicPr>
        <p:blipFill>
          <a:blip r:embed="rId2"/>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23310910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ext in 2 columns and big photo">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7773642" y="0"/>
            <a:ext cx="4418358" cy="685799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9" name="Title 1">
            <a:extLst>
              <a:ext uri="{FF2B5EF4-FFF2-40B4-BE49-F238E27FC236}">
                <a16:creationId xmlns:a16="http://schemas.microsoft.com/office/drawing/2014/main" id="{278936A4-CDCB-C345-F71F-92F2A35F2AF4}"/>
              </a:ext>
            </a:extLst>
          </p:cNvPr>
          <p:cNvSpPr>
            <a:spLocks noGrp="1"/>
          </p:cNvSpPr>
          <p:nvPr>
            <p:ph type="title"/>
          </p:nvPr>
        </p:nvSpPr>
        <p:spPr>
          <a:xfrm>
            <a:off x="838200" y="461067"/>
            <a:ext cx="7915275" cy="717240"/>
          </a:xfrm>
          <a:solidFill>
            <a:schemeClr val="bg1"/>
          </a:solidFill>
        </p:spPr>
        <p:txBody>
          <a:bodyPr>
            <a:noAutofit/>
          </a:bodyPr>
          <a:lstStyle>
            <a:lvl1pPr>
              <a:defRPr sz="4400"/>
            </a:lvl1pPr>
          </a:lstStyle>
          <a:p>
            <a:r>
              <a:rPr lang="en-US" dirty="0"/>
              <a:t>Click to edit Master title style</a:t>
            </a:r>
            <a:endParaRPr lang="en-IE" dirty="0"/>
          </a:p>
        </p:txBody>
      </p:sp>
      <p:sp>
        <p:nvSpPr>
          <p:cNvPr id="6" name="Content Placeholder 2">
            <a:extLst>
              <a:ext uri="{FF2B5EF4-FFF2-40B4-BE49-F238E27FC236}">
                <a16:creationId xmlns:a16="http://schemas.microsoft.com/office/drawing/2014/main" id="{BFE590DB-1C31-60F0-D6F8-A1706796115D}"/>
              </a:ext>
            </a:extLst>
          </p:cNvPr>
          <p:cNvSpPr>
            <a:spLocks noGrp="1"/>
          </p:cNvSpPr>
          <p:nvPr>
            <p:ph sz="half" idx="13"/>
          </p:nvPr>
        </p:nvSpPr>
        <p:spPr>
          <a:xfrm>
            <a:off x="838200" y="1833753"/>
            <a:ext cx="2974761" cy="3638550"/>
          </a:xfrm>
          <a:noFill/>
        </p:spPr>
        <p:txBody>
          <a:bodyPr>
            <a:noAutofit/>
          </a:bodyPr>
          <a:lstStyle>
            <a:lvl1pPr marL="0" indent="0">
              <a:buNone/>
              <a:defRPr sz="2000">
                <a:solidFill>
                  <a:schemeClr val="tx1"/>
                </a:solidFill>
              </a:defRPr>
            </a:lvl1pPr>
          </a:lstStyle>
          <a:p>
            <a:pPr lvl="0"/>
            <a:r>
              <a:rPr lang="en-US" dirty="0"/>
              <a:t>Click to edit Master text styles</a:t>
            </a:r>
          </a:p>
        </p:txBody>
      </p:sp>
      <p:sp>
        <p:nvSpPr>
          <p:cNvPr id="4" name="Content Placeholder 2">
            <a:extLst>
              <a:ext uri="{FF2B5EF4-FFF2-40B4-BE49-F238E27FC236}">
                <a16:creationId xmlns:a16="http://schemas.microsoft.com/office/drawing/2014/main" id="{094C5D68-6EAE-4A7A-7185-241C6CF3B9BB}"/>
              </a:ext>
            </a:extLst>
          </p:cNvPr>
          <p:cNvSpPr>
            <a:spLocks noGrp="1"/>
          </p:cNvSpPr>
          <p:nvPr>
            <p:ph sz="half" idx="12"/>
          </p:nvPr>
        </p:nvSpPr>
        <p:spPr>
          <a:xfrm>
            <a:off x="4305921" y="1833753"/>
            <a:ext cx="2974761" cy="3638550"/>
          </a:xfrm>
          <a:noFill/>
        </p:spPr>
        <p:txBody>
          <a:bodyPr>
            <a:noAutofit/>
          </a:bodyPr>
          <a:lstStyle>
            <a:lvl1pPr marL="0" indent="0">
              <a:buNone/>
              <a:defRPr sz="2000">
                <a:solidFill>
                  <a:schemeClr val="tx1"/>
                </a:solidFill>
              </a:defRPr>
            </a:lvl1pPr>
          </a:lstStyle>
          <a:p>
            <a:pPr lvl="0"/>
            <a:r>
              <a:rPr lang="en-US" dirty="0"/>
              <a:t>Click to edit Master text styles</a:t>
            </a:r>
          </a:p>
        </p:txBody>
      </p:sp>
      <p:pic>
        <p:nvPicPr>
          <p:cNvPr id="2" name="Picture 1" descr="A blue flag with yellow stars&#10;&#10;Description automatically generated">
            <a:extLst>
              <a:ext uri="{FF2B5EF4-FFF2-40B4-BE49-F238E27FC236}">
                <a16:creationId xmlns:a16="http://schemas.microsoft.com/office/drawing/2014/main" id="{901A7271-B7CF-4C49-1423-D7CA7ECEF27B}"/>
              </a:ext>
            </a:extLst>
          </p:cNvPr>
          <p:cNvPicPr>
            <a:picLocks noChangeAspect="1"/>
          </p:cNvPicPr>
          <p:nvPr/>
        </p:nvPicPr>
        <p:blipFill>
          <a:blip r:embed="rId2"/>
          <a:stretch>
            <a:fillRect/>
          </a:stretch>
        </p:blipFill>
        <p:spPr>
          <a:xfrm>
            <a:off x="10725768" y="5901016"/>
            <a:ext cx="1256063" cy="762106"/>
          </a:xfrm>
          <a:prstGeom prst="rect">
            <a:avLst/>
          </a:prstGeom>
        </p:spPr>
      </p:pic>
      <p:pic>
        <p:nvPicPr>
          <p:cNvPr id="5" name="Picture 4" descr="A blue flag with yellow stars&#10;&#10;Description automatically generated">
            <a:extLst>
              <a:ext uri="{FF2B5EF4-FFF2-40B4-BE49-F238E27FC236}">
                <a16:creationId xmlns:a16="http://schemas.microsoft.com/office/drawing/2014/main" id="{C0DCEE1B-27AC-37B6-7683-71F823E43E96}"/>
              </a:ext>
            </a:extLst>
          </p:cNvPr>
          <p:cNvPicPr>
            <a:picLocks noChangeAspect="1"/>
          </p:cNvPicPr>
          <p:nvPr userDrawn="1"/>
        </p:nvPicPr>
        <p:blipFill>
          <a:blip r:embed="rId2"/>
          <a:stretch>
            <a:fillRect/>
          </a:stretch>
        </p:blipFill>
        <p:spPr>
          <a:xfrm>
            <a:off x="10725768" y="5901016"/>
            <a:ext cx="1256063" cy="762106"/>
          </a:xfrm>
          <a:prstGeom prst="rect">
            <a:avLst/>
          </a:prstGeom>
        </p:spPr>
      </p:pic>
      <p:sp>
        <p:nvSpPr>
          <p:cNvPr id="7" name="Slide Number Placeholder 5">
            <a:extLst>
              <a:ext uri="{FF2B5EF4-FFF2-40B4-BE49-F238E27FC236}">
                <a16:creationId xmlns:a16="http://schemas.microsoft.com/office/drawing/2014/main" id="{6397D846-EECB-7092-C88A-21E2250BDEB7}"/>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448239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 Tex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4384"/>
            <a:ext cx="12192000" cy="6858000"/>
          </a:xfrm>
          <a:prstGeom prst="rect">
            <a:avLst/>
          </a:prstGeom>
        </p:spPr>
      </p:pic>
      <p:sp>
        <p:nvSpPr>
          <p:cNvPr id="2" name="Title 1"/>
          <p:cNvSpPr>
            <a:spLocks noGrp="1"/>
          </p:cNvSpPr>
          <p:nvPr>
            <p:ph type="title" hasCustomPrompt="1"/>
          </p:nvPr>
        </p:nvSpPr>
        <p:spPr>
          <a:xfrm>
            <a:off x="512135" y="250032"/>
            <a:ext cx="9014637" cy="1325563"/>
          </a:xfrm>
        </p:spPr>
        <p:txBody>
          <a:bodyPr>
            <a:noAutofit/>
          </a:bodyPr>
          <a:lstStyle>
            <a:lvl1pPr>
              <a:defRPr sz="5400">
                <a:solidFill>
                  <a:srgbClr val="78CCD0"/>
                </a:solidFill>
                <a:latin typeface="Avenir Next Condensed" charset="0"/>
                <a:ea typeface="Avenir Next Condensed" charset="0"/>
                <a:cs typeface="Avenir Next Condensed"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solidFill>
                  <a:schemeClr val="tx1"/>
                </a:solidFill>
                <a:latin typeface="Abadi MT Condensed Light" charset="0"/>
                <a:ea typeface="Abadi MT Condensed Light" charset="0"/>
                <a:cs typeface="Abadi MT Condensed Light" charset="0"/>
              </a:defRPr>
            </a:lvl1pPr>
            <a:lvl2pPr>
              <a:defRPr>
                <a:solidFill>
                  <a:schemeClr val="tx1"/>
                </a:solidFill>
                <a:latin typeface="Abadi MT Condensed Light" charset="0"/>
                <a:ea typeface="Abadi MT Condensed Light" charset="0"/>
                <a:cs typeface="Abadi MT Condensed Light" charset="0"/>
              </a:defRPr>
            </a:lvl2pPr>
            <a:lvl3pPr>
              <a:defRPr>
                <a:solidFill>
                  <a:schemeClr val="tx1"/>
                </a:solidFill>
                <a:latin typeface="Abadi MT Condensed Light" charset="0"/>
                <a:ea typeface="Abadi MT Condensed Light" charset="0"/>
                <a:cs typeface="Abadi MT Condensed Light" charset="0"/>
              </a:defRPr>
            </a:lvl3pPr>
            <a:lvl4pPr>
              <a:defRPr>
                <a:solidFill>
                  <a:schemeClr val="tx1"/>
                </a:solidFill>
                <a:latin typeface="Abadi MT Condensed Light" charset="0"/>
                <a:ea typeface="Abadi MT Condensed Light" charset="0"/>
                <a:cs typeface="Abadi MT Condensed Light" charset="0"/>
              </a:defRPr>
            </a:lvl4pPr>
            <a:lvl5pPr>
              <a:defRPr>
                <a:solidFill>
                  <a:schemeClr val="tx1"/>
                </a:solidFill>
                <a:latin typeface="Abadi MT Condensed Light" charset="0"/>
                <a:ea typeface="Abadi MT Condensed Light" charset="0"/>
                <a:cs typeface="Abadi MT Condensed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Rectangle 7"/>
          <p:cNvSpPr/>
          <p:nvPr userDrawn="1"/>
        </p:nvSpPr>
        <p:spPr>
          <a:xfrm flipV="1">
            <a:off x="1" y="1547666"/>
            <a:ext cx="8739679" cy="55138"/>
          </a:xfrm>
          <a:prstGeom prst="rect">
            <a:avLst/>
          </a:prstGeom>
          <a:solidFill>
            <a:srgbClr val="FFE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Tree>
    <p:extLst>
      <p:ext uri="{BB962C8B-B14F-4D97-AF65-F5344CB8AC3E}">
        <p14:creationId xmlns:p14="http://schemas.microsoft.com/office/powerpoint/2010/main" val="164000501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3 photos and three text boxe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1187F8-6993-4E2B-6622-C25429339D60}"/>
              </a:ext>
            </a:extLst>
          </p:cNvPr>
          <p:cNvSpPr>
            <a:spLocks noGrp="1"/>
          </p:cNvSpPr>
          <p:nvPr>
            <p:ph type="title"/>
          </p:nvPr>
        </p:nvSpPr>
        <p:spPr>
          <a:xfrm>
            <a:off x="838200" y="365126"/>
            <a:ext cx="10515602" cy="816904"/>
          </a:xfrm>
        </p:spPr>
        <p:txBody>
          <a:bodyPr>
            <a:noAutofit/>
          </a:bodyPr>
          <a:lstStyle>
            <a:lvl1pPr algn="l" defTabSz="914400" rtl="0" eaLnBrk="1" latinLnBrk="0" hangingPunct="1">
              <a:lnSpc>
                <a:spcPct val="90000"/>
              </a:lnSpc>
              <a:spcBef>
                <a:spcPct val="0"/>
              </a:spcBef>
              <a:buNone/>
              <a:defRPr lang="en-IE" sz="4400" kern="1200" dirty="0">
                <a:solidFill>
                  <a:schemeClr val="tx2"/>
                </a:solidFill>
                <a:latin typeface="+mj-lt"/>
                <a:ea typeface="+mj-ea"/>
                <a:cs typeface="+mj-cs"/>
              </a:defRPr>
            </a:lvl1pPr>
          </a:lstStyle>
          <a:p>
            <a:r>
              <a:rPr lang="en-US" dirty="0"/>
              <a:t>Click to edit Master title style</a:t>
            </a:r>
            <a:endParaRPr lang="en-IE" dirty="0"/>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72591"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5" name="Text Placeholder 4">
            <a:extLst>
              <a:ext uri="{FF2B5EF4-FFF2-40B4-BE49-F238E27FC236}">
                <a16:creationId xmlns:a16="http://schemas.microsoft.com/office/drawing/2014/main" id="{953FA7EE-FB05-1C4E-138A-F50BCF45EECE}"/>
              </a:ext>
            </a:extLst>
          </p:cNvPr>
          <p:cNvSpPr>
            <a:spLocks noGrp="1"/>
          </p:cNvSpPr>
          <p:nvPr>
            <p:ph type="body" sz="quarter" idx="29"/>
          </p:nvPr>
        </p:nvSpPr>
        <p:spPr>
          <a:xfrm>
            <a:off x="873125" y="4591050"/>
            <a:ext cx="3008313" cy="1103313"/>
          </a:xfrm>
        </p:spPr>
        <p:txBody>
          <a:bodyPr>
            <a:noAutofit/>
          </a:bodyPr>
          <a:lstStyle>
            <a:lvl1pPr marL="0" indent="0">
              <a:buNone/>
              <a:defRPr/>
            </a:lvl1pPr>
          </a:lstStyle>
          <a:p>
            <a:pPr lvl="0"/>
            <a:r>
              <a:rPr lang="en-US" dirty="0"/>
              <a:t>Click to edit Master text styles</a:t>
            </a:r>
          </a:p>
        </p:txBody>
      </p:sp>
      <p:sp>
        <p:nvSpPr>
          <p:cNvPr id="7" name="Google Shape;72;p30">
            <a:extLst>
              <a:ext uri="{FF2B5EF4-FFF2-40B4-BE49-F238E27FC236}">
                <a16:creationId xmlns:a16="http://schemas.microsoft.com/office/drawing/2014/main" id="{463AB235-233D-D0DB-E16C-CB9366541FFD}"/>
              </a:ext>
            </a:extLst>
          </p:cNvPr>
          <p:cNvSpPr>
            <a:spLocks noGrp="1"/>
          </p:cNvSpPr>
          <p:nvPr>
            <p:ph type="pic" idx="27"/>
          </p:nvPr>
        </p:nvSpPr>
        <p:spPr>
          <a:xfrm>
            <a:off x="4608944"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9" name="Text Placeholder 4">
            <a:extLst>
              <a:ext uri="{FF2B5EF4-FFF2-40B4-BE49-F238E27FC236}">
                <a16:creationId xmlns:a16="http://schemas.microsoft.com/office/drawing/2014/main" id="{321AD6DD-14BD-E044-8AD7-2881DB891822}"/>
              </a:ext>
            </a:extLst>
          </p:cNvPr>
          <p:cNvSpPr>
            <a:spLocks noGrp="1"/>
          </p:cNvSpPr>
          <p:nvPr>
            <p:ph type="body" sz="quarter" idx="30"/>
          </p:nvPr>
        </p:nvSpPr>
        <p:spPr>
          <a:xfrm>
            <a:off x="4609133" y="4611671"/>
            <a:ext cx="3008313" cy="1103313"/>
          </a:xfrm>
        </p:spPr>
        <p:txBody>
          <a:bodyPr>
            <a:noAutofit/>
          </a:bodyPr>
          <a:lstStyle>
            <a:lvl1pPr marL="0" indent="0">
              <a:buNone/>
              <a:defRPr/>
            </a:lvl1pPr>
          </a:lstStyle>
          <a:p>
            <a:pPr lvl="0"/>
            <a:r>
              <a:rPr lang="en-US" dirty="0"/>
              <a:t>Click to edit Master text styles</a:t>
            </a:r>
          </a:p>
        </p:txBody>
      </p:sp>
      <p:sp>
        <p:nvSpPr>
          <p:cNvPr id="8" name="Google Shape;72;p30">
            <a:extLst>
              <a:ext uri="{FF2B5EF4-FFF2-40B4-BE49-F238E27FC236}">
                <a16:creationId xmlns:a16="http://schemas.microsoft.com/office/drawing/2014/main" id="{18BFCAC6-D624-8622-7879-6E32A21B7DBA}"/>
              </a:ext>
            </a:extLst>
          </p:cNvPr>
          <p:cNvSpPr>
            <a:spLocks noGrp="1"/>
          </p:cNvSpPr>
          <p:nvPr>
            <p:ph type="pic" idx="28"/>
          </p:nvPr>
        </p:nvSpPr>
        <p:spPr>
          <a:xfrm>
            <a:off x="8345298"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10" name="Text Placeholder 4">
            <a:extLst>
              <a:ext uri="{FF2B5EF4-FFF2-40B4-BE49-F238E27FC236}">
                <a16:creationId xmlns:a16="http://schemas.microsoft.com/office/drawing/2014/main" id="{12415A3E-5C31-4007-8208-34FF613FDA4D}"/>
              </a:ext>
            </a:extLst>
          </p:cNvPr>
          <p:cNvSpPr>
            <a:spLocks noGrp="1"/>
          </p:cNvSpPr>
          <p:nvPr>
            <p:ph type="body" sz="quarter" idx="31"/>
          </p:nvPr>
        </p:nvSpPr>
        <p:spPr>
          <a:xfrm>
            <a:off x="8345487" y="4611671"/>
            <a:ext cx="3008313" cy="1103313"/>
          </a:xfrm>
        </p:spPr>
        <p:txBody>
          <a:bodyPr>
            <a:noAutofit/>
          </a:bodyPr>
          <a:lstStyle>
            <a:lvl1pPr marL="0" indent="0">
              <a:buNone/>
              <a:defRPr/>
            </a:lvl1pPr>
          </a:lstStyle>
          <a:p>
            <a:pPr lvl="0"/>
            <a:r>
              <a:rPr lang="en-US" dirty="0"/>
              <a:t>Click to edit Master text styles</a:t>
            </a:r>
          </a:p>
        </p:txBody>
      </p:sp>
      <p:sp>
        <p:nvSpPr>
          <p:cNvPr id="2" name="Slide Number Placeholder 5">
            <a:extLst>
              <a:ext uri="{FF2B5EF4-FFF2-40B4-BE49-F238E27FC236}">
                <a16:creationId xmlns:a16="http://schemas.microsoft.com/office/drawing/2014/main" id="{3314E959-31F1-870D-FAE7-99D8E6333021}"/>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31367932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3 photos and three coloured text boxe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1187F8-6993-4E2B-6622-C25429339D60}"/>
              </a:ext>
            </a:extLst>
          </p:cNvPr>
          <p:cNvSpPr>
            <a:spLocks noGrp="1"/>
          </p:cNvSpPr>
          <p:nvPr>
            <p:ph type="title"/>
          </p:nvPr>
        </p:nvSpPr>
        <p:spPr>
          <a:xfrm>
            <a:off x="838200" y="365126"/>
            <a:ext cx="10515602" cy="816904"/>
          </a:xfrm>
        </p:spPr>
        <p:txBody>
          <a:bodyPr>
            <a:noAutofit/>
          </a:bodyPr>
          <a:lstStyle>
            <a:lvl1pPr algn="l" defTabSz="914400" rtl="0" eaLnBrk="1" latinLnBrk="0" hangingPunct="1">
              <a:lnSpc>
                <a:spcPct val="90000"/>
              </a:lnSpc>
              <a:spcBef>
                <a:spcPct val="0"/>
              </a:spcBef>
              <a:buNone/>
              <a:defRPr lang="en-IE" sz="4400" kern="1200" dirty="0">
                <a:solidFill>
                  <a:schemeClr val="tx2"/>
                </a:solidFill>
                <a:latin typeface="+mj-lt"/>
                <a:ea typeface="+mj-ea"/>
                <a:cs typeface="+mj-cs"/>
              </a:defRPr>
            </a:lvl1pPr>
          </a:lstStyle>
          <a:p>
            <a:r>
              <a:rPr lang="en-US" dirty="0"/>
              <a:t>Click to edit Master title style</a:t>
            </a:r>
            <a:endParaRPr lang="en-IE" dirty="0"/>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72591"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5" name="Text Placeholder 4">
            <a:extLst>
              <a:ext uri="{FF2B5EF4-FFF2-40B4-BE49-F238E27FC236}">
                <a16:creationId xmlns:a16="http://schemas.microsoft.com/office/drawing/2014/main" id="{953FA7EE-FB05-1C4E-138A-F50BCF45EECE}"/>
              </a:ext>
            </a:extLst>
          </p:cNvPr>
          <p:cNvSpPr>
            <a:spLocks noGrp="1"/>
          </p:cNvSpPr>
          <p:nvPr>
            <p:ph type="body" sz="quarter" idx="29"/>
          </p:nvPr>
        </p:nvSpPr>
        <p:spPr>
          <a:xfrm>
            <a:off x="873125" y="4591050"/>
            <a:ext cx="3008313" cy="1103313"/>
          </a:xfrm>
          <a:solidFill>
            <a:schemeClr val="tx2"/>
          </a:solidFill>
        </p:spPr>
        <p:txBody>
          <a:bodyPr>
            <a:noAutofit/>
          </a:bodyPr>
          <a:lstStyle>
            <a:lvl1pPr marL="0" indent="0">
              <a:buNone/>
              <a:defRPr>
                <a:solidFill>
                  <a:schemeClr val="bg1"/>
                </a:solidFill>
              </a:defRPr>
            </a:lvl1pPr>
          </a:lstStyle>
          <a:p>
            <a:pPr lvl="0"/>
            <a:r>
              <a:rPr lang="en-US" dirty="0"/>
              <a:t>Click to edit Master text styles</a:t>
            </a:r>
          </a:p>
        </p:txBody>
      </p:sp>
      <p:sp>
        <p:nvSpPr>
          <p:cNvPr id="7" name="Google Shape;72;p30">
            <a:extLst>
              <a:ext uri="{FF2B5EF4-FFF2-40B4-BE49-F238E27FC236}">
                <a16:creationId xmlns:a16="http://schemas.microsoft.com/office/drawing/2014/main" id="{463AB235-233D-D0DB-E16C-CB9366541FFD}"/>
              </a:ext>
            </a:extLst>
          </p:cNvPr>
          <p:cNvSpPr>
            <a:spLocks noGrp="1"/>
          </p:cNvSpPr>
          <p:nvPr>
            <p:ph type="pic" idx="27"/>
          </p:nvPr>
        </p:nvSpPr>
        <p:spPr>
          <a:xfrm>
            <a:off x="4608944"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9" name="Text Placeholder 4">
            <a:extLst>
              <a:ext uri="{FF2B5EF4-FFF2-40B4-BE49-F238E27FC236}">
                <a16:creationId xmlns:a16="http://schemas.microsoft.com/office/drawing/2014/main" id="{321AD6DD-14BD-E044-8AD7-2881DB891822}"/>
              </a:ext>
            </a:extLst>
          </p:cNvPr>
          <p:cNvSpPr>
            <a:spLocks noGrp="1"/>
          </p:cNvSpPr>
          <p:nvPr>
            <p:ph type="body" sz="quarter" idx="30"/>
          </p:nvPr>
        </p:nvSpPr>
        <p:spPr>
          <a:xfrm>
            <a:off x="4609133" y="4611671"/>
            <a:ext cx="3008313" cy="1103313"/>
          </a:xfrm>
          <a:solidFill>
            <a:schemeClr val="tx2"/>
          </a:solidFill>
        </p:spPr>
        <p:txBody>
          <a:bodyPr>
            <a:noAutofit/>
          </a:bodyPr>
          <a:lstStyle>
            <a:lvl1pPr marL="0" indent="0">
              <a:buNone/>
              <a:defRPr>
                <a:solidFill>
                  <a:schemeClr val="bg1"/>
                </a:solidFill>
              </a:defRPr>
            </a:lvl1pPr>
          </a:lstStyle>
          <a:p>
            <a:pPr lvl="0"/>
            <a:r>
              <a:rPr lang="en-US" dirty="0"/>
              <a:t>Click to edit Master text styles</a:t>
            </a:r>
          </a:p>
        </p:txBody>
      </p:sp>
      <p:sp>
        <p:nvSpPr>
          <p:cNvPr id="8" name="Google Shape;72;p30">
            <a:extLst>
              <a:ext uri="{FF2B5EF4-FFF2-40B4-BE49-F238E27FC236}">
                <a16:creationId xmlns:a16="http://schemas.microsoft.com/office/drawing/2014/main" id="{18BFCAC6-D624-8622-7879-6E32A21B7DBA}"/>
              </a:ext>
            </a:extLst>
          </p:cNvPr>
          <p:cNvSpPr>
            <a:spLocks noGrp="1"/>
          </p:cNvSpPr>
          <p:nvPr>
            <p:ph type="pic" idx="28"/>
          </p:nvPr>
        </p:nvSpPr>
        <p:spPr>
          <a:xfrm>
            <a:off x="8345298"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10" name="Text Placeholder 4">
            <a:extLst>
              <a:ext uri="{FF2B5EF4-FFF2-40B4-BE49-F238E27FC236}">
                <a16:creationId xmlns:a16="http://schemas.microsoft.com/office/drawing/2014/main" id="{12415A3E-5C31-4007-8208-34FF613FDA4D}"/>
              </a:ext>
            </a:extLst>
          </p:cNvPr>
          <p:cNvSpPr>
            <a:spLocks noGrp="1"/>
          </p:cNvSpPr>
          <p:nvPr>
            <p:ph type="body" sz="quarter" idx="31"/>
          </p:nvPr>
        </p:nvSpPr>
        <p:spPr>
          <a:xfrm>
            <a:off x="8345487" y="4611671"/>
            <a:ext cx="3008313" cy="1103313"/>
          </a:xfrm>
          <a:solidFill>
            <a:schemeClr val="tx2"/>
          </a:solidFill>
        </p:spPr>
        <p:txBody>
          <a:bodyPr>
            <a:noAutofit/>
          </a:bodyPr>
          <a:lstStyle>
            <a:lvl1pPr marL="0" indent="0">
              <a:buNone/>
              <a:defRPr>
                <a:solidFill>
                  <a:schemeClr val="bg1"/>
                </a:solidFill>
              </a:defRPr>
            </a:lvl1pPr>
          </a:lstStyle>
          <a:p>
            <a:pPr lvl="0"/>
            <a:r>
              <a:rPr lang="en-US" dirty="0"/>
              <a:t>Click to edit Master text styles</a:t>
            </a:r>
          </a:p>
        </p:txBody>
      </p:sp>
      <p:sp>
        <p:nvSpPr>
          <p:cNvPr id="6" name="Slide Number Placeholder 5">
            <a:extLst>
              <a:ext uri="{FF2B5EF4-FFF2-40B4-BE49-F238E27FC236}">
                <a16:creationId xmlns:a16="http://schemas.microsoft.com/office/drawing/2014/main" id="{0E52517C-B46F-A98F-0643-A97107DEC79E}"/>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83334260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Text and a coloured text box">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30C1291-4A16-4E7F-D6F2-0662C6CCE1C1}"/>
              </a:ext>
            </a:extLst>
          </p:cNvPr>
          <p:cNvSpPr>
            <a:spLocks noGrp="1"/>
          </p:cNvSpPr>
          <p:nvPr>
            <p:ph type="title"/>
          </p:nvPr>
        </p:nvSpPr>
        <p:spPr>
          <a:xfrm>
            <a:off x="838200" y="365126"/>
            <a:ext cx="10515600" cy="816904"/>
          </a:xfrm>
        </p:spPr>
        <p:txBody>
          <a:bodyPr>
            <a:noAutofit/>
          </a:bodyPr>
          <a:lstStyle>
            <a:lvl1pPr>
              <a:defRPr/>
            </a:lvl1pPr>
          </a:lstStyle>
          <a:p>
            <a:r>
              <a:rPr lang="en-US" dirty="0"/>
              <a:t>Click to edit Master title style</a:t>
            </a:r>
            <a:endParaRPr lang="en-IE" dirty="0"/>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38200" y="1706136"/>
            <a:ext cx="4840275" cy="346317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8" name="Content Placeholder 2">
            <a:extLst>
              <a:ext uri="{FF2B5EF4-FFF2-40B4-BE49-F238E27FC236}">
                <a16:creationId xmlns:a16="http://schemas.microsoft.com/office/drawing/2014/main" id="{621CCFCC-12CB-E276-21C2-DAA2C8D36EC9}"/>
              </a:ext>
            </a:extLst>
          </p:cNvPr>
          <p:cNvSpPr>
            <a:spLocks noGrp="1"/>
          </p:cNvSpPr>
          <p:nvPr>
            <p:ph sz="half" idx="19"/>
          </p:nvPr>
        </p:nvSpPr>
        <p:spPr>
          <a:xfrm>
            <a:off x="6393779" y="1706137"/>
            <a:ext cx="4960021" cy="3463178"/>
          </a:xfrm>
          <a:solidFill>
            <a:schemeClr val="tx2"/>
          </a:solid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2" name="Slide Number Placeholder 5">
            <a:extLst>
              <a:ext uri="{FF2B5EF4-FFF2-40B4-BE49-F238E27FC236}">
                <a16:creationId xmlns:a16="http://schemas.microsoft.com/office/drawing/2014/main" id="{9240A71C-FBDC-ABE7-AF08-221E5E62954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49873400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p:cSld name="Quote positive logo">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3559404-34AB-2AB1-76B4-CB85000D699F}"/>
              </a:ext>
            </a:extLst>
          </p:cNvPr>
          <p:cNvSpPr>
            <a:spLocks noGrp="1"/>
          </p:cNvSpPr>
          <p:nvPr>
            <p:ph type="title"/>
          </p:nvPr>
        </p:nvSpPr>
        <p:spPr>
          <a:xfrm>
            <a:off x="0" y="-816904"/>
            <a:ext cx="10515600" cy="816904"/>
          </a:xfrm>
        </p:spPr>
        <p:txBody>
          <a:bodyPr/>
          <a:lstStyle>
            <a:lvl1pPr>
              <a:defRPr>
                <a:solidFill>
                  <a:schemeClr val="tx1">
                    <a:lumMod val="65000"/>
                    <a:lumOff val="35000"/>
                  </a:schemeClr>
                </a:solidFill>
              </a:defRPr>
            </a:lvl1pPr>
          </a:lstStyle>
          <a:p>
            <a:r>
              <a:rPr lang="en-US"/>
              <a:t>Click to edit Master title style</a:t>
            </a:r>
            <a:endParaRPr lang="en-IE" dirty="0"/>
          </a:p>
        </p:txBody>
      </p:sp>
      <p:sp>
        <p:nvSpPr>
          <p:cNvPr id="6" name="Picture Placeholder 5">
            <a:extLst>
              <a:ext uri="{FF2B5EF4-FFF2-40B4-BE49-F238E27FC236}">
                <a16:creationId xmlns:a16="http://schemas.microsoft.com/office/drawing/2014/main" id="{A012AF7B-3A7E-8763-817E-DD321C64A6B1}"/>
              </a:ext>
            </a:extLst>
          </p:cNvPr>
          <p:cNvSpPr>
            <a:spLocks noGrp="1"/>
          </p:cNvSpPr>
          <p:nvPr>
            <p:ph type="pic" sz="quarter" idx="11"/>
          </p:nvPr>
        </p:nvSpPr>
        <p:spPr>
          <a:xfrm>
            <a:off x="0" y="0"/>
            <a:ext cx="12238038" cy="6858000"/>
          </a:xfrm>
          <a:solidFill>
            <a:schemeClr val="bg2"/>
          </a:solidFill>
        </p:spPr>
        <p:txBody>
          <a:bodyPr/>
          <a:lstStyle>
            <a:lvl1pPr marL="0" indent="0">
              <a:buNone/>
              <a:defRPr>
                <a:solidFill>
                  <a:schemeClr val="tx2"/>
                </a:solidFill>
              </a:defRPr>
            </a:lvl1pPr>
          </a:lstStyle>
          <a:p>
            <a:r>
              <a:rPr lang="en-US" dirty="0"/>
              <a:t>Click icon to add picture</a:t>
            </a:r>
            <a:endParaRPr lang="en-IE" dirty="0"/>
          </a:p>
        </p:txBody>
      </p:sp>
      <p:sp>
        <p:nvSpPr>
          <p:cNvPr id="8" name="Content Placeholder 7">
            <a:extLst>
              <a:ext uri="{FF2B5EF4-FFF2-40B4-BE49-F238E27FC236}">
                <a16:creationId xmlns:a16="http://schemas.microsoft.com/office/drawing/2014/main" id="{68A2B82B-3461-6DA2-3E41-F3AC81391822}"/>
              </a:ext>
            </a:extLst>
          </p:cNvPr>
          <p:cNvSpPr>
            <a:spLocks noGrp="1"/>
          </p:cNvSpPr>
          <p:nvPr>
            <p:ph sz="quarter" idx="12"/>
          </p:nvPr>
        </p:nvSpPr>
        <p:spPr>
          <a:xfrm>
            <a:off x="0" y="994438"/>
            <a:ext cx="6096000" cy="4521200"/>
          </a:xfrm>
          <a:solidFill>
            <a:schemeClr val="tx2"/>
          </a:solidFill>
        </p:spPr>
        <p:txBody>
          <a:bodyPr lIns="504000" anchor="ctr">
            <a:noAutofit/>
          </a:bodyPr>
          <a:lstStyle>
            <a:lvl1pPr marL="0" indent="0">
              <a:buNone/>
              <a:defRPr/>
            </a:lvl1pPr>
            <a:lvl2pPr marL="457200" indent="0">
              <a:buNone/>
              <a:defRPr lang="en-US" sz="2400" b="1" i="1" kern="1200" dirty="0">
                <a:solidFill>
                  <a:schemeClr val="bg1"/>
                </a:solidFill>
                <a:latin typeface="+mn-lt"/>
                <a:ea typeface="+mn-ea"/>
                <a:cs typeface="+mn-cs"/>
              </a:defRPr>
            </a:lvl2pPr>
          </a:lstStyle>
          <a:p>
            <a:pPr lvl="0"/>
            <a:r>
              <a:rPr lang="en-US" dirty="0"/>
              <a:t>Click to edit Master text styles</a:t>
            </a:r>
          </a:p>
        </p:txBody>
      </p:sp>
      <p:pic>
        <p:nvPicPr>
          <p:cNvPr id="13" name="Google Shape;66;p29" descr="Quote">
            <a:extLst>
              <a:ext uri="{FF2B5EF4-FFF2-40B4-BE49-F238E27FC236}">
                <a16:creationId xmlns:a16="http://schemas.microsoft.com/office/drawing/2014/main" id="{2BA61D73-E039-6C69-A4A9-27D86CB30D1D}"/>
              </a:ext>
            </a:extLst>
          </p:cNvPr>
          <p:cNvPicPr preferRelativeResize="0"/>
          <p:nvPr/>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3" name="Picture 2" descr="A blue flag with yellow stars&#10;&#10;Description automatically generated">
            <a:extLst>
              <a:ext uri="{FF2B5EF4-FFF2-40B4-BE49-F238E27FC236}">
                <a16:creationId xmlns:a16="http://schemas.microsoft.com/office/drawing/2014/main" id="{BE2FFB7F-6A6F-E203-E2CE-AAC503E40FFA}"/>
              </a:ext>
            </a:extLst>
          </p:cNvPr>
          <p:cNvPicPr>
            <a:picLocks noChangeAspect="1"/>
          </p:cNvPicPr>
          <p:nvPr/>
        </p:nvPicPr>
        <p:blipFill>
          <a:blip r:embed="rId3"/>
          <a:stretch>
            <a:fillRect/>
          </a:stretch>
        </p:blipFill>
        <p:spPr>
          <a:xfrm>
            <a:off x="10725768" y="5901016"/>
            <a:ext cx="1256063" cy="762106"/>
          </a:xfrm>
          <a:prstGeom prst="rect">
            <a:avLst/>
          </a:prstGeom>
        </p:spPr>
      </p:pic>
      <p:pic>
        <p:nvPicPr>
          <p:cNvPr id="5" name="Google Shape;66;p29" descr="Quote">
            <a:extLst>
              <a:ext uri="{FF2B5EF4-FFF2-40B4-BE49-F238E27FC236}">
                <a16:creationId xmlns:a16="http://schemas.microsoft.com/office/drawing/2014/main" id="{D61A7912-F509-F977-C8A3-05B55096DDA4}"/>
              </a:ext>
            </a:extLst>
          </p:cNvPr>
          <p:cNvPicPr preferRelativeResize="0"/>
          <p:nvPr userDrawn="1"/>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7" name="Picture 6" descr="A blue flag with yellow stars&#10;&#10;Description automatically generated">
            <a:extLst>
              <a:ext uri="{FF2B5EF4-FFF2-40B4-BE49-F238E27FC236}">
                <a16:creationId xmlns:a16="http://schemas.microsoft.com/office/drawing/2014/main" id="{519F3A2E-810F-F3DF-534B-DFE8563EDCFA}"/>
              </a:ext>
            </a:extLst>
          </p:cNvPr>
          <p:cNvPicPr>
            <a:picLocks noChangeAspect="1"/>
          </p:cNvPicPr>
          <p:nvPr userDrawn="1"/>
        </p:nvPicPr>
        <p:blipFill>
          <a:blip r:embed="rId3"/>
          <a:stretch>
            <a:fillRect/>
          </a:stretch>
        </p:blipFill>
        <p:spPr>
          <a:xfrm>
            <a:off x="10725768" y="5901016"/>
            <a:ext cx="1256063" cy="762106"/>
          </a:xfrm>
          <a:prstGeom prst="rect">
            <a:avLst/>
          </a:prstGeom>
        </p:spPr>
      </p:pic>
      <p:sp>
        <p:nvSpPr>
          <p:cNvPr id="9" name="Slide Number Placeholder 5">
            <a:extLst>
              <a:ext uri="{FF2B5EF4-FFF2-40B4-BE49-F238E27FC236}">
                <a16:creationId xmlns:a16="http://schemas.microsoft.com/office/drawing/2014/main" id="{AC0BD146-26A9-B2E3-790A-137432E6994D}"/>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74952655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Quote negative logo">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16039EEF-B8E6-4383-4827-068F0611752D}"/>
              </a:ext>
            </a:extLst>
          </p:cNvPr>
          <p:cNvSpPr>
            <a:spLocks noGrp="1"/>
          </p:cNvSpPr>
          <p:nvPr>
            <p:ph type="pic" sz="quarter" idx="11"/>
          </p:nvPr>
        </p:nvSpPr>
        <p:spPr>
          <a:xfrm>
            <a:off x="0" y="0"/>
            <a:ext cx="12238038" cy="6858000"/>
          </a:xfrm>
          <a:solidFill>
            <a:schemeClr val="tx2"/>
          </a:solidFill>
        </p:spPr>
        <p:txBody>
          <a:bodyPr/>
          <a:lstStyle>
            <a:lvl1pPr marL="0" indent="0">
              <a:buNone/>
              <a:defRPr>
                <a:solidFill>
                  <a:schemeClr val="bg1"/>
                </a:solidFill>
              </a:defRPr>
            </a:lvl1pPr>
          </a:lstStyle>
          <a:p>
            <a:r>
              <a:rPr lang="en-US" dirty="0"/>
              <a:t>Click icon to add picture</a:t>
            </a:r>
            <a:endParaRPr lang="en-IE" dirty="0"/>
          </a:p>
        </p:txBody>
      </p:sp>
      <p:sp>
        <p:nvSpPr>
          <p:cNvPr id="7" name="Content Placeholder 7">
            <a:extLst>
              <a:ext uri="{FF2B5EF4-FFF2-40B4-BE49-F238E27FC236}">
                <a16:creationId xmlns:a16="http://schemas.microsoft.com/office/drawing/2014/main" id="{1BE876A1-64BE-0A6D-B28E-A01C8883D1FD}"/>
              </a:ext>
            </a:extLst>
          </p:cNvPr>
          <p:cNvSpPr>
            <a:spLocks noGrp="1"/>
          </p:cNvSpPr>
          <p:nvPr>
            <p:ph sz="quarter" idx="12"/>
          </p:nvPr>
        </p:nvSpPr>
        <p:spPr>
          <a:xfrm>
            <a:off x="0" y="994438"/>
            <a:ext cx="6096000" cy="4521200"/>
          </a:xfrm>
          <a:solidFill>
            <a:schemeClr val="bg2"/>
          </a:solidFill>
        </p:spPr>
        <p:txBody>
          <a:bodyPr lIns="504000" anchor="ctr">
            <a:noAutofit/>
          </a:bodyPr>
          <a:lstStyle>
            <a:lvl1pPr marL="0" indent="0">
              <a:buNone/>
              <a:defRPr/>
            </a:lvl1pPr>
            <a:lvl2pPr marL="457200" indent="0">
              <a:buNone/>
              <a:defRPr lang="en-US" sz="2400" b="1" i="1" kern="1200" dirty="0">
                <a:solidFill>
                  <a:schemeClr val="tx2"/>
                </a:solidFill>
                <a:latin typeface="+mn-lt"/>
                <a:ea typeface="+mn-ea"/>
                <a:cs typeface="+mn-cs"/>
              </a:defRPr>
            </a:lvl2pPr>
          </a:lstStyle>
          <a:p>
            <a:pPr lvl="0"/>
            <a:r>
              <a:rPr lang="en-US" dirty="0"/>
              <a:t>Click to edit Master text styles</a:t>
            </a:r>
          </a:p>
        </p:txBody>
      </p:sp>
      <p:pic>
        <p:nvPicPr>
          <p:cNvPr id="8" name="Google Shape;66;p29" descr="Quote">
            <a:extLst>
              <a:ext uri="{FF2B5EF4-FFF2-40B4-BE49-F238E27FC236}">
                <a16:creationId xmlns:a16="http://schemas.microsoft.com/office/drawing/2014/main" id="{E1B4A183-929D-5431-B365-FECE6A72A484}"/>
              </a:ext>
            </a:extLst>
          </p:cNvPr>
          <p:cNvPicPr preferRelativeResize="0"/>
          <p:nvPr/>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9" name="Picture 8" descr="A blue flag with yellow stars and stripes&#10;&#10;Description automatically generated">
            <a:extLst>
              <a:ext uri="{FF2B5EF4-FFF2-40B4-BE49-F238E27FC236}">
                <a16:creationId xmlns:a16="http://schemas.microsoft.com/office/drawing/2014/main" id="{E6CD1AA0-BE2D-038C-5423-E271CF1636D7}"/>
              </a:ext>
            </a:extLst>
          </p:cNvPr>
          <p:cNvPicPr>
            <a:picLocks noChangeAspect="1"/>
          </p:cNvPicPr>
          <p:nvPr/>
        </p:nvPicPr>
        <p:blipFill>
          <a:blip r:embed="rId3"/>
          <a:stretch>
            <a:fillRect/>
          </a:stretch>
        </p:blipFill>
        <p:spPr>
          <a:xfrm>
            <a:off x="10725768" y="5901016"/>
            <a:ext cx="1257867" cy="763200"/>
          </a:xfrm>
          <a:prstGeom prst="rect">
            <a:avLst/>
          </a:prstGeom>
        </p:spPr>
      </p:pic>
      <p:sp>
        <p:nvSpPr>
          <p:cNvPr id="2" name="Title 1">
            <a:extLst>
              <a:ext uri="{FF2B5EF4-FFF2-40B4-BE49-F238E27FC236}">
                <a16:creationId xmlns:a16="http://schemas.microsoft.com/office/drawing/2014/main" id="{51148383-BBA9-7909-CFDF-60BEA0FE957B}"/>
              </a:ext>
            </a:extLst>
          </p:cNvPr>
          <p:cNvSpPr>
            <a:spLocks noGrp="1"/>
          </p:cNvSpPr>
          <p:nvPr>
            <p:ph type="title"/>
          </p:nvPr>
        </p:nvSpPr>
        <p:spPr>
          <a:xfrm>
            <a:off x="0" y="-803511"/>
            <a:ext cx="10515600" cy="816904"/>
          </a:xfrm>
        </p:spPr>
        <p:txBody>
          <a:bodyPr/>
          <a:lstStyle>
            <a:lvl1pPr>
              <a:defRPr>
                <a:solidFill>
                  <a:schemeClr val="bg1">
                    <a:lumMod val="65000"/>
                  </a:schemeClr>
                </a:solidFill>
              </a:defRPr>
            </a:lvl1pPr>
          </a:lstStyle>
          <a:p>
            <a:r>
              <a:rPr lang="en-US"/>
              <a:t>Click to edit Master title style</a:t>
            </a:r>
            <a:endParaRPr lang="en-IE" dirty="0"/>
          </a:p>
        </p:txBody>
      </p:sp>
      <p:pic>
        <p:nvPicPr>
          <p:cNvPr id="6" name="Google Shape;66;p29" descr="Quote">
            <a:extLst>
              <a:ext uri="{FF2B5EF4-FFF2-40B4-BE49-F238E27FC236}">
                <a16:creationId xmlns:a16="http://schemas.microsoft.com/office/drawing/2014/main" id="{DE2EBF53-76CE-6C8F-0861-C3A5D384E180}"/>
              </a:ext>
            </a:extLst>
          </p:cNvPr>
          <p:cNvPicPr preferRelativeResize="0"/>
          <p:nvPr userDrawn="1"/>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10" name="Picture 9" descr="A blue flag with yellow stars and stripes&#10;&#10;Description automatically generated">
            <a:extLst>
              <a:ext uri="{FF2B5EF4-FFF2-40B4-BE49-F238E27FC236}">
                <a16:creationId xmlns:a16="http://schemas.microsoft.com/office/drawing/2014/main" id="{AB87E6E1-A561-866F-CE99-26D96476848A}"/>
              </a:ext>
            </a:extLst>
          </p:cNvPr>
          <p:cNvPicPr>
            <a:picLocks noChangeAspect="1"/>
          </p:cNvPicPr>
          <p:nvPr userDrawn="1"/>
        </p:nvPicPr>
        <p:blipFill>
          <a:blip r:embed="rId3"/>
          <a:stretch>
            <a:fillRect/>
          </a:stretch>
        </p:blipFill>
        <p:spPr>
          <a:xfrm>
            <a:off x="10725768" y="5901016"/>
            <a:ext cx="1257867" cy="763200"/>
          </a:xfrm>
          <a:prstGeom prst="rect">
            <a:avLst/>
          </a:prstGeom>
        </p:spPr>
      </p:pic>
      <p:sp>
        <p:nvSpPr>
          <p:cNvPr id="11" name="Slide Number Placeholder 5">
            <a:extLst>
              <a:ext uri="{FF2B5EF4-FFF2-40B4-BE49-F238E27FC236}">
                <a16:creationId xmlns:a16="http://schemas.microsoft.com/office/drawing/2014/main" id="{7765A446-C679-3C21-6DB2-E6E244E9DB91}"/>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67440400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Circle picture coloured background">
    <p:bg>
      <p:bgPr>
        <a:solidFill>
          <a:srgbClr val="0033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lvl1pPr>
              <a:defRPr>
                <a:solidFill>
                  <a:schemeClr val="bg1"/>
                </a:solidFill>
              </a:defRPr>
            </a:lvl1pPr>
          </a:lstStyle>
          <a:p>
            <a:r>
              <a:rPr lang="en-US" dirty="0"/>
              <a:t>Click to edit Master title style</a:t>
            </a:r>
            <a:endParaRPr lang="en-IE" dirty="0"/>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4152718" y="1683033"/>
            <a:ext cx="3886563" cy="3886563"/>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pic>
        <p:nvPicPr>
          <p:cNvPr id="6" name="Picture 5" descr="A blue flag with yellow stars and stripes&#10;&#10;Description automatically generated">
            <a:extLst>
              <a:ext uri="{FF2B5EF4-FFF2-40B4-BE49-F238E27FC236}">
                <a16:creationId xmlns:a16="http://schemas.microsoft.com/office/drawing/2014/main" id="{43A5598A-C2EA-5505-BEB5-E80CA68AEDA1}"/>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4" name="Picture 3" descr="A blue flag with yellow stars and stripes&#10;&#10;Description automatically generated">
            <a:extLst>
              <a:ext uri="{FF2B5EF4-FFF2-40B4-BE49-F238E27FC236}">
                <a16:creationId xmlns:a16="http://schemas.microsoft.com/office/drawing/2014/main" id="{3D5D7A7A-28D1-BC55-7F75-53B9E5FBC534}"/>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7" name="Slide Number Placeholder 5">
            <a:extLst>
              <a:ext uri="{FF2B5EF4-FFF2-40B4-BE49-F238E27FC236}">
                <a16:creationId xmlns:a16="http://schemas.microsoft.com/office/drawing/2014/main" id="{32B7D111-DE2E-9994-A799-F62F38E83DB4}"/>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644276636"/>
      </p:ext>
    </p:extLst>
  </p:cSld>
  <p:clrMapOvr>
    <a:overrideClrMapping bg1="lt1" tx1="dk1" bg2="lt2" tx2="dk2" accent1="accent1" accent2="accent2" accent3="accent3" accent4="accent4" accent5="accent5" accent6="accent6" hlink="hlink" folHlink="folHlink"/>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Circles pictures coloured background">
    <p:bg>
      <p:bgPr>
        <a:solidFill>
          <a:srgbClr val="0033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lvl1pPr>
              <a:defRPr>
                <a:solidFill>
                  <a:schemeClr val="bg1"/>
                </a:solidFill>
              </a:defRPr>
            </a:lvl1pPr>
          </a:lstStyle>
          <a:p>
            <a:r>
              <a:rPr lang="en-US" dirty="0"/>
              <a:t>Click to edit Master title style</a:t>
            </a:r>
            <a:endParaRPr lang="en-IE" dirty="0"/>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838200"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8" name="Google Shape;128;p36">
            <a:extLst>
              <a:ext uri="{FF2B5EF4-FFF2-40B4-BE49-F238E27FC236}">
                <a16:creationId xmlns:a16="http://schemas.microsoft.com/office/drawing/2014/main" id="{7DC5575C-474B-C81C-6517-E882E9E5246B}"/>
              </a:ext>
            </a:extLst>
          </p:cNvPr>
          <p:cNvSpPr>
            <a:spLocks noGrp="1"/>
          </p:cNvSpPr>
          <p:nvPr>
            <p:ph type="pic" idx="11"/>
          </p:nvPr>
        </p:nvSpPr>
        <p:spPr>
          <a:xfrm>
            <a:off x="4590896"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10" name="Google Shape;128;p36">
            <a:extLst>
              <a:ext uri="{FF2B5EF4-FFF2-40B4-BE49-F238E27FC236}">
                <a16:creationId xmlns:a16="http://schemas.microsoft.com/office/drawing/2014/main" id="{948E1B30-A652-44AE-9B5E-AC9365965BF4}"/>
              </a:ext>
            </a:extLst>
          </p:cNvPr>
          <p:cNvSpPr>
            <a:spLocks noGrp="1"/>
          </p:cNvSpPr>
          <p:nvPr>
            <p:ph type="pic" idx="12"/>
          </p:nvPr>
        </p:nvSpPr>
        <p:spPr>
          <a:xfrm>
            <a:off x="8343593"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pic>
        <p:nvPicPr>
          <p:cNvPr id="6" name="Picture 5" descr="A blue flag with yellow stars and stripes&#10;&#10;Description automatically generated">
            <a:extLst>
              <a:ext uri="{FF2B5EF4-FFF2-40B4-BE49-F238E27FC236}">
                <a16:creationId xmlns:a16="http://schemas.microsoft.com/office/drawing/2014/main" id="{D4D01C79-8E51-7320-51B2-6B4D1CD158EC}"/>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3" name="Picture 2" descr="A blue flag with yellow stars and stripes&#10;&#10;Description automatically generated">
            <a:extLst>
              <a:ext uri="{FF2B5EF4-FFF2-40B4-BE49-F238E27FC236}">
                <a16:creationId xmlns:a16="http://schemas.microsoft.com/office/drawing/2014/main" id="{D6200794-8F7F-E0F0-3735-90CCC24A8AC7}"/>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7" name="Slide Number Placeholder 5">
            <a:extLst>
              <a:ext uri="{FF2B5EF4-FFF2-40B4-BE49-F238E27FC236}">
                <a16:creationId xmlns:a16="http://schemas.microsoft.com/office/drawing/2014/main" id="{C6271D99-21D4-ED76-0E54-1ECA6FD71E4F}"/>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50130586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3 Circles pictures white backgroun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lvl1pPr>
              <a:defRPr>
                <a:solidFill>
                  <a:srgbClr val="003399"/>
                </a:solidFill>
              </a:defRPr>
            </a:lvl1pPr>
          </a:lstStyle>
          <a:p>
            <a:r>
              <a:rPr lang="en-US" dirty="0"/>
              <a:t>Click to edit Master title style</a:t>
            </a:r>
            <a:endParaRPr lang="en-IE" dirty="0"/>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838200"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8" name="Google Shape;128;p36">
            <a:extLst>
              <a:ext uri="{FF2B5EF4-FFF2-40B4-BE49-F238E27FC236}">
                <a16:creationId xmlns:a16="http://schemas.microsoft.com/office/drawing/2014/main" id="{7DC5575C-474B-C81C-6517-E882E9E5246B}"/>
              </a:ext>
            </a:extLst>
          </p:cNvPr>
          <p:cNvSpPr>
            <a:spLocks noGrp="1"/>
          </p:cNvSpPr>
          <p:nvPr>
            <p:ph type="pic" idx="11"/>
          </p:nvPr>
        </p:nvSpPr>
        <p:spPr>
          <a:xfrm>
            <a:off x="4590896"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10" name="Google Shape;128;p36">
            <a:extLst>
              <a:ext uri="{FF2B5EF4-FFF2-40B4-BE49-F238E27FC236}">
                <a16:creationId xmlns:a16="http://schemas.microsoft.com/office/drawing/2014/main" id="{948E1B30-A652-44AE-9B5E-AC9365965BF4}"/>
              </a:ext>
            </a:extLst>
          </p:cNvPr>
          <p:cNvSpPr>
            <a:spLocks noGrp="1"/>
          </p:cNvSpPr>
          <p:nvPr>
            <p:ph type="pic" idx="12"/>
          </p:nvPr>
        </p:nvSpPr>
        <p:spPr>
          <a:xfrm>
            <a:off x="8343593"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4" name="Slide Number Placeholder 5">
            <a:extLst>
              <a:ext uri="{FF2B5EF4-FFF2-40B4-BE49-F238E27FC236}">
                <a16:creationId xmlns:a16="http://schemas.microsoft.com/office/drawing/2014/main" id="{F37EF38B-E8AF-66F2-44F8-7A5DA7FF345C}"/>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555008970"/>
      </p:ext>
    </p:extLst>
  </p:cSld>
  <p:clrMapOvr>
    <a:overrideClrMapping bg1="lt1" tx1="dk1" bg2="lt2" tx2="dk2" accent1="accent1" accent2="accent2" accent3="accent3" accent4="accent4" accent5="accent5" accent6="accent6" hlink="hlink" folHlink="folHlink"/>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4 Circles pictures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4" name="Google Shape;128;p36">
            <a:extLst>
              <a:ext uri="{FF2B5EF4-FFF2-40B4-BE49-F238E27FC236}">
                <a16:creationId xmlns:a16="http://schemas.microsoft.com/office/drawing/2014/main" id="{C6066961-5253-C2E8-C59C-7D3AEA190748}"/>
              </a:ext>
            </a:extLst>
          </p:cNvPr>
          <p:cNvSpPr>
            <a:spLocks noGrp="1"/>
          </p:cNvSpPr>
          <p:nvPr>
            <p:ph type="pic" idx="2"/>
          </p:nvPr>
        </p:nvSpPr>
        <p:spPr>
          <a:xfrm>
            <a:off x="838200" y="1644073"/>
            <a:ext cx="1784927" cy="1784927"/>
          </a:xfrm>
          <a:prstGeom prst="ellipse">
            <a:avLst/>
          </a:prstGeom>
          <a:solidFill>
            <a:schemeClr val="lt2"/>
          </a:solidFill>
          <a:ln w="5715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2887354" y="1792421"/>
            <a:ext cx="2881850" cy="1488229"/>
          </a:xfrm>
        </p:spPr>
        <p:txBody>
          <a:bodyPr>
            <a:noAutofit/>
          </a:bodyPr>
          <a:lstStyle>
            <a:lvl1pPr marL="0" indent="0">
              <a:buNone/>
              <a:defRPr sz="2000"/>
            </a:lvl1pPr>
          </a:lstStyle>
          <a:p>
            <a:pPr lvl="0"/>
            <a:r>
              <a:rPr lang="en-US" dirty="0"/>
              <a:t>Click to edit Master text styles</a:t>
            </a:r>
          </a:p>
        </p:txBody>
      </p:sp>
      <p:sp>
        <p:nvSpPr>
          <p:cNvPr id="22" name="Google Shape;128;p36">
            <a:extLst>
              <a:ext uri="{FF2B5EF4-FFF2-40B4-BE49-F238E27FC236}">
                <a16:creationId xmlns:a16="http://schemas.microsoft.com/office/drawing/2014/main" id="{530B519E-B8E9-0851-34A7-4EBCABDB1F24}"/>
              </a:ext>
            </a:extLst>
          </p:cNvPr>
          <p:cNvSpPr>
            <a:spLocks noGrp="1"/>
          </p:cNvSpPr>
          <p:nvPr>
            <p:ph type="pic" idx="19"/>
          </p:nvPr>
        </p:nvSpPr>
        <p:spPr>
          <a:xfrm>
            <a:off x="838198" y="3793520"/>
            <a:ext cx="1784927" cy="1784927"/>
          </a:xfrm>
          <a:prstGeom prst="ellipse">
            <a:avLst/>
          </a:prstGeom>
          <a:solidFill>
            <a:schemeClr val="lt2"/>
          </a:solidFill>
          <a:ln w="5715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21" name="Content Placeholder 2">
            <a:extLst>
              <a:ext uri="{FF2B5EF4-FFF2-40B4-BE49-F238E27FC236}">
                <a16:creationId xmlns:a16="http://schemas.microsoft.com/office/drawing/2014/main" id="{B7CC6BA2-60D9-1664-3253-8468AB06B3BA}"/>
              </a:ext>
            </a:extLst>
          </p:cNvPr>
          <p:cNvSpPr>
            <a:spLocks noGrp="1"/>
          </p:cNvSpPr>
          <p:nvPr>
            <p:ph sz="half" idx="18"/>
          </p:nvPr>
        </p:nvSpPr>
        <p:spPr>
          <a:xfrm>
            <a:off x="2887352" y="3941868"/>
            <a:ext cx="2881850" cy="1488229"/>
          </a:xfrm>
        </p:spPr>
        <p:txBody>
          <a:bodyPr>
            <a:noAutofit/>
          </a:bodyPr>
          <a:lstStyle>
            <a:lvl1pPr marL="0" indent="0">
              <a:buNone/>
              <a:defRPr sz="2000"/>
            </a:lvl1pPr>
          </a:lstStyle>
          <a:p>
            <a:pPr lvl="0"/>
            <a:r>
              <a:rPr lang="en-US" dirty="0"/>
              <a:t>Click to edit Master text styles</a:t>
            </a:r>
          </a:p>
        </p:txBody>
      </p:sp>
      <p:sp>
        <p:nvSpPr>
          <p:cNvPr id="6" name="Google Shape;128;p36">
            <a:extLst>
              <a:ext uri="{FF2B5EF4-FFF2-40B4-BE49-F238E27FC236}">
                <a16:creationId xmlns:a16="http://schemas.microsoft.com/office/drawing/2014/main" id="{B0466037-50F3-96B3-1B0E-06D3D18B8BCE}"/>
              </a:ext>
            </a:extLst>
          </p:cNvPr>
          <p:cNvSpPr>
            <a:spLocks noGrp="1"/>
          </p:cNvSpPr>
          <p:nvPr>
            <p:ph type="pic" idx="21"/>
          </p:nvPr>
        </p:nvSpPr>
        <p:spPr>
          <a:xfrm>
            <a:off x="6422796" y="1679603"/>
            <a:ext cx="1784927" cy="1784927"/>
          </a:xfrm>
          <a:prstGeom prst="ellipse">
            <a:avLst/>
          </a:prstGeom>
          <a:solidFill>
            <a:schemeClr val="lt2"/>
          </a:solidFill>
          <a:ln w="5715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5" name="Content Placeholder 2">
            <a:extLst>
              <a:ext uri="{FF2B5EF4-FFF2-40B4-BE49-F238E27FC236}">
                <a16:creationId xmlns:a16="http://schemas.microsoft.com/office/drawing/2014/main" id="{6BC1C8BB-B6BF-EFC9-4FB7-FE68ADABF649}"/>
              </a:ext>
            </a:extLst>
          </p:cNvPr>
          <p:cNvSpPr>
            <a:spLocks noGrp="1"/>
          </p:cNvSpPr>
          <p:nvPr>
            <p:ph sz="half" idx="20"/>
          </p:nvPr>
        </p:nvSpPr>
        <p:spPr>
          <a:xfrm>
            <a:off x="8471950" y="1827951"/>
            <a:ext cx="2881850" cy="1488229"/>
          </a:xfrm>
        </p:spPr>
        <p:txBody>
          <a:bodyPr>
            <a:noAutofit/>
          </a:bodyPr>
          <a:lstStyle>
            <a:lvl1pPr marL="0" indent="0">
              <a:buNone/>
              <a:defRPr sz="2000"/>
            </a:lvl1pPr>
          </a:lstStyle>
          <a:p>
            <a:pPr lvl="0"/>
            <a:r>
              <a:rPr lang="en-US" dirty="0"/>
              <a:t>Click to edit Master text styles</a:t>
            </a:r>
          </a:p>
        </p:txBody>
      </p:sp>
      <p:sp>
        <p:nvSpPr>
          <p:cNvPr id="8" name="Google Shape;128;p36">
            <a:extLst>
              <a:ext uri="{FF2B5EF4-FFF2-40B4-BE49-F238E27FC236}">
                <a16:creationId xmlns:a16="http://schemas.microsoft.com/office/drawing/2014/main" id="{2B2D1DEC-353D-0530-46BD-FAC7D81DC42A}"/>
              </a:ext>
            </a:extLst>
          </p:cNvPr>
          <p:cNvSpPr>
            <a:spLocks noGrp="1"/>
          </p:cNvSpPr>
          <p:nvPr>
            <p:ph type="pic" idx="23"/>
          </p:nvPr>
        </p:nvSpPr>
        <p:spPr>
          <a:xfrm>
            <a:off x="6422794" y="3829050"/>
            <a:ext cx="1784927" cy="1784927"/>
          </a:xfrm>
          <a:prstGeom prst="ellipse">
            <a:avLst/>
          </a:prstGeom>
          <a:solidFill>
            <a:schemeClr val="lt2"/>
          </a:solidFill>
          <a:ln w="5715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7" name="Content Placeholder 2">
            <a:extLst>
              <a:ext uri="{FF2B5EF4-FFF2-40B4-BE49-F238E27FC236}">
                <a16:creationId xmlns:a16="http://schemas.microsoft.com/office/drawing/2014/main" id="{DEC01048-C2DE-CFE9-C353-8ED3741099B7}"/>
              </a:ext>
            </a:extLst>
          </p:cNvPr>
          <p:cNvSpPr>
            <a:spLocks noGrp="1"/>
          </p:cNvSpPr>
          <p:nvPr>
            <p:ph sz="half" idx="22"/>
          </p:nvPr>
        </p:nvSpPr>
        <p:spPr>
          <a:xfrm>
            <a:off x="8471948" y="3977398"/>
            <a:ext cx="2881850" cy="1488229"/>
          </a:xfrm>
        </p:spPr>
        <p:txBody>
          <a:bodyPr>
            <a:noAutofit/>
          </a:bodyPr>
          <a:lstStyle>
            <a:lvl1pPr marL="0" indent="0">
              <a:buNone/>
              <a:defRPr sz="2000"/>
            </a:lvl1pPr>
          </a:lstStyle>
          <a:p>
            <a:pPr lvl="0"/>
            <a:r>
              <a:rPr lang="en-US" dirty="0"/>
              <a:t>Click to edit Master text styles</a:t>
            </a:r>
          </a:p>
        </p:txBody>
      </p:sp>
      <p:sp>
        <p:nvSpPr>
          <p:cNvPr id="9" name="Slide Number Placeholder 5">
            <a:extLst>
              <a:ext uri="{FF2B5EF4-FFF2-40B4-BE49-F238E27FC236}">
                <a16:creationId xmlns:a16="http://schemas.microsoft.com/office/drawing/2014/main" id="{C67E4CCE-C35C-C711-24D0-0F4BCA80C28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75573277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4 rectangles pictures white background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15" name="Google Shape;97;p33">
            <a:extLst>
              <a:ext uri="{FF2B5EF4-FFF2-40B4-BE49-F238E27FC236}">
                <a16:creationId xmlns:a16="http://schemas.microsoft.com/office/drawing/2014/main" id="{51CBB8A7-3E08-DCAC-14AF-878AC33CDC30}"/>
              </a:ext>
            </a:extLst>
          </p:cNvPr>
          <p:cNvSpPr>
            <a:spLocks noGrp="1"/>
          </p:cNvSpPr>
          <p:nvPr>
            <p:ph type="pic" idx="17"/>
          </p:nvPr>
        </p:nvSpPr>
        <p:spPr>
          <a:xfrm>
            <a:off x="838200" y="1931348"/>
            <a:ext cx="2461591" cy="1638158"/>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0" name="Text Placeholder 9">
            <a:extLst>
              <a:ext uri="{FF2B5EF4-FFF2-40B4-BE49-F238E27FC236}">
                <a16:creationId xmlns:a16="http://schemas.microsoft.com/office/drawing/2014/main" id="{83438DF5-CCC4-87AD-037A-C14F79B6266F}"/>
              </a:ext>
            </a:extLst>
          </p:cNvPr>
          <p:cNvSpPr>
            <a:spLocks noGrp="1"/>
          </p:cNvSpPr>
          <p:nvPr>
            <p:ph type="body" sz="quarter" idx="13"/>
          </p:nvPr>
        </p:nvSpPr>
        <p:spPr>
          <a:xfrm>
            <a:off x="3508868" y="1931348"/>
            <a:ext cx="2462213" cy="1638300"/>
          </a:xfrm>
        </p:spPr>
        <p:txBody>
          <a:bodyPr>
            <a:noAutofit/>
          </a:bodyPr>
          <a:lstStyle>
            <a:lvl1pPr marL="0" indent="0">
              <a:buNone/>
              <a:defRPr/>
            </a:lvl1pPr>
          </a:lstStyle>
          <a:p>
            <a:pPr lvl="0"/>
            <a:r>
              <a:rPr lang="en-US" dirty="0"/>
              <a:t>Click to edit Master text styles</a:t>
            </a:r>
          </a:p>
        </p:txBody>
      </p:sp>
      <p:sp>
        <p:nvSpPr>
          <p:cNvPr id="18" name="Google Shape;97;p33">
            <a:extLst>
              <a:ext uri="{FF2B5EF4-FFF2-40B4-BE49-F238E27FC236}">
                <a16:creationId xmlns:a16="http://schemas.microsoft.com/office/drawing/2014/main" id="{BFE9E99F-07A9-26A1-106E-78351E5222CA}"/>
              </a:ext>
            </a:extLst>
          </p:cNvPr>
          <p:cNvSpPr>
            <a:spLocks noGrp="1"/>
          </p:cNvSpPr>
          <p:nvPr>
            <p:ph type="pic" idx="7"/>
          </p:nvPr>
        </p:nvSpPr>
        <p:spPr>
          <a:xfrm>
            <a:off x="838202" y="3740272"/>
            <a:ext cx="2461591" cy="1638158"/>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2" name="Text Placeholder 9">
            <a:extLst>
              <a:ext uri="{FF2B5EF4-FFF2-40B4-BE49-F238E27FC236}">
                <a16:creationId xmlns:a16="http://schemas.microsoft.com/office/drawing/2014/main" id="{8A6A52A8-BCDE-0058-03FA-48265F58CC4D}"/>
              </a:ext>
            </a:extLst>
          </p:cNvPr>
          <p:cNvSpPr>
            <a:spLocks noGrp="1"/>
          </p:cNvSpPr>
          <p:nvPr>
            <p:ph type="body" sz="quarter" idx="15"/>
          </p:nvPr>
        </p:nvSpPr>
        <p:spPr>
          <a:xfrm>
            <a:off x="3508868" y="3740131"/>
            <a:ext cx="2462213" cy="1638300"/>
          </a:xfrm>
        </p:spPr>
        <p:txBody>
          <a:bodyPr>
            <a:noAutofit/>
          </a:bodyPr>
          <a:lstStyle>
            <a:lvl1pPr marL="0" indent="0">
              <a:buNone/>
              <a:defRPr/>
            </a:lvl1pPr>
          </a:lstStyle>
          <a:p>
            <a:pPr lvl="0"/>
            <a:r>
              <a:rPr lang="en-US" dirty="0"/>
              <a:t>Click to edit Master text styles</a:t>
            </a:r>
          </a:p>
        </p:txBody>
      </p:sp>
      <p:sp>
        <p:nvSpPr>
          <p:cNvPr id="3" name="Google Shape;95;p33">
            <a:extLst>
              <a:ext uri="{FF2B5EF4-FFF2-40B4-BE49-F238E27FC236}">
                <a16:creationId xmlns:a16="http://schemas.microsoft.com/office/drawing/2014/main" id="{A15E4B72-6400-86B0-FD40-4FCA9F38655E}"/>
              </a:ext>
            </a:extLst>
          </p:cNvPr>
          <p:cNvSpPr>
            <a:spLocks noGrp="1"/>
          </p:cNvSpPr>
          <p:nvPr>
            <p:ph type="pic" idx="10"/>
          </p:nvPr>
        </p:nvSpPr>
        <p:spPr>
          <a:xfrm>
            <a:off x="6180157" y="1931348"/>
            <a:ext cx="2461593" cy="163815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1" name="Text Placeholder 9">
            <a:extLst>
              <a:ext uri="{FF2B5EF4-FFF2-40B4-BE49-F238E27FC236}">
                <a16:creationId xmlns:a16="http://schemas.microsoft.com/office/drawing/2014/main" id="{76022ECE-0EE9-F2CA-72F3-353CAD2AB488}"/>
              </a:ext>
            </a:extLst>
          </p:cNvPr>
          <p:cNvSpPr>
            <a:spLocks noGrp="1"/>
          </p:cNvSpPr>
          <p:nvPr>
            <p:ph type="body" sz="quarter" idx="14"/>
          </p:nvPr>
        </p:nvSpPr>
        <p:spPr>
          <a:xfrm>
            <a:off x="8891587" y="1931348"/>
            <a:ext cx="2462213" cy="1638300"/>
          </a:xfrm>
        </p:spPr>
        <p:txBody>
          <a:bodyPr>
            <a:noAutofit/>
          </a:bodyPr>
          <a:lstStyle>
            <a:lvl1pPr marL="0" indent="0">
              <a:buNone/>
              <a:defRPr/>
            </a:lvl1pPr>
          </a:lstStyle>
          <a:p>
            <a:pPr lvl="0"/>
            <a:r>
              <a:rPr lang="en-US" dirty="0"/>
              <a:t>Click to edit Master text styles</a:t>
            </a:r>
          </a:p>
        </p:txBody>
      </p:sp>
      <p:sp>
        <p:nvSpPr>
          <p:cNvPr id="8" name="Google Shape;97;p33">
            <a:extLst>
              <a:ext uri="{FF2B5EF4-FFF2-40B4-BE49-F238E27FC236}">
                <a16:creationId xmlns:a16="http://schemas.microsoft.com/office/drawing/2014/main" id="{0D3E0C88-3573-7B0F-D8F7-5AAD283A42F2}"/>
              </a:ext>
            </a:extLst>
          </p:cNvPr>
          <p:cNvSpPr>
            <a:spLocks noGrp="1"/>
          </p:cNvSpPr>
          <p:nvPr>
            <p:ph type="pic" idx="12"/>
          </p:nvPr>
        </p:nvSpPr>
        <p:spPr>
          <a:xfrm>
            <a:off x="6180157" y="3740272"/>
            <a:ext cx="2461591" cy="1638158"/>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3" name="Text Placeholder 9">
            <a:extLst>
              <a:ext uri="{FF2B5EF4-FFF2-40B4-BE49-F238E27FC236}">
                <a16:creationId xmlns:a16="http://schemas.microsoft.com/office/drawing/2014/main" id="{5F2FF4C0-B8CC-5E9A-7FF2-0BA1FD86664D}"/>
              </a:ext>
            </a:extLst>
          </p:cNvPr>
          <p:cNvSpPr>
            <a:spLocks noGrp="1"/>
          </p:cNvSpPr>
          <p:nvPr>
            <p:ph type="body" sz="quarter" idx="16"/>
          </p:nvPr>
        </p:nvSpPr>
        <p:spPr>
          <a:xfrm>
            <a:off x="8891587" y="3740131"/>
            <a:ext cx="2462213" cy="1638300"/>
          </a:xfrm>
        </p:spPr>
        <p:txBody>
          <a:bodyPr>
            <a:noAutofit/>
          </a:bodyPr>
          <a:lstStyle>
            <a:lvl1pPr marL="0" indent="0">
              <a:buNone/>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73F815C1-0113-F490-4A53-0227959CF68C}"/>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3452538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491609" y="3028179"/>
            <a:ext cx="8468095" cy="2852737"/>
          </a:xfrm>
        </p:spPr>
        <p:txBody>
          <a:bodyPr anchor="b"/>
          <a:lstStyle>
            <a:lvl1pPr>
              <a:defRPr sz="4500">
                <a:solidFill>
                  <a:schemeClr val="bg1"/>
                </a:solidFill>
                <a:latin typeface="Avenir Next Condensed" charset="0"/>
                <a:ea typeface="Avenir Next Condensed" charset="0"/>
                <a:cs typeface="Avenir Next Condensed" charset="0"/>
              </a:defRPr>
            </a:lvl1pPr>
          </a:lstStyle>
          <a:p>
            <a:r>
              <a:rPr lang="en-US" dirty="0"/>
              <a:t>CLICK TO EDIT MASTER TITLE STYLE</a:t>
            </a:r>
            <a:endParaRPr lang="en-GB" dirty="0"/>
          </a:p>
        </p:txBody>
      </p:sp>
    </p:spTree>
    <p:extLst>
      <p:ext uri="{BB962C8B-B14F-4D97-AF65-F5344CB8AC3E}">
        <p14:creationId xmlns:p14="http://schemas.microsoft.com/office/powerpoint/2010/main" val="262158192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10 squared pictures ">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lstStyle/>
          <a:p>
            <a:r>
              <a:rPr lang="en-US" dirty="0"/>
              <a:t>Click to edit Master title style</a:t>
            </a:r>
            <a:endParaRPr lang="en-IE" dirty="0"/>
          </a:p>
        </p:txBody>
      </p:sp>
      <p:sp>
        <p:nvSpPr>
          <p:cNvPr id="3" name="Google Shape;114;p35">
            <a:extLst>
              <a:ext uri="{FF2B5EF4-FFF2-40B4-BE49-F238E27FC236}">
                <a16:creationId xmlns:a16="http://schemas.microsoft.com/office/drawing/2014/main" id="{28399EF8-5B4D-A564-C46D-6AC3EE3700F1}"/>
              </a:ext>
            </a:extLst>
          </p:cNvPr>
          <p:cNvSpPr>
            <a:spLocks noGrp="1"/>
          </p:cNvSpPr>
          <p:nvPr>
            <p:ph type="pic" idx="2"/>
          </p:nvPr>
        </p:nvSpPr>
        <p:spPr>
          <a:xfrm>
            <a:off x="838200" y="1613730"/>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4" name="Google Shape;115;p35">
            <a:extLst>
              <a:ext uri="{FF2B5EF4-FFF2-40B4-BE49-F238E27FC236}">
                <a16:creationId xmlns:a16="http://schemas.microsoft.com/office/drawing/2014/main" id="{1DB67F50-B209-813A-55E2-A45CCD6BCAE1}"/>
              </a:ext>
            </a:extLst>
          </p:cNvPr>
          <p:cNvSpPr>
            <a:spLocks noGrp="1"/>
          </p:cNvSpPr>
          <p:nvPr>
            <p:ph type="pic" idx="3"/>
          </p:nvPr>
        </p:nvSpPr>
        <p:spPr>
          <a:xfrm>
            <a:off x="2993028" y="1613730"/>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5" name="Google Shape;116;p35">
            <a:extLst>
              <a:ext uri="{FF2B5EF4-FFF2-40B4-BE49-F238E27FC236}">
                <a16:creationId xmlns:a16="http://schemas.microsoft.com/office/drawing/2014/main" id="{80AA888C-2660-9749-11E6-8A96DD56EACF}"/>
              </a:ext>
            </a:extLst>
          </p:cNvPr>
          <p:cNvSpPr>
            <a:spLocks noGrp="1"/>
          </p:cNvSpPr>
          <p:nvPr>
            <p:ph type="pic" idx="10"/>
          </p:nvPr>
        </p:nvSpPr>
        <p:spPr>
          <a:xfrm>
            <a:off x="5147856" y="1613729"/>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8" name="Google Shape;117;p35">
            <a:extLst>
              <a:ext uri="{FF2B5EF4-FFF2-40B4-BE49-F238E27FC236}">
                <a16:creationId xmlns:a16="http://schemas.microsoft.com/office/drawing/2014/main" id="{95752BFF-4A6F-68EA-E048-C405D776F6A9}"/>
              </a:ext>
            </a:extLst>
          </p:cNvPr>
          <p:cNvSpPr>
            <a:spLocks noGrp="1"/>
          </p:cNvSpPr>
          <p:nvPr>
            <p:ph type="pic" idx="5"/>
          </p:nvPr>
        </p:nvSpPr>
        <p:spPr>
          <a:xfrm>
            <a:off x="7302684" y="1613728"/>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9" name="Google Shape;118;p35">
            <a:extLst>
              <a:ext uri="{FF2B5EF4-FFF2-40B4-BE49-F238E27FC236}">
                <a16:creationId xmlns:a16="http://schemas.microsoft.com/office/drawing/2014/main" id="{69A61CD2-9393-897F-4851-B55A256B6577}"/>
              </a:ext>
            </a:extLst>
          </p:cNvPr>
          <p:cNvSpPr>
            <a:spLocks noGrp="1"/>
          </p:cNvSpPr>
          <p:nvPr>
            <p:ph type="pic" idx="6"/>
          </p:nvPr>
        </p:nvSpPr>
        <p:spPr>
          <a:xfrm>
            <a:off x="9457512" y="1613728"/>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5" name="Google Shape;114;p35">
            <a:extLst>
              <a:ext uri="{FF2B5EF4-FFF2-40B4-BE49-F238E27FC236}">
                <a16:creationId xmlns:a16="http://schemas.microsoft.com/office/drawing/2014/main" id="{5BBBB0BA-17D9-1A2A-5573-A96E32CB11C7}"/>
              </a:ext>
            </a:extLst>
          </p:cNvPr>
          <p:cNvSpPr>
            <a:spLocks noGrp="1"/>
          </p:cNvSpPr>
          <p:nvPr>
            <p:ph type="pic" idx="11"/>
          </p:nvPr>
        </p:nvSpPr>
        <p:spPr>
          <a:xfrm>
            <a:off x="838200" y="3799760"/>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6" name="Google Shape;115;p35">
            <a:extLst>
              <a:ext uri="{FF2B5EF4-FFF2-40B4-BE49-F238E27FC236}">
                <a16:creationId xmlns:a16="http://schemas.microsoft.com/office/drawing/2014/main" id="{E234676C-5503-D335-7C9F-8EBF756F24A7}"/>
              </a:ext>
            </a:extLst>
          </p:cNvPr>
          <p:cNvSpPr>
            <a:spLocks noGrp="1"/>
          </p:cNvSpPr>
          <p:nvPr>
            <p:ph type="pic" idx="12"/>
          </p:nvPr>
        </p:nvSpPr>
        <p:spPr>
          <a:xfrm>
            <a:off x="2993028" y="3799760"/>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7" name="Google Shape;116;p35">
            <a:extLst>
              <a:ext uri="{FF2B5EF4-FFF2-40B4-BE49-F238E27FC236}">
                <a16:creationId xmlns:a16="http://schemas.microsoft.com/office/drawing/2014/main" id="{8C059826-5CA9-F193-6C89-8B0DECF9ACE5}"/>
              </a:ext>
            </a:extLst>
          </p:cNvPr>
          <p:cNvSpPr>
            <a:spLocks noGrp="1"/>
          </p:cNvSpPr>
          <p:nvPr>
            <p:ph type="pic" idx="13"/>
          </p:nvPr>
        </p:nvSpPr>
        <p:spPr>
          <a:xfrm>
            <a:off x="5147856" y="3799759"/>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8" name="Google Shape;117;p35">
            <a:extLst>
              <a:ext uri="{FF2B5EF4-FFF2-40B4-BE49-F238E27FC236}">
                <a16:creationId xmlns:a16="http://schemas.microsoft.com/office/drawing/2014/main" id="{E57729DD-0495-06CF-3D2B-B8EC5F7D6EF2}"/>
              </a:ext>
            </a:extLst>
          </p:cNvPr>
          <p:cNvSpPr>
            <a:spLocks noGrp="1"/>
          </p:cNvSpPr>
          <p:nvPr>
            <p:ph type="pic" idx="14"/>
          </p:nvPr>
        </p:nvSpPr>
        <p:spPr>
          <a:xfrm>
            <a:off x="7302684" y="3799758"/>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9" name="Google Shape;118;p35">
            <a:extLst>
              <a:ext uri="{FF2B5EF4-FFF2-40B4-BE49-F238E27FC236}">
                <a16:creationId xmlns:a16="http://schemas.microsoft.com/office/drawing/2014/main" id="{DDFD3960-357B-A667-2997-F567232AE448}"/>
              </a:ext>
            </a:extLst>
          </p:cNvPr>
          <p:cNvSpPr>
            <a:spLocks noGrp="1"/>
          </p:cNvSpPr>
          <p:nvPr>
            <p:ph type="pic" idx="15"/>
          </p:nvPr>
        </p:nvSpPr>
        <p:spPr>
          <a:xfrm>
            <a:off x="9457512" y="3799758"/>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6" name="Slide Number Placeholder 5">
            <a:extLst>
              <a:ext uri="{FF2B5EF4-FFF2-40B4-BE49-F238E27FC236}">
                <a16:creationId xmlns:a16="http://schemas.microsoft.com/office/drawing/2014/main" id="{9594EF7B-6FA5-122A-260D-E885CDDAA587}"/>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180890487"/>
      </p:ext>
    </p:extLst>
  </p:cSld>
  <p:clrMapOvr>
    <a:overrideClrMapping bg1="lt1" tx1="dk1" bg2="lt2" tx2="dk2" accent1="accent1" accent2="accent2" accent3="accent3" accent4="accent4" accent5="accent5" accent6="accent6" hlink="hlink" folHlink="folHlink"/>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3 squared pictures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noAutofit/>
          </a:bodyPr>
          <a:lstStyle/>
          <a:p>
            <a:r>
              <a:rPr lang="en-US" dirty="0"/>
              <a:t>Click to edit Master title style</a:t>
            </a:r>
            <a:endParaRPr lang="en-IE" dirty="0"/>
          </a:p>
        </p:txBody>
      </p:sp>
      <p:sp>
        <p:nvSpPr>
          <p:cNvPr id="3" name="Google Shape;114;p35">
            <a:extLst>
              <a:ext uri="{FF2B5EF4-FFF2-40B4-BE49-F238E27FC236}">
                <a16:creationId xmlns:a16="http://schemas.microsoft.com/office/drawing/2014/main" id="{28399EF8-5B4D-A564-C46D-6AC3EE3700F1}"/>
              </a:ext>
            </a:extLst>
          </p:cNvPr>
          <p:cNvSpPr>
            <a:spLocks noGrp="1"/>
          </p:cNvSpPr>
          <p:nvPr>
            <p:ph type="pic" idx="2"/>
          </p:nvPr>
        </p:nvSpPr>
        <p:spPr>
          <a:xfrm>
            <a:off x="882651" y="2079625"/>
            <a:ext cx="2698749" cy="269874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4" name="Google Shape;115;p35">
            <a:extLst>
              <a:ext uri="{FF2B5EF4-FFF2-40B4-BE49-F238E27FC236}">
                <a16:creationId xmlns:a16="http://schemas.microsoft.com/office/drawing/2014/main" id="{1DB67F50-B209-813A-55E2-A45CCD6BCAE1}"/>
              </a:ext>
            </a:extLst>
          </p:cNvPr>
          <p:cNvSpPr>
            <a:spLocks noGrp="1"/>
          </p:cNvSpPr>
          <p:nvPr>
            <p:ph type="pic" idx="3"/>
          </p:nvPr>
        </p:nvSpPr>
        <p:spPr>
          <a:xfrm>
            <a:off x="4746625" y="2079624"/>
            <a:ext cx="2698749" cy="269874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2" name="Google Shape;121;p35">
            <a:extLst>
              <a:ext uri="{FF2B5EF4-FFF2-40B4-BE49-F238E27FC236}">
                <a16:creationId xmlns:a16="http://schemas.microsoft.com/office/drawing/2014/main" id="{2EA4C09F-A3D0-2FDF-C8EF-EDEF2FCF78CE}"/>
              </a:ext>
            </a:extLst>
          </p:cNvPr>
          <p:cNvSpPr>
            <a:spLocks noGrp="1"/>
          </p:cNvSpPr>
          <p:nvPr>
            <p:ph type="pic" idx="9"/>
          </p:nvPr>
        </p:nvSpPr>
        <p:spPr>
          <a:xfrm>
            <a:off x="8655051" y="2079623"/>
            <a:ext cx="2698749" cy="269874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6" name="Slide Number Placeholder 5">
            <a:extLst>
              <a:ext uri="{FF2B5EF4-FFF2-40B4-BE49-F238E27FC236}">
                <a16:creationId xmlns:a16="http://schemas.microsoft.com/office/drawing/2014/main" id="{A50CC5C1-4287-4FC9-8450-3D86D951FE1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13721649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3 squared pictures coloured backgroun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noAutofit/>
          </a:bodyPr>
          <a:lstStyle>
            <a:lvl1pPr>
              <a:defRPr>
                <a:solidFill>
                  <a:schemeClr val="tx1"/>
                </a:solidFill>
              </a:defRPr>
            </a:lvl1pPr>
          </a:lstStyle>
          <a:p>
            <a:r>
              <a:rPr lang="en-US" dirty="0"/>
              <a:t>Click to edit Master title style</a:t>
            </a:r>
            <a:endParaRPr lang="en-IE" dirty="0"/>
          </a:p>
        </p:txBody>
      </p:sp>
      <p:sp>
        <p:nvSpPr>
          <p:cNvPr id="8" name="Google Shape;114;p35">
            <a:extLst>
              <a:ext uri="{FF2B5EF4-FFF2-40B4-BE49-F238E27FC236}">
                <a16:creationId xmlns:a16="http://schemas.microsoft.com/office/drawing/2014/main" id="{F38470BA-1066-4059-A16D-B9EE9722C73D}"/>
              </a:ext>
            </a:extLst>
          </p:cNvPr>
          <p:cNvSpPr>
            <a:spLocks noGrp="1"/>
          </p:cNvSpPr>
          <p:nvPr>
            <p:ph type="pic" idx="2"/>
          </p:nvPr>
        </p:nvSpPr>
        <p:spPr>
          <a:xfrm>
            <a:off x="882651" y="2079625"/>
            <a:ext cx="2698749" cy="2698749"/>
          </a:xfrm>
          <a:prstGeom prst="rect">
            <a:avLst/>
          </a:prstGeom>
          <a:solidFill>
            <a:schemeClr val="lt2"/>
          </a:solidFill>
          <a:ln w="57150">
            <a:noFill/>
          </a:ln>
        </p:spPr>
        <p:txBody>
          <a:bodyPr/>
          <a:lstStyle>
            <a:lvl1pPr marL="0" indent="0">
              <a:buNone/>
              <a:defRPr>
                <a:solidFill>
                  <a:schemeClr val="bg2"/>
                </a:solidFill>
              </a:defRPr>
            </a:lvl1pPr>
          </a:lstStyle>
          <a:p>
            <a:r>
              <a:rPr lang="en-US" dirty="0"/>
              <a:t>Click icon to add picture</a:t>
            </a:r>
            <a:endParaRPr lang="en-IE" dirty="0"/>
          </a:p>
        </p:txBody>
      </p:sp>
      <p:sp>
        <p:nvSpPr>
          <p:cNvPr id="10" name="Google Shape;115;p35">
            <a:extLst>
              <a:ext uri="{FF2B5EF4-FFF2-40B4-BE49-F238E27FC236}">
                <a16:creationId xmlns:a16="http://schemas.microsoft.com/office/drawing/2014/main" id="{4C5EDD4B-6148-8C81-CEE4-C4C5BFE4E787}"/>
              </a:ext>
            </a:extLst>
          </p:cNvPr>
          <p:cNvSpPr>
            <a:spLocks noGrp="1"/>
          </p:cNvSpPr>
          <p:nvPr>
            <p:ph type="pic" idx="3"/>
          </p:nvPr>
        </p:nvSpPr>
        <p:spPr>
          <a:xfrm>
            <a:off x="4746625" y="2079624"/>
            <a:ext cx="2698749" cy="2698749"/>
          </a:xfrm>
          <a:prstGeom prst="rect">
            <a:avLst/>
          </a:prstGeom>
          <a:solidFill>
            <a:schemeClr val="lt2"/>
          </a:solidFill>
          <a:ln w="57150">
            <a:noFill/>
          </a:ln>
        </p:spPr>
        <p:txBody>
          <a:bodyPr/>
          <a:lstStyle>
            <a:lvl1pPr marL="0" indent="0">
              <a:buNone/>
              <a:defRPr>
                <a:solidFill>
                  <a:schemeClr val="bg2"/>
                </a:solidFill>
              </a:defRPr>
            </a:lvl1pPr>
          </a:lstStyle>
          <a:p>
            <a:r>
              <a:rPr lang="en-US" dirty="0"/>
              <a:t>Click icon to add picture</a:t>
            </a:r>
            <a:endParaRPr lang="en-IE" dirty="0"/>
          </a:p>
        </p:txBody>
      </p:sp>
      <p:sp>
        <p:nvSpPr>
          <p:cNvPr id="9" name="Google Shape;121;p35">
            <a:extLst>
              <a:ext uri="{FF2B5EF4-FFF2-40B4-BE49-F238E27FC236}">
                <a16:creationId xmlns:a16="http://schemas.microsoft.com/office/drawing/2014/main" id="{85A61031-57E6-E855-38A1-FA502D6C575D}"/>
              </a:ext>
            </a:extLst>
          </p:cNvPr>
          <p:cNvSpPr>
            <a:spLocks noGrp="1"/>
          </p:cNvSpPr>
          <p:nvPr>
            <p:ph type="pic" idx="9"/>
          </p:nvPr>
        </p:nvSpPr>
        <p:spPr>
          <a:xfrm>
            <a:off x="8655051" y="2079623"/>
            <a:ext cx="2698749" cy="2698749"/>
          </a:xfrm>
          <a:prstGeom prst="rect">
            <a:avLst/>
          </a:prstGeom>
          <a:solidFill>
            <a:schemeClr val="lt2"/>
          </a:solidFill>
          <a:ln w="57150">
            <a:noFill/>
          </a:ln>
        </p:spPr>
        <p:txBody>
          <a:bodyPr/>
          <a:lstStyle>
            <a:lvl1pPr marL="0" indent="0">
              <a:buNone/>
              <a:defRPr>
                <a:solidFill>
                  <a:schemeClr val="bg2"/>
                </a:solidFill>
              </a:defRPr>
            </a:lvl1pPr>
          </a:lstStyle>
          <a:p>
            <a:r>
              <a:rPr lang="en-US" dirty="0"/>
              <a:t>Click icon to add picture</a:t>
            </a:r>
            <a:endParaRPr lang="en-IE" dirty="0"/>
          </a:p>
        </p:txBody>
      </p:sp>
      <p:pic>
        <p:nvPicPr>
          <p:cNvPr id="3" name="Picture 2" descr="A blue flag with yellow stars and stripes&#10;&#10;Description automatically generated">
            <a:extLst>
              <a:ext uri="{FF2B5EF4-FFF2-40B4-BE49-F238E27FC236}">
                <a16:creationId xmlns:a16="http://schemas.microsoft.com/office/drawing/2014/main" id="{EC730096-D3D5-78FF-DEE5-BE9525C4DBC8}"/>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4" name="Picture 3" descr="A blue flag with yellow stars and stripes&#10;&#10;Description automatically generated">
            <a:extLst>
              <a:ext uri="{FF2B5EF4-FFF2-40B4-BE49-F238E27FC236}">
                <a16:creationId xmlns:a16="http://schemas.microsoft.com/office/drawing/2014/main" id="{F9F566B8-5CFB-8DB0-6A67-925C39BEFB8C}"/>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6" name="Slide Number Placeholder 5">
            <a:extLst>
              <a:ext uri="{FF2B5EF4-FFF2-40B4-BE49-F238E27FC236}">
                <a16:creationId xmlns:a16="http://schemas.microsoft.com/office/drawing/2014/main" id="{C27800A1-1EE4-975A-7B55-1404DB41F071}"/>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685884632"/>
      </p:ext>
    </p:extLst>
  </p:cSld>
  <p:clrMapOvr>
    <a:overrideClrMapping bg1="dk1" tx1="lt1" bg2="dk2" tx2="lt2" accent1="accent1" accent2="accent2" accent3="accent3" accent4="accent4" accent5="accent5" accent6="accent6" hlink="hlink" folHlink="folHlink"/>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p:cSld name="Last page with credit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35C05-B6C4-EFD6-820E-25F6561D0DE8}"/>
              </a:ext>
            </a:extLst>
          </p:cNvPr>
          <p:cNvSpPr>
            <a:spLocks noGrp="1"/>
          </p:cNvSpPr>
          <p:nvPr>
            <p:ph type="title" hasCustomPrompt="1"/>
          </p:nvPr>
        </p:nvSpPr>
        <p:spPr>
          <a:xfrm>
            <a:off x="838200" y="2256739"/>
            <a:ext cx="10515600" cy="1020337"/>
          </a:xfrm>
        </p:spPr>
        <p:txBody>
          <a:bodyPr>
            <a:noAutofit/>
          </a:bodyPr>
          <a:lstStyle>
            <a:lvl1pPr>
              <a:defRPr sz="8800">
                <a:solidFill>
                  <a:schemeClr val="tx2"/>
                </a:solidFill>
              </a:defRPr>
            </a:lvl1pPr>
          </a:lstStyle>
          <a:p>
            <a:r>
              <a:rPr lang="en-US" dirty="0"/>
              <a:t>Thank you</a:t>
            </a:r>
            <a:endParaRPr lang="en-IE" dirty="0"/>
          </a:p>
        </p:txBody>
      </p:sp>
      <p:pic>
        <p:nvPicPr>
          <p:cNvPr id="4" name="Google Shape;444;p20">
            <a:extLst>
              <a:ext uri="{FF2B5EF4-FFF2-40B4-BE49-F238E27FC236}">
                <a16:creationId xmlns:a16="http://schemas.microsoft.com/office/drawing/2014/main" id="{DA7E9652-CF81-1788-7674-E1FA25BFE314}"/>
              </a:ext>
              <a:ext uri="{C183D7F6-B498-43B3-948B-1728B52AA6E4}">
                <adec:decorative xmlns:adec="http://schemas.microsoft.com/office/drawing/2017/decorative" val="1"/>
              </a:ext>
            </a:extLst>
          </p:cNvPr>
          <p:cNvPicPr preferRelativeResize="0"/>
          <p:nvPr/>
        </p:nvPicPr>
        <p:blipFill rotWithShape="1">
          <a:blip r:embed="rId2">
            <a:alphaModFix/>
          </a:blip>
          <a:srcRect/>
          <a:stretch/>
        </p:blipFill>
        <p:spPr>
          <a:xfrm>
            <a:off x="838200" y="3471269"/>
            <a:ext cx="1023496" cy="358097"/>
          </a:xfrm>
          <a:prstGeom prst="rect">
            <a:avLst/>
          </a:prstGeom>
          <a:noFill/>
          <a:ln>
            <a:noFill/>
          </a:ln>
        </p:spPr>
      </p:pic>
      <p:sp>
        <p:nvSpPr>
          <p:cNvPr id="5" name="Text Placeholder 4">
            <a:extLst>
              <a:ext uri="{FF2B5EF4-FFF2-40B4-BE49-F238E27FC236}">
                <a16:creationId xmlns:a16="http://schemas.microsoft.com/office/drawing/2014/main" id="{EA144BEB-A192-AF1A-3CE0-A12C2705D835}"/>
              </a:ext>
            </a:extLst>
          </p:cNvPr>
          <p:cNvSpPr>
            <a:spLocks noGrp="1"/>
          </p:cNvSpPr>
          <p:nvPr>
            <p:ph type="body" sz="quarter" idx="10"/>
          </p:nvPr>
        </p:nvSpPr>
        <p:spPr>
          <a:xfrm>
            <a:off x="838200" y="3996499"/>
            <a:ext cx="10515600" cy="1666875"/>
          </a:xfrm>
        </p:spPr>
        <p:txBody>
          <a:bodyPr>
            <a:noAutofit/>
          </a:bodyPr>
          <a:lstStyle>
            <a:lvl1pPr marL="0" indent="0">
              <a:buNone/>
              <a:defRPr sz="2000">
                <a:solidFill>
                  <a:schemeClr val="tx2"/>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p:txBody>
      </p:sp>
      <p:pic>
        <p:nvPicPr>
          <p:cNvPr id="3" name="Google Shape;444;p20">
            <a:extLst>
              <a:ext uri="{FF2B5EF4-FFF2-40B4-BE49-F238E27FC236}">
                <a16:creationId xmlns:a16="http://schemas.microsoft.com/office/drawing/2014/main" id="{8A55753B-1E31-7005-E76C-7A1B520A3A05}"/>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838200" y="3471269"/>
            <a:ext cx="1023496" cy="358097"/>
          </a:xfrm>
          <a:prstGeom prst="rect">
            <a:avLst/>
          </a:prstGeom>
          <a:noFill/>
          <a:ln>
            <a:noFill/>
          </a:ln>
        </p:spPr>
      </p:pic>
      <p:pic>
        <p:nvPicPr>
          <p:cNvPr id="6" name="Picture 5">
            <a:extLst>
              <a:ext uri="{FF2B5EF4-FFF2-40B4-BE49-F238E27FC236}">
                <a16:creationId xmlns:a16="http://schemas.microsoft.com/office/drawing/2014/main" id="{F0FE782E-88D7-720D-47B0-E5C4BDBFE050}"/>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180634769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3/9/2026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93938126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Chapter Slide (2)">
  <p:cSld name="Chapter Slide (2)">
    <p:spTree>
      <p:nvGrpSpPr>
        <p:cNvPr id="1" name="Shape 380"/>
        <p:cNvGrpSpPr/>
        <p:nvPr/>
      </p:nvGrpSpPr>
      <p:grpSpPr>
        <a:xfrm>
          <a:off x="0" y="0"/>
          <a:ext cx="0" cy="0"/>
          <a:chOff x="0" y="0"/>
          <a:chExt cx="0" cy="0"/>
        </a:xfrm>
      </p:grpSpPr>
      <p:sp>
        <p:nvSpPr>
          <p:cNvPr id="381" name="Google Shape;381;p73"/>
          <p:cNvSpPr/>
          <p:nvPr/>
        </p:nvSpPr>
        <p:spPr>
          <a:xfrm>
            <a:off x="0" y="0"/>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2" name="Google Shape;382;p7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en-GB"/>
              <a:t>‹#›</a:t>
            </a:fld>
            <a:endParaRPr/>
          </a:p>
        </p:txBody>
      </p:sp>
      <p:pic>
        <p:nvPicPr>
          <p:cNvPr id="383" name="Google Shape;383;p73"/>
          <p:cNvPicPr preferRelativeResize="0"/>
          <p:nvPr/>
        </p:nvPicPr>
        <p:blipFill rotWithShape="1">
          <a:blip r:embed="rId2">
            <a:alphaModFix/>
          </a:blip>
          <a:srcRect/>
          <a:stretch/>
        </p:blipFill>
        <p:spPr>
          <a:xfrm>
            <a:off x="10033852" y="6045865"/>
            <a:ext cx="1716200" cy="450546"/>
          </a:xfrm>
          <a:prstGeom prst="rect">
            <a:avLst/>
          </a:prstGeom>
          <a:noFill/>
          <a:ln>
            <a:noFill/>
          </a:ln>
        </p:spPr>
      </p:pic>
      <p:sp>
        <p:nvSpPr>
          <p:cNvPr id="384" name="Google Shape;384;p73"/>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85" name="Google Shape;385;p73"/>
          <p:cNvCxnSpPr/>
          <p:nvPr/>
        </p:nvCxnSpPr>
        <p:spPr>
          <a:xfrm>
            <a:off x="838200" y="0"/>
            <a:ext cx="0" cy="3295934"/>
          </a:xfrm>
          <a:prstGeom prst="straightConnector1">
            <a:avLst/>
          </a:prstGeom>
          <a:noFill/>
          <a:ln w="28575" cap="flat" cmpd="sng">
            <a:solidFill>
              <a:schemeClr val="dk2"/>
            </a:solidFill>
            <a:prstDash val="solid"/>
            <a:miter lim="800000"/>
            <a:headEnd type="none" w="sm" len="sm"/>
            <a:tailEnd type="none" w="sm" len="sm"/>
          </a:ln>
        </p:spPr>
      </p:cxnSp>
      <p:sp>
        <p:nvSpPr>
          <p:cNvPr id="386" name="Google Shape;386;p73"/>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400"/>
              <a:buNone/>
              <a:defRPr sz="2400">
                <a:solidFill>
                  <a:schemeClr val="dk1"/>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0908299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265168659"/>
      </p:ext>
    </p:extLst>
  </p:cSld>
  <p:clrMapOvr>
    <a:overrideClrMapping bg1="lt1" tx1="dk1" bg2="lt2" tx2="dk2" accent1="accent1" accent2="accent2" accent3="accent3" accent4="accent4" accent5="accent5" accent6="accent6" hlink="hlink" folHlink="folHlink"/>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143527571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105286546"/>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956"/>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451"/>
            <a:ext cx="2687868" cy="528919"/>
          </a:xfrm>
          <a:prstGeom prst="rect">
            <a:avLst/>
          </a:prstGeom>
          <a:noFill/>
          <a:ln w="9525">
            <a:noFill/>
            <a:miter lim="800000"/>
            <a:headEnd/>
            <a:tailEnd/>
          </a:ln>
        </p:spPr>
      </p:pic>
    </p:spTree>
    <p:extLst>
      <p:ext uri="{BB962C8B-B14F-4D97-AF65-F5344CB8AC3E}">
        <p14:creationId xmlns:p14="http://schemas.microsoft.com/office/powerpoint/2010/main" val="33231404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9600" y="4551366"/>
            <a:ext cx="10515600" cy="1325563"/>
          </a:xfrm>
        </p:spPr>
        <p:txBody>
          <a:bodyPr>
            <a:noAutofit/>
          </a:bodyPr>
          <a:lstStyle>
            <a:lvl1pPr>
              <a:defRPr sz="5400">
                <a:solidFill>
                  <a:srgbClr val="78CCD0"/>
                </a:solidFill>
                <a:latin typeface="Avenir Next Condensed" charset="0"/>
                <a:ea typeface="Avenir Next Condensed" charset="0"/>
                <a:cs typeface="Avenir Next Condensed" charset="0"/>
              </a:defRPr>
            </a:lvl1pPr>
          </a:lstStyle>
          <a:p>
            <a:r>
              <a:rPr lang="en-US" dirty="0"/>
              <a:t>CLICK TO EDIT MASTER TITLE STYLE</a:t>
            </a:r>
            <a:endParaRPr lang="en-GB" dirty="0"/>
          </a:p>
        </p:txBody>
      </p:sp>
    </p:spTree>
    <p:extLst>
      <p:ext uri="{BB962C8B-B14F-4D97-AF65-F5344CB8AC3E}">
        <p14:creationId xmlns:p14="http://schemas.microsoft.com/office/powerpoint/2010/main" val="301638335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SEM_OGtoImpact_cover">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239349" y="831950"/>
            <a:ext cx="8640960" cy="796850"/>
          </a:xfrm>
          <a:prstGeom prst="rect">
            <a:avLst/>
          </a:prstGeom>
        </p:spPr>
        <p:txBody>
          <a:bodyPr/>
          <a:lstStyle>
            <a:lvl1pPr marL="0" indent="0" algn="l">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sp>
        <p:nvSpPr>
          <p:cNvPr id="4" name="Titel 3">
            <a:extLst>
              <a:ext uri="{FF2B5EF4-FFF2-40B4-BE49-F238E27FC236}">
                <a16:creationId xmlns:a16="http://schemas.microsoft.com/office/drawing/2014/main" id="{81EEA4B8-4030-44FB-B51E-7B1B34400305}"/>
              </a:ext>
            </a:extLst>
          </p:cNvPr>
          <p:cNvSpPr>
            <a:spLocks noGrp="1"/>
          </p:cNvSpPr>
          <p:nvPr>
            <p:ph type="title"/>
          </p:nvPr>
        </p:nvSpPr>
        <p:spPr>
          <a:xfrm>
            <a:off x="609600" y="274638"/>
            <a:ext cx="10972800" cy="1143000"/>
          </a:xfrm>
          <a:prstGeom prst="rect">
            <a:avLst/>
          </a:prstGeom>
        </p:spPr>
        <p:txBody>
          <a:bodyPr/>
          <a:lstStyle/>
          <a:p>
            <a:r>
              <a:rPr lang="nl-NL"/>
              <a:t>Klik om stijl te bewerken</a:t>
            </a:r>
            <a:endParaRPr lang="nl-BE"/>
          </a:p>
        </p:txBody>
      </p:sp>
    </p:spTree>
    <p:extLst>
      <p:ext uri="{BB962C8B-B14F-4D97-AF65-F5344CB8AC3E}">
        <p14:creationId xmlns:p14="http://schemas.microsoft.com/office/powerpoint/2010/main" val="274177182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2"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15417" y="549275"/>
            <a:ext cx="307128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993091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03317"/>
            <a:ext cx="12192000"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 CE-EN-quadri.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7174" y="333375"/>
            <a:ext cx="211243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5640917" y="6429636"/>
            <a:ext cx="912283" cy="455613"/>
          </a:xfrm>
          <a:prstGeom prst="rect">
            <a:avLst/>
          </a:prstGeom>
          <a:solidFill>
            <a:srgbClr val="13317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8" name="TextBox 7"/>
          <p:cNvSpPr txBox="1">
            <a:spLocks noChangeArrowheads="1"/>
          </p:cNvSpPr>
          <p:nvPr userDrawn="1"/>
        </p:nvSpPr>
        <p:spPr bwMode="auto">
          <a:xfrm>
            <a:off x="5564732" y="6388101"/>
            <a:ext cx="1128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fr-BE" altLang="en-US" sz="900" b="0" i="1">
                <a:solidFill>
                  <a:srgbClr val="FFFFFF"/>
                </a:solidFill>
                <a:latin typeface="EC Square Sans Pro Light" pitchFamily="34" charset="0"/>
              </a:rPr>
              <a:t>Research and Innovation </a:t>
            </a:r>
            <a:endParaRPr lang="en-GB" altLang="en-US" sz="900" b="0" i="1">
              <a:solidFill>
                <a:srgbClr val="FFFFFF"/>
              </a:solidFill>
              <a:latin typeface="EC Square Sans Pro Light" pitchFamily="34" charset="0"/>
            </a:endParaRPr>
          </a:p>
        </p:txBody>
      </p:sp>
      <p:sp>
        <p:nvSpPr>
          <p:cNvPr id="9" name="TextBox 8"/>
          <p:cNvSpPr txBox="1"/>
          <p:nvPr userDrawn="1"/>
        </p:nvSpPr>
        <p:spPr>
          <a:xfrm>
            <a:off x="0" y="4684713"/>
            <a:ext cx="2734733" cy="400050"/>
          </a:xfrm>
          <a:prstGeom prst="rect">
            <a:avLst/>
          </a:prstGeom>
          <a:solidFill>
            <a:schemeClr val="accent6"/>
          </a:solidFill>
        </p:spPr>
        <p:txBody>
          <a:bodyPr lIns="0" anchor="ctr">
            <a:spAutoFit/>
          </a:bodyPr>
          <a:lstStyle/>
          <a:p>
            <a:pPr marL="444500" defTabSz="914400">
              <a:defRPr/>
            </a:pPr>
            <a:r>
              <a:rPr lang="en-GB" sz="2000" i="1" dirty="0">
                <a:solidFill>
                  <a:srgbClr val="FFFFFF"/>
                </a:solidFill>
                <a:cs typeface="Arial" panose="020B0604020202020204" pitchFamily="34" charset="0"/>
              </a:rPr>
              <a:t>#</a:t>
            </a:r>
            <a:r>
              <a:rPr lang="en-GB" sz="2000" dirty="0" err="1">
                <a:solidFill>
                  <a:srgbClr val="FFFFFF"/>
                </a:solidFill>
                <a:cs typeface="Arial" panose="020B0604020202020204" pitchFamily="34" charset="0"/>
              </a:rPr>
              <a:t>HorizonEU</a:t>
            </a:r>
            <a:r>
              <a:rPr lang="en-GB" sz="2000" dirty="0">
                <a:solidFill>
                  <a:srgbClr val="FFFFFF"/>
                </a:solidFill>
                <a:cs typeface="Arial" panose="020B0604020202020204" pitchFamily="34" charset="0"/>
              </a:rPr>
              <a:t> </a:t>
            </a:r>
          </a:p>
        </p:txBody>
      </p:sp>
      <p:sp>
        <p:nvSpPr>
          <p:cNvPr id="10" name="TextBox 9"/>
          <p:cNvSpPr txBox="1">
            <a:spLocks noChangeArrowheads="1"/>
          </p:cNvSpPr>
          <p:nvPr userDrawn="1"/>
        </p:nvSpPr>
        <p:spPr bwMode="auto">
          <a:xfrm>
            <a:off x="478367" y="2624138"/>
            <a:ext cx="5281084"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2000" b="0">
                <a:solidFill>
                  <a:srgbClr val="0E4194"/>
                </a:solidFill>
              </a:rPr>
              <a:t>Commission proposal for</a:t>
            </a:r>
            <a:endParaRPr lang="en-GB" altLang="en-US" sz="2000" b="0">
              <a:solidFill>
                <a:srgbClr val="0E4194"/>
              </a:solidFill>
            </a:endParaRPr>
          </a:p>
        </p:txBody>
      </p:sp>
      <p:sp>
        <p:nvSpPr>
          <p:cNvPr id="11" name="TextBox 10"/>
          <p:cNvSpPr txBox="1">
            <a:spLocks noChangeArrowheads="1"/>
          </p:cNvSpPr>
          <p:nvPr userDrawn="1"/>
        </p:nvSpPr>
        <p:spPr bwMode="auto">
          <a:xfrm>
            <a:off x="482603" y="3644900"/>
            <a:ext cx="62103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1500">
                <a:solidFill>
                  <a:srgbClr val="00B0F0"/>
                </a:solidFill>
                <a:latin typeface="Arial" pitchFamily="34" charset="0"/>
              </a:rPr>
              <a:t>THE NEXT EU RESEARCH &amp; INNOVATION  PROGRAMME (2021 – 2027)</a:t>
            </a:r>
            <a:endParaRPr lang="en-GB" altLang="en-US" sz="1500">
              <a:solidFill>
                <a:srgbClr val="00B0F0"/>
              </a:solidFill>
              <a:latin typeface="Arial" pitchFamily="34" charset="0"/>
            </a:endParaRPr>
          </a:p>
        </p:txBody>
      </p:sp>
      <p:sp>
        <p:nvSpPr>
          <p:cNvPr id="12" name="TextBox 11"/>
          <p:cNvSpPr txBox="1">
            <a:spLocks noChangeArrowheads="1"/>
          </p:cNvSpPr>
          <p:nvPr userDrawn="1"/>
        </p:nvSpPr>
        <p:spPr bwMode="auto">
          <a:xfrm>
            <a:off x="474133" y="2892686"/>
            <a:ext cx="575945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4000">
                <a:solidFill>
                  <a:srgbClr val="0E4194"/>
                </a:solidFill>
                <a:latin typeface="Arial" pitchFamily="34" charset="0"/>
              </a:rPr>
              <a:t>Horizon Europe</a:t>
            </a:r>
            <a:endParaRPr lang="en-GB" altLang="en-US" sz="4000" b="0">
              <a:solidFill>
                <a:srgbClr val="0E4194"/>
              </a:solidFill>
              <a:latin typeface="Arial" pitchFamily="34" charset="0"/>
            </a:endParaRPr>
          </a:p>
        </p:txBody>
      </p:sp>
      <p:sp>
        <p:nvSpPr>
          <p:cNvPr id="4" name="Text Placeholder 3"/>
          <p:cNvSpPr>
            <a:spLocks noGrp="1"/>
          </p:cNvSpPr>
          <p:nvPr>
            <p:ph type="body" sz="quarter" idx="10"/>
          </p:nvPr>
        </p:nvSpPr>
        <p:spPr>
          <a:xfrm>
            <a:off x="490551" y="5351922"/>
            <a:ext cx="6552856" cy="252437"/>
          </a:xfrm>
          <a:prstGeom prst="rect">
            <a:avLst/>
          </a:prstGeom>
        </p:spPr>
        <p:txBody>
          <a:bodyPr/>
          <a:lstStyle>
            <a:lvl1pPr marL="0" indent="0">
              <a:buNone/>
              <a:defRPr sz="1400" b="0" i="0" baseline="0"/>
            </a:lvl1pPr>
            <a:lvl5pPr>
              <a:defRPr/>
            </a:lvl5pPr>
          </a:lstStyle>
          <a:p>
            <a:pPr lvl="0"/>
            <a:r>
              <a:rPr lang="en-US"/>
              <a:t>Click to edit Master text styles</a:t>
            </a:r>
          </a:p>
          <a:p>
            <a:pPr lvl="1"/>
            <a:r>
              <a:rPr lang="en-US"/>
              <a:t>Second level</a:t>
            </a:r>
          </a:p>
          <a:p>
            <a:pPr lvl="2"/>
            <a:r>
              <a:rPr lang="en-US"/>
              <a:t>Third level</a:t>
            </a:r>
          </a:p>
        </p:txBody>
      </p:sp>
      <p:sp>
        <p:nvSpPr>
          <p:cNvPr id="16" name="Text Placeholder 3"/>
          <p:cNvSpPr>
            <a:spLocks noGrp="1"/>
          </p:cNvSpPr>
          <p:nvPr>
            <p:ph type="body" sz="quarter" idx="11"/>
          </p:nvPr>
        </p:nvSpPr>
        <p:spPr>
          <a:xfrm>
            <a:off x="494219" y="5604099"/>
            <a:ext cx="6552856" cy="208688"/>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12"/>
          </p:nvPr>
        </p:nvSpPr>
        <p:spPr>
          <a:xfrm>
            <a:off x="494219" y="5843625"/>
            <a:ext cx="6552856" cy="353263"/>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3150011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213336"/>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333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p:cNvSpPr>
            <a:spLocks noGrp="1"/>
          </p:cNvSpPr>
          <p:nvPr>
            <p:ph type="body" sz="quarter" idx="10"/>
          </p:nvPr>
        </p:nvSpPr>
        <p:spPr>
          <a:xfrm>
            <a:off x="815416" y="1071285"/>
            <a:ext cx="10561173" cy="3438095"/>
          </a:xfrm>
          <a:prstGeom prst="rect">
            <a:avLst/>
          </a:prstGeom>
        </p:spPr>
        <p:txBody>
          <a:bodyPr anchor="ctr"/>
          <a:lstStyle>
            <a:lvl1pPr marL="0" indent="0" algn="ctr">
              <a:buNone/>
              <a:defRPr sz="2800" b="1" i="0">
                <a:solidFill>
                  <a:schemeClr val="bg1"/>
                </a:solidFill>
              </a:defRPr>
            </a:lvl1pPr>
          </a:lstStyle>
          <a:p>
            <a:pPr lvl="0"/>
            <a:r>
              <a:rPr lang="en-US"/>
              <a:t>Click to edit Master text styles</a:t>
            </a:r>
          </a:p>
        </p:txBody>
      </p:sp>
      <p:sp>
        <p:nvSpPr>
          <p:cNvPr id="6" name="Text Placeholder 10"/>
          <p:cNvSpPr>
            <a:spLocks noGrp="1"/>
          </p:cNvSpPr>
          <p:nvPr>
            <p:ph type="body" sz="quarter" idx="11"/>
          </p:nvPr>
        </p:nvSpPr>
        <p:spPr>
          <a:xfrm>
            <a:off x="4993783" y="4888209"/>
            <a:ext cx="6766420" cy="989064"/>
          </a:xfrm>
          <a:prstGeom prst="rect">
            <a:avLst/>
          </a:prstGeo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02285555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0013"/>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5805488"/>
            <a:ext cx="12192000" cy="10525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GB">
              <a:solidFill>
                <a:srgbClr val="FFFFFF"/>
              </a:solidFill>
            </a:endParaRPr>
          </a:p>
        </p:txBody>
      </p:sp>
      <p:pic>
        <p:nvPicPr>
          <p:cNvPr id="4"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59927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p>
        </p:txBody>
      </p:sp>
      <p:sp>
        <p:nvSpPr>
          <p:cNvPr id="4" name="Content Placeholder 3"/>
          <p:cNvSpPr>
            <a:spLocks noGrp="1"/>
          </p:cNvSpPr>
          <p:nvPr>
            <p:ph sz="half" idx="2"/>
          </p:nvPr>
        </p:nvSpPr>
        <p:spPr>
          <a:xfrm>
            <a:off x="6197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err="1"/>
              <a:t>Second</a:t>
            </a:r>
            <a:r>
              <a:rPr lang="fi-FI" dirty="0"/>
              <a:t> </a:t>
            </a:r>
            <a:r>
              <a:rPr lang="fi-FI" dirty="0" err="1"/>
              <a:t>level</a:t>
            </a:r>
            <a:endParaRPr lang="fi-FI" dirty="0"/>
          </a:p>
          <a:p>
            <a:pPr lvl="2"/>
            <a:r>
              <a:rPr lang="fi-FI" dirty="0" err="1"/>
              <a:t>Third</a:t>
            </a:r>
            <a:r>
              <a:rPr lang="fi-FI" dirty="0"/>
              <a:t>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fi-FI" dirty="0"/>
          </a:p>
        </p:txBody>
      </p:sp>
      <p:sp>
        <p:nvSpPr>
          <p:cNvPr id="5" name="Date Placeholder 8"/>
          <p:cNvSpPr>
            <a:spLocks noGrp="1"/>
          </p:cNvSpPr>
          <p:nvPr>
            <p:ph type="dt" sz="half" idx="10"/>
          </p:nvPr>
        </p:nvSpPr>
        <p:spPr>
          <a:xfrm>
            <a:off x="609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891D808D-45F6-42F1-B174-BB35B2F61B30}" type="datetimeFigureOut">
              <a:rPr lang="fi-FI" sz="7600">
                <a:solidFill>
                  <a:srgbClr val="FFD624"/>
                </a:solidFill>
              </a:rPr>
              <a:pPr defTabSz="914400" fontAlgn="base">
                <a:spcBef>
                  <a:spcPct val="0"/>
                </a:spcBef>
                <a:spcAft>
                  <a:spcPct val="0"/>
                </a:spcAft>
                <a:defRPr/>
              </a:pPr>
              <a:t>9.3.2026</a:t>
            </a:fld>
            <a:endParaRPr lang="fi-FI" sz="7600">
              <a:solidFill>
                <a:srgbClr val="FFD624"/>
              </a:solidFill>
            </a:endParaRPr>
          </a:p>
        </p:txBody>
      </p:sp>
      <p:sp>
        <p:nvSpPr>
          <p:cNvPr id="6" name="Slide Number Placeholder 9"/>
          <p:cNvSpPr>
            <a:spLocks noGrp="1"/>
          </p:cNvSpPr>
          <p:nvPr>
            <p:ph type="sldNum" sz="quarter" idx="11"/>
          </p:nvPr>
        </p:nvSpPr>
        <p:spPr>
          <a:xfrm>
            <a:off x="8737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58D9B297-18CE-425D-B0B0-688B101658E7}" type="slidenum">
              <a:rPr lang="fi-FI" sz="7600">
                <a:solidFill>
                  <a:srgbClr val="FFD624"/>
                </a:solidFill>
              </a:rPr>
              <a:pPr defTabSz="914400" fontAlgn="base">
                <a:spcBef>
                  <a:spcPct val="0"/>
                </a:spcBef>
                <a:spcAft>
                  <a:spcPct val="0"/>
                </a:spcAft>
                <a:defRPr/>
              </a:pPr>
              <a:t>‹#›</a:t>
            </a:fld>
            <a:endParaRPr lang="fi-FI" sz="7600">
              <a:solidFill>
                <a:srgbClr val="FFD624"/>
              </a:solidFill>
            </a:endParaRPr>
          </a:p>
        </p:txBody>
      </p:sp>
      <p:sp>
        <p:nvSpPr>
          <p:cNvPr id="7" name="Footer Placeholder 10"/>
          <p:cNvSpPr>
            <a:spLocks noGrp="1"/>
          </p:cNvSpPr>
          <p:nvPr>
            <p:ph type="ftr" sz="quarter" idx="12"/>
          </p:nvPr>
        </p:nvSpPr>
        <p:spPr>
          <a:xfrm>
            <a:off x="4165600" y="6356617"/>
            <a:ext cx="3860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endParaRPr lang="fi-FI" sz="7600">
              <a:solidFill>
                <a:srgbClr val="FFD624"/>
              </a:solidFill>
            </a:endParaRPr>
          </a:p>
        </p:txBody>
      </p:sp>
    </p:spTree>
    <p:extLst>
      <p:ext uri="{BB962C8B-B14F-4D97-AF65-F5344CB8AC3E}">
        <p14:creationId xmlns:p14="http://schemas.microsoft.com/office/powerpoint/2010/main" val="3569077744"/>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342900">
              <a:defRPr/>
            </a:pPr>
            <a:endParaRPr lang="en-US" sz="1350">
              <a:solidFill>
                <a:srgbClr val="FFFFFF"/>
              </a:solidFill>
            </a:endParaRPr>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203555073"/>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56"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272086697"/>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900"/>
            <a:endParaRPr lang="en-GB" sz="1350">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656"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516739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Contac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285307" y="4745740"/>
            <a:ext cx="9170581" cy="1325563"/>
          </a:xfrm>
        </p:spPr>
        <p:txBody>
          <a:bodyPr/>
          <a:lstStyle>
            <a:lvl1pPr>
              <a:defRPr>
                <a:solidFill>
                  <a:schemeClr val="bg1"/>
                </a:solidFill>
                <a:latin typeface="Avenir Next Condensed" charset="0"/>
                <a:ea typeface="Avenir Next Condensed" charset="0"/>
                <a:cs typeface="Avenir Next Condensed" charset="0"/>
              </a:defRPr>
            </a:lvl1pPr>
          </a:lstStyle>
          <a:p>
            <a:r>
              <a:rPr lang="en-US" dirty="0"/>
              <a:t>CLICK TO EDIT MASTER TITLE STYLE</a:t>
            </a:r>
            <a:endParaRPr lang="en-GB" dirty="0"/>
          </a:p>
        </p:txBody>
      </p:sp>
      <p:sp>
        <p:nvSpPr>
          <p:cNvPr id="17" name="Text Placeholder 16"/>
          <p:cNvSpPr>
            <a:spLocks noGrp="1"/>
          </p:cNvSpPr>
          <p:nvPr>
            <p:ph type="body" sz="quarter" idx="10" hasCustomPrompt="1"/>
          </p:nvPr>
        </p:nvSpPr>
        <p:spPr>
          <a:xfrm>
            <a:off x="8832851" y="425450"/>
            <a:ext cx="2876549" cy="255588"/>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a:solidFill>
                  <a:schemeClr val="bg1"/>
                </a:solidFill>
                <a:latin typeface="Abadi MT Condensed Light" charset="0"/>
                <a:ea typeface="Abadi MT Condensed Light" charset="0"/>
                <a:cs typeface="Abadi MT Condensed Light" charset="0"/>
              </a:defRPr>
            </a:lvl2pPr>
            <a:lvl3pPr>
              <a:defRPr>
                <a:solidFill>
                  <a:schemeClr val="bg1"/>
                </a:solidFill>
                <a:latin typeface="Abadi MT Condensed Light" charset="0"/>
                <a:ea typeface="Abadi MT Condensed Light" charset="0"/>
                <a:cs typeface="Abadi MT Condensed Light" charset="0"/>
              </a:defRPr>
            </a:lvl3pPr>
            <a:lvl4pPr>
              <a:defRPr>
                <a:solidFill>
                  <a:schemeClr val="bg1"/>
                </a:solidFill>
                <a:latin typeface="Abadi MT Condensed Light" charset="0"/>
                <a:ea typeface="Abadi MT Condensed Light" charset="0"/>
                <a:cs typeface="Abadi MT Condensed Light" charset="0"/>
              </a:defRPr>
            </a:lvl4pPr>
            <a:lvl5pPr>
              <a:defRPr>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Phone</a:t>
            </a:r>
            <a:endParaRPr lang="en-GB" dirty="0"/>
          </a:p>
        </p:txBody>
      </p:sp>
      <p:sp>
        <p:nvSpPr>
          <p:cNvPr id="19" name="Text Placeholder 18"/>
          <p:cNvSpPr>
            <a:spLocks noGrp="1"/>
          </p:cNvSpPr>
          <p:nvPr>
            <p:ph type="body" sz="quarter" idx="11" hasCustomPrompt="1"/>
          </p:nvPr>
        </p:nvSpPr>
        <p:spPr>
          <a:xfrm>
            <a:off x="8832851" y="808038"/>
            <a:ext cx="2876549" cy="298450"/>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a:solidFill>
                  <a:schemeClr val="bg1"/>
                </a:solidFill>
                <a:latin typeface="Abadi MT Condensed Light" charset="0"/>
                <a:ea typeface="Abadi MT Condensed Light" charset="0"/>
                <a:cs typeface="Abadi MT Condensed Light" charset="0"/>
              </a:defRPr>
            </a:lvl2pPr>
            <a:lvl3pPr>
              <a:defRPr>
                <a:solidFill>
                  <a:schemeClr val="bg1"/>
                </a:solidFill>
                <a:latin typeface="Abadi MT Condensed Light" charset="0"/>
                <a:ea typeface="Abadi MT Condensed Light" charset="0"/>
                <a:cs typeface="Abadi MT Condensed Light" charset="0"/>
              </a:defRPr>
            </a:lvl3pPr>
            <a:lvl4pPr>
              <a:defRPr>
                <a:solidFill>
                  <a:schemeClr val="bg1"/>
                </a:solidFill>
                <a:latin typeface="Abadi MT Condensed Light" charset="0"/>
                <a:ea typeface="Abadi MT Condensed Light" charset="0"/>
                <a:cs typeface="Abadi MT Condensed Light" charset="0"/>
              </a:defRPr>
            </a:lvl4pPr>
            <a:lvl5pPr>
              <a:defRPr>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GB" dirty="0"/>
              <a:t>Fax</a:t>
            </a:r>
          </a:p>
        </p:txBody>
      </p:sp>
      <p:sp>
        <p:nvSpPr>
          <p:cNvPr id="21" name="Text Placeholder 20"/>
          <p:cNvSpPr>
            <a:spLocks noGrp="1"/>
          </p:cNvSpPr>
          <p:nvPr>
            <p:ph type="body" sz="quarter" idx="12" hasCustomPrompt="1"/>
          </p:nvPr>
        </p:nvSpPr>
        <p:spPr>
          <a:xfrm>
            <a:off x="8832851" y="1249363"/>
            <a:ext cx="2876549" cy="307975"/>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sz="2000">
                <a:solidFill>
                  <a:schemeClr val="bg1"/>
                </a:solidFill>
                <a:latin typeface="Abadi MT Condensed Light" charset="0"/>
                <a:ea typeface="Abadi MT Condensed Light" charset="0"/>
                <a:cs typeface="Abadi MT Condensed Light" charset="0"/>
              </a:defRPr>
            </a:lvl2pPr>
            <a:lvl3pPr>
              <a:defRPr sz="2000">
                <a:solidFill>
                  <a:schemeClr val="bg1"/>
                </a:solidFill>
                <a:latin typeface="Abadi MT Condensed Light" charset="0"/>
                <a:ea typeface="Abadi MT Condensed Light" charset="0"/>
                <a:cs typeface="Abadi MT Condensed Light" charset="0"/>
              </a:defRPr>
            </a:lvl3pPr>
            <a:lvl4pPr>
              <a:defRPr sz="2000">
                <a:solidFill>
                  <a:schemeClr val="bg1"/>
                </a:solidFill>
                <a:latin typeface="Abadi MT Condensed Light" charset="0"/>
                <a:ea typeface="Abadi MT Condensed Light" charset="0"/>
                <a:cs typeface="Abadi MT Condensed Light" charset="0"/>
              </a:defRPr>
            </a:lvl4pPr>
            <a:lvl5pPr>
              <a:defRPr sz="2000">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GB" dirty="0"/>
              <a:t>Email</a:t>
            </a:r>
          </a:p>
        </p:txBody>
      </p:sp>
      <p:sp>
        <p:nvSpPr>
          <p:cNvPr id="23" name="Text Placeholder 22"/>
          <p:cNvSpPr>
            <a:spLocks noGrp="1"/>
          </p:cNvSpPr>
          <p:nvPr>
            <p:ph type="body" sz="quarter" idx="13" hasCustomPrompt="1"/>
          </p:nvPr>
        </p:nvSpPr>
        <p:spPr>
          <a:xfrm>
            <a:off x="8832851" y="1700211"/>
            <a:ext cx="2876549" cy="298450"/>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sz="2000">
                <a:solidFill>
                  <a:schemeClr val="bg1"/>
                </a:solidFill>
                <a:latin typeface="Abadi MT Condensed Light" charset="0"/>
                <a:ea typeface="Abadi MT Condensed Light" charset="0"/>
                <a:cs typeface="Abadi MT Condensed Light" charset="0"/>
              </a:defRPr>
            </a:lvl2pPr>
            <a:lvl3pPr>
              <a:defRPr sz="2000">
                <a:solidFill>
                  <a:schemeClr val="bg1"/>
                </a:solidFill>
                <a:latin typeface="Abadi MT Condensed Light" charset="0"/>
                <a:ea typeface="Abadi MT Condensed Light" charset="0"/>
                <a:cs typeface="Abadi MT Condensed Light" charset="0"/>
              </a:defRPr>
            </a:lvl3pPr>
            <a:lvl4pPr>
              <a:defRPr sz="2000">
                <a:solidFill>
                  <a:schemeClr val="bg1"/>
                </a:solidFill>
                <a:latin typeface="Abadi MT Condensed Light" charset="0"/>
                <a:ea typeface="Abadi MT Condensed Light" charset="0"/>
                <a:cs typeface="Abadi MT Condensed Light" charset="0"/>
              </a:defRPr>
            </a:lvl4pPr>
            <a:lvl5pPr>
              <a:defRPr sz="2000">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Twitter</a:t>
            </a:r>
            <a:endParaRPr lang="en-GB" dirty="0"/>
          </a:p>
        </p:txBody>
      </p:sp>
      <p:sp>
        <p:nvSpPr>
          <p:cNvPr id="25" name="Text Placeholder 24"/>
          <p:cNvSpPr>
            <a:spLocks noGrp="1"/>
          </p:cNvSpPr>
          <p:nvPr>
            <p:ph type="body" sz="quarter" idx="14" hasCustomPrompt="1"/>
          </p:nvPr>
        </p:nvSpPr>
        <p:spPr>
          <a:xfrm>
            <a:off x="8832851" y="2218089"/>
            <a:ext cx="2764367" cy="309562"/>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sz="2000">
                <a:solidFill>
                  <a:schemeClr val="bg1"/>
                </a:solidFill>
                <a:latin typeface="Abadi MT Condensed Light" charset="0"/>
                <a:ea typeface="Abadi MT Condensed Light" charset="0"/>
                <a:cs typeface="Abadi MT Condensed Light" charset="0"/>
              </a:defRPr>
            </a:lvl2pPr>
            <a:lvl3pPr>
              <a:defRPr sz="2000">
                <a:solidFill>
                  <a:schemeClr val="bg1"/>
                </a:solidFill>
                <a:latin typeface="Abadi MT Condensed Light" charset="0"/>
                <a:ea typeface="Abadi MT Condensed Light" charset="0"/>
                <a:cs typeface="Abadi MT Condensed Light" charset="0"/>
              </a:defRPr>
            </a:lvl3pPr>
            <a:lvl4pPr>
              <a:defRPr sz="2000">
                <a:solidFill>
                  <a:schemeClr val="bg1"/>
                </a:solidFill>
                <a:latin typeface="Abadi MT Condensed Light" charset="0"/>
                <a:ea typeface="Abadi MT Condensed Light" charset="0"/>
                <a:cs typeface="Abadi MT Condensed Light" charset="0"/>
              </a:defRPr>
            </a:lvl4pPr>
            <a:lvl5pPr>
              <a:defRPr sz="2000">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GB" dirty="0"/>
              <a:t>Website</a:t>
            </a:r>
          </a:p>
        </p:txBody>
      </p:sp>
    </p:spTree>
    <p:extLst>
      <p:ext uri="{BB962C8B-B14F-4D97-AF65-F5344CB8AC3E}">
        <p14:creationId xmlns:p14="http://schemas.microsoft.com/office/powerpoint/2010/main" val="1888915822"/>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958"/>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453"/>
            <a:ext cx="2687868" cy="528919"/>
          </a:xfrm>
          <a:prstGeom prst="rect">
            <a:avLst/>
          </a:prstGeom>
          <a:noFill/>
          <a:ln w="9525">
            <a:noFill/>
            <a:miter lim="800000"/>
            <a:headEnd/>
            <a:tailEnd/>
          </a:ln>
        </p:spPr>
      </p:pic>
    </p:spTree>
    <p:extLst>
      <p:ext uri="{BB962C8B-B14F-4D97-AF65-F5344CB8AC3E}">
        <p14:creationId xmlns:p14="http://schemas.microsoft.com/office/powerpoint/2010/main" val="284847141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906"/>
            <a:ext cx="10363200" cy="1470025"/>
          </a:xfrm>
          <a:prstGeom prst="rect">
            <a:avLst/>
          </a:prstGeom>
        </p:spPr>
        <p:txBody>
          <a:bodyPr/>
          <a:lstStyle/>
          <a:p>
            <a:r>
              <a:rPr lang="nl-NL"/>
              <a:t>Klik om de stijl te bewerken</a:t>
            </a:r>
            <a:endParaRPr lang="nl-BE"/>
          </a:p>
        </p:txBody>
      </p:sp>
      <p:sp>
        <p:nvSpPr>
          <p:cNvPr id="3" name="Ond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a:xfrm>
            <a:off x="609600" y="6356831"/>
            <a:ext cx="2844800" cy="365125"/>
          </a:xfrm>
          <a:prstGeom prst="rect">
            <a:avLst/>
          </a:prstGeom>
        </p:spPr>
        <p:txBody>
          <a:bodyPr/>
          <a:lstStyle/>
          <a:p>
            <a:pPr defTabSz="685800"/>
            <a:fld id="{1CBA3D84-5DB1-45C7-8682-8CC196D49D33}" type="datetimeFigureOut">
              <a:rPr lang="nl-BE" smtClean="0">
                <a:solidFill>
                  <a:prstClr val="black">
                    <a:tint val="75000"/>
                  </a:prstClr>
                </a:solidFill>
              </a:rPr>
              <a:pPr defTabSz="685800"/>
              <a:t>9/03/2026</a:t>
            </a:fld>
            <a:endParaRPr lang="nl-BE">
              <a:solidFill>
                <a:prstClr val="black">
                  <a:tint val="75000"/>
                </a:prstClr>
              </a:solidFill>
            </a:endParaRPr>
          </a:p>
        </p:txBody>
      </p:sp>
      <p:sp>
        <p:nvSpPr>
          <p:cNvPr id="5" name="Tijdelijke aanduiding voor voettekst 4"/>
          <p:cNvSpPr>
            <a:spLocks noGrp="1"/>
          </p:cNvSpPr>
          <p:nvPr>
            <p:ph type="ftr" sz="quarter" idx="11"/>
          </p:nvPr>
        </p:nvSpPr>
        <p:spPr>
          <a:xfrm>
            <a:off x="4165600" y="6356831"/>
            <a:ext cx="3860800" cy="365125"/>
          </a:xfrm>
          <a:prstGeom prst="rect">
            <a:avLst/>
          </a:prstGeom>
        </p:spPr>
        <p:txBody>
          <a:bodyPr/>
          <a:lstStyle/>
          <a:p>
            <a:pPr defTabSz="685800"/>
            <a:endParaRPr lang="nl-BE">
              <a:solidFill>
                <a:prstClr val="black">
                  <a:tint val="75000"/>
                </a:prstClr>
              </a:solidFill>
            </a:endParaRPr>
          </a:p>
        </p:txBody>
      </p:sp>
      <p:sp>
        <p:nvSpPr>
          <p:cNvPr id="6" name="Tijdelijke aanduiding voor dianummer 5"/>
          <p:cNvSpPr>
            <a:spLocks noGrp="1"/>
          </p:cNvSpPr>
          <p:nvPr>
            <p:ph type="sldNum" sz="quarter" idx="12"/>
          </p:nvPr>
        </p:nvSpPr>
        <p:spPr>
          <a:xfrm>
            <a:off x="8737600" y="6356831"/>
            <a:ext cx="2844800" cy="365125"/>
          </a:xfrm>
          <a:prstGeom prst="rect">
            <a:avLst/>
          </a:prstGeom>
        </p:spPr>
        <p:txBody>
          <a:bodyPr/>
          <a:lstStyle/>
          <a:p>
            <a:pPr defTabSz="685800"/>
            <a:fld id="{0277C4EA-9CEF-4D52-84F3-37F3DB6438B9}" type="slidenum">
              <a:rPr lang="nl-BE" smtClean="0">
                <a:solidFill>
                  <a:prstClr val="black">
                    <a:tint val="75000"/>
                  </a:prstClr>
                </a:solidFill>
              </a:rPr>
              <a:pPr defTabSz="685800"/>
              <a:t>‹#›</a:t>
            </a:fld>
            <a:endParaRPr lang="nl-BE">
              <a:solidFill>
                <a:prstClr val="black">
                  <a:tint val="75000"/>
                </a:prstClr>
              </a:solidFill>
            </a:endParaRPr>
          </a:p>
        </p:txBody>
      </p:sp>
    </p:spTree>
    <p:extLst>
      <p:ext uri="{BB962C8B-B14F-4D97-AF65-F5344CB8AC3E}">
        <p14:creationId xmlns:p14="http://schemas.microsoft.com/office/powerpoint/2010/main" val="276628319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SEM_OGtoImpact_cover">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239349" y="831950"/>
            <a:ext cx="8640960" cy="796850"/>
          </a:xfrm>
          <a:prstGeom prst="rect">
            <a:avLst/>
          </a:prstGeom>
        </p:spPr>
        <p:txBody>
          <a:bodyPr/>
          <a:lstStyle>
            <a:lvl1pPr marL="0" indent="0" algn="l">
              <a:buNone/>
              <a:defRPr sz="9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nl-BE" dirty="0"/>
          </a:p>
        </p:txBody>
      </p:sp>
      <p:sp>
        <p:nvSpPr>
          <p:cNvPr id="4" name="Titel 3">
            <a:extLst>
              <a:ext uri="{FF2B5EF4-FFF2-40B4-BE49-F238E27FC236}">
                <a16:creationId xmlns:a16="http://schemas.microsoft.com/office/drawing/2014/main" id="{81EEA4B8-4030-44FB-B51E-7B1B34400305}"/>
              </a:ext>
            </a:extLst>
          </p:cNvPr>
          <p:cNvSpPr>
            <a:spLocks noGrp="1"/>
          </p:cNvSpPr>
          <p:nvPr>
            <p:ph type="title"/>
          </p:nvPr>
        </p:nvSpPr>
        <p:spPr>
          <a:xfrm>
            <a:off x="609600" y="274638"/>
            <a:ext cx="10972800" cy="1143000"/>
          </a:xfrm>
          <a:prstGeom prst="rect">
            <a:avLst/>
          </a:prstGeom>
        </p:spPr>
        <p:txBody>
          <a:bodyPr/>
          <a:lstStyle/>
          <a:p>
            <a:r>
              <a:rPr lang="nl-NL"/>
              <a:t>Klik om stijl te bewerken</a:t>
            </a:r>
            <a:endParaRPr lang="nl-BE"/>
          </a:p>
        </p:txBody>
      </p:sp>
    </p:spTree>
    <p:extLst>
      <p:ext uri="{BB962C8B-B14F-4D97-AF65-F5344CB8AC3E}">
        <p14:creationId xmlns:p14="http://schemas.microsoft.com/office/powerpoint/2010/main" val="24329290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2"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15417" y="549275"/>
            <a:ext cx="307128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41389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03317"/>
            <a:ext cx="12192000"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 CE-EN-quadri.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7175" y="333375"/>
            <a:ext cx="211243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5640917" y="6429638"/>
            <a:ext cx="912283" cy="455613"/>
          </a:xfrm>
          <a:prstGeom prst="rect">
            <a:avLst/>
          </a:prstGeom>
          <a:solidFill>
            <a:srgbClr val="13317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342900">
              <a:defRPr/>
            </a:pPr>
            <a:endParaRPr lang="en-US" sz="1350">
              <a:solidFill>
                <a:srgbClr val="FFFFFF"/>
              </a:solidFill>
            </a:endParaRPr>
          </a:p>
        </p:txBody>
      </p:sp>
      <p:sp>
        <p:nvSpPr>
          <p:cNvPr id="8" name="TextBox 7"/>
          <p:cNvSpPr txBox="1">
            <a:spLocks noChangeArrowheads="1"/>
          </p:cNvSpPr>
          <p:nvPr userDrawn="1"/>
        </p:nvSpPr>
        <p:spPr bwMode="auto">
          <a:xfrm>
            <a:off x="5564732" y="6388101"/>
            <a:ext cx="1128183"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685800" eaLnBrk="1" hangingPunct="1">
              <a:defRPr/>
            </a:pPr>
            <a:r>
              <a:rPr lang="fr-BE" altLang="en-US" sz="675" b="0" i="1">
                <a:solidFill>
                  <a:srgbClr val="FFFFFF"/>
                </a:solidFill>
                <a:latin typeface="EC Square Sans Pro Light" pitchFamily="34" charset="0"/>
              </a:rPr>
              <a:t>Research and Innovation </a:t>
            </a:r>
            <a:endParaRPr lang="en-GB" altLang="en-US" sz="675" b="0" i="1">
              <a:solidFill>
                <a:srgbClr val="FFFFFF"/>
              </a:solidFill>
              <a:latin typeface="EC Square Sans Pro Light" pitchFamily="34" charset="0"/>
            </a:endParaRPr>
          </a:p>
        </p:txBody>
      </p:sp>
      <p:sp>
        <p:nvSpPr>
          <p:cNvPr id="9" name="TextBox 8"/>
          <p:cNvSpPr txBox="1"/>
          <p:nvPr userDrawn="1"/>
        </p:nvSpPr>
        <p:spPr>
          <a:xfrm>
            <a:off x="0" y="4723157"/>
            <a:ext cx="2734733" cy="323165"/>
          </a:xfrm>
          <a:prstGeom prst="rect">
            <a:avLst/>
          </a:prstGeom>
          <a:solidFill>
            <a:schemeClr val="accent6"/>
          </a:solidFill>
        </p:spPr>
        <p:txBody>
          <a:bodyPr lIns="0" anchor="ctr">
            <a:spAutoFit/>
          </a:bodyPr>
          <a:lstStyle/>
          <a:p>
            <a:pPr marL="333375" defTabSz="685800">
              <a:defRPr/>
            </a:pPr>
            <a:r>
              <a:rPr lang="en-GB" sz="1500" i="1" dirty="0">
                <a:solidFill>
                  <a:srgbClr val="FFFFFF"/>
                </a:solidFill>
                <a:cs typeface="Arial" panose="020B0604020202020204" pitchFamily="34" charset="0"/>
              </a:rPr>
              <a:t>#</a:t>
            </a:r>
            <a:r>
              <a:rPr lang="en-GB" sz="1500" dirty="0" err="1">
                <a:solidFill>
                  <a:srgbClr val="FFFFFF"/>
                </a:solidFill>
                <a:cs typeface="Arial" panose="020B0604020202020204" pitchFamily="34" charset="0"/>
              </a:rPr>
              <a:t>HorizonEU</a:t>
            </a:r>
            <a:r>
              <a:rPr lang="en-GB" sz="1500" dirty="0">
                <a:solidFill>
                  <a:srgbClr val="FFFFFF"/>
                </a:solidFill>
                <a:cs typeface="Arial" panose="020B0604020202020204" pitchFamily="34" charset="0"/>
              </a:rPr>
              <a:t> </a:t>
            </a:r>
          </a:p>
        </p:txBody>
      </p:sp>
      <p:sp>
        <p:nvSpPr>
          <p:cNvPr id="10" name="TextBox 9"/>
          <p:cNvSpPr txBox="1">
            <a:spLocks noChangeArrowheads="1"/>
          </p:cNvSpPr>
          <p:nvPr userDrawn="1"/>
        </p:nvSpPr>
        <p:spPr bwMode="auto">
          <a:xfrm>
            <a:off x="478367" y="2624140"/>
            <a:ext cx="528108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685800" eaLnBrk="1" hangingPunct="1">
              <a:defRPr/>
            </a:pPr>
            <a:r>
              <a:rPr lang="en-US" altLang="en-US" sz="1500" b="0">
                <a:solidFill>
                  <a:srgbClr val="0E4194"/>
                </a:solidFill>
              </a:rPr>
              <a:t>Commission proposal for</a:t>
            </a:r>
            <a:endParaRPr lang="en-GB" altLang="en-US" sz="1500" b="0">
              <a:solidFill>
                <a:srgbClr val="0E4194"/>
              </a:solidFill>
            </a:endParaRPr>
          </a:p>
        </p:txBody>
      </p:sp>
      <p:sp>
        <p:nvSpPr>
          <p:cNvPr id="11" name="TextBox 10"/>
          <p:cNvSpPr txBox="1">
            <a:spLocks noChangeArrowheads="1"/>
          </p:cNvSpPr>
          <p:nvPr userDrawn="1"/>
        </p:nvSpPr>
        <p:spPr bwMode="auto">
          <a:xfrm>
            <a:off x="482603" y="3644901"/>
            <a:ext cx="6210300" cy="265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685800" eaLnBrk="1" hangingPunct="1">
              <a:defRPr/>
            </a:pPr>
            <a:r>
              <a:rPr lang="en-US" altLang="en-US" sz="1125">
                <a:solidFill>
                  <a:srgbClr val="00B0F0"/>
                </a:solidFill>
                <a:latin typeface="Arial" pitchFamily="34" charset="0"/>
              </a:rPr>
              <a:t>THE NEXT EU RESEARCH &amp; INNOVATION  PROGRAMME (2021 – 2027)</a:t>
            </a:r>
            <a:endParaRPr lang="en-GB" altLang="en-US" sz="1125">
              <a:solidFill>
                <a:srgbClr val="00B0F0"/>
              </a:solidFill>
              <a:latin typeface="Arial" pitchFamily="34" charset="0"/>
            </a:endParaRPr>
          </a:p>
        </p:txBody>
      </p:sp>
      <p:sp>
        <p:nvSpPr>
          <p:cNvPr id="12" name="TextBox 11"/>
          <p:cNvSpPr txBox="1">
            <a:spLocks noChangeArrowheads="1"/>
          </p:cNvSpPr>
          <p:nvPr userDrawn="1"/>
        </p:nvSpPr>
        <p:spPr bwMode="auto">
          <a:xfrm>
            <a:off x="474133" y="2892686"/>
            <a:ext cx="575945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685800" eaLnBrk="1" hangingPunct="1">
              <a:defRPr/>
            </a:pPr>
            <a:r>
              <a:rPr lang="en-US" altLang="en-US" sz="3000">
                <a:solidFill>
                  <a:srgbClr val="0E4194"/>
                </a:solidFill>
                <a:latin typeface="Arial" pitchFamily="34" charset="0"/>
              </a:rPr>
              <a:t>Horizon Europe</a:t>
            </a:r>
            <a:endParaRPr lang="en-GB" altLang="en-US" sz="3000" b="0">
              <a:solidFill>
                <a:srgbClr val="0E4194"/>
              </a:solidFill>
              <a:latin typeface="Arial" pitchFamily="34" charset="0"/>
            </a:endParaRPr>
          </a:p>
        </p:txBody>
      </p:sp>
      <p:sp>
        <p:nvSpPr>
          <p:cNvPr id="4" name="Text Placeholder 3"/>
          <p:cNvSpPr>
            <a:spLocks noGrp="1"/>
          </p:cNvSpPr>
          <p:nvPr>
            <p:ph type="body" sz="quarter" idx="10"/>
          </p:nvPr>
        </p:nvSpPr>
        <p:spPr>
          <a:xfrm>
            <a:off x="490551" y="5351924"/>
            <a:ext cx="6552856" cy="252437"/>
          </a:xfrm>
          <a:prstGeom prst="rect">
            <a:avLst/>
          </a:prstGeom>
        </p:spPr>
        <p:txBody>
          <a:bodyPr/>
          <a:lstStyle>
            <a:lvl1pPr marL="0" indent="0">
              <a:buNone/>
              <a:defRPr sz="1050" b="0" i="0" baseline="0"/>
            </a:lvl1pPr>
            <a:lvl5pPr>
              <a:defRPr/>
            </a:lvl5pPr>
          </a:lstStyle>
          <a:p>
            <a:pPr lvl="0"/>
            <a:r>
              <a:rPr lang="en-US"/>
              <a:t>Click to edit Master text styles</a:t>
            </a:r>
          </a:p>
          <a:p>
            <a:pPr lvl="1"/>
            <a:r>
              <a:rPr lang="en-US"/>
              <a:t>Second level</a:t>
            </a:r>
          </a:p>
          <a:p>
            <a:pPr lvl="2"/>
            <a:r>
              <a:rPr lang="en-US"/>
              <a:t>Third level</a:t>
            </a:r>
          </a:p>
        </p:txBody>
      </p:sp>
      <p:sp>
        <p:nvSpPr>
          <p:cNvPr id="16" name="Text Placeholder 3"/>
          <p:cNvSpPr>
            <a:spLocks noGrp="1"/>
          </p:cNvSpPr>
          <p:nvPr>
            <p:ph type="body" sz="quarter" idx="11"/>
          </p:nvPr>
        </p:nvSpPr>
        <p:spPr>
          <a:xfrm>
            <a:off x="494219" y="5604099"/>
            <a:ext cx="6552856" cy="208688"/>
          </a:xfrm>
          <a:prstGeom prst="rect">
            <a:avLst/>
          </a:prstGeom>
        </p:spPr>
        <p:txBody>
          <a:bodyPr/>
          <a:lstStyle>
            <a:lvl1pPr marL="0" indent="0">
              <a:buNone/>
              <a:defRPr sz="1050" i="0" baseline="0"/>
            </a:lvl1pPr>
            <a:lvl5pPr>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12"/>
          </p:nvPr>
        </p:nvSpPr>
        <p:spPr>
          <a:xfrm>
            <a:off x="494219" y="5843627"/>
            <a:ext cx="6552856" cy="353263"/>
          </a:xfrm>
          <a:prstGeom prst="rect">
            <a:avLst/>
          </a:prstGeom>
        </p:spPr>
        <p:txBody>
          <a:bodyPr/>
          <a:lstStyle>
            <a:lvl1pPr marL="0" indent="0">
              <a:buNone/>
              <a:defRPr sz="1050" i="0" baseline="0"/>
            </a:lvl1pPr>
            <a:lvl5pPr>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254375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526"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338392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333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6"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p:cNvSpPr>
            <a:spLocks noGrp="1"/>
          </p:cNvSpPr>
          <p:nvPr>
            <p:ph type="body" sz="quarter" idx="10"/>
          </p:nvPr>
        </p:nvSpPr>
        <p:spPr>
          <a:xfrm>
            <a:off x="815416" y="1071287"/>
            <a:ext cx="10561173" cy="3438095"/>
          </a:xfrm>
          <a:prstGeom prst="rect">
            <a:avLst/>
          </a:prstGeom>
        </p:spPr>
        <p:txBody>
          <a:bodyPr anchor="ctr"/>
          <a:lstStyle>
            <a:lvl1pPr marL="0" indent="0" algn="ctr">
              <a:buNone/>
              <a:defRPr sz="2100" b="1" i="0">
                <a:solidFill>
                  <a:schemeClr val="bg1"/>
                </a:solidFill>
              </a:defRPr>
            </a:lvl1pPr>
          </a:lstStyle>
          <a:p>
            <a:pPr lvl="0"/>
            <a:r>
              <a:rPr lang="en-US"/>
              <a:t>Click to edit Master text styles</a:t>
            </a:r>
          </a:p>
        </p:txBody>
      </p:sp>
      <p:sp>
        <p:nvSpPr>
          <p:cNvPr id="6" name="Text Placeholder 10"/>
          <p:cNvSpPr>
            <a:spLocks noGrp="1"/>
          </p:cNvSpPr>
          <p:nvPr>
            <p:ph type="body" sz="quarter" idx="11"/>
          </p:nvPr>
        </p:nvSpPr>
        <p:spPr>
          <a:xfrm>
            <a:off x="4993783" y="4888209"/>
            <a:ext cx="6766420" cy="989064"/>
          </a:xfrm>
          <a:prstGeom prst="rect">
            <a:avLst/>
          </a:prstGeo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846128554"/>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0013"/>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5805488"/>
            <a:ext cx="12192000" cy="10525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a:defRPr/>
            </a:pPr>
            <a:endParaRPr lang="en-GB" sz="1350">
              <a:solidFill>
                <a:srgbClr val="FFFFFF"/>
              </a:solidFill>
            </a:endParaRPr>
          </a:p>
        </p:txBody>
      </p:sp>
      <p:pic>
        <p:nvPicPr>
          <p:cNvPr id="4"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6"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399429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6222"/>
            <a:ext cx="5384800" cy="5343630"/>
          </a:xfrm>
          <a:prstGeom prst="rect">
            <a:avLst/>
          </a:prstGeom>
        </p:spPr>
        <p:txBody>
          <a:bodyPr anchor="ct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p>
        </p:txBody>
      </p:sp>
      <p:sp>
        <p:nvSpPr>
          <p:cNvPr id="4" name="Content Placeholder 3"/>
          <p:cNvSpPr>
            <a:spLocks noGrp="1"/>
          </p:cNvSpPr>
          <p:nvPr>
            <p:ph sz="half" idx="2"/>
          </p:nvPr>
        </p:nvSpPr>
        <p:spPr>
          <a:xfrm>
            <a:off x="6197600" y="536222"/>
            <a:ext cx="5384800" cy="5343630"/>
          </a:xfrm>
          <a:prstGeom prst="rect">
            <a:avLst/>
          </a:prstGeom>
        </p:spPr>
        <p:txBody>
          <a:bodyPr anchor="ct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err="1"/>
              <a:t>Second</a:t>
            </a:r>
            <a:r>
              <a:rPr lang="fi-FI" dirty="0"/>
              <a:t> </a:t>
            </a:r>
            <a:r>
              <a:rPr lang="fi-FI" dirty="0" err="1"/>
              <a:t>level</a:t>
            </a:r>
            <a:endParaRPr lang="fi-FI" dirty="0"/>
          </a:p>
          <a:p>
            <a:pPr lvl="2"/>
            <a:r>
              <a:rPr lang="fi-FI" dirty="0" err="1"/>
              <a:t>Third</a:t>
            </a:r>
            <a:r>
              <a:rPr lang="fi-FI" dirty="0"/>
              <a:t>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fi-FI" dirty="0"/>
          </a:p>
        </p:txBody>
      </p:sp>
      <p:sp>
        <p:nvSpPr>
          <p:cNvPr id="5" name="Date Placeholder 8"/>
          <p:cNvSpPr>
            <a:spLocks noGrp="1"/>
          </p:cNvSpPr>
          <p:nvPr>
            <p:ph type="dt" sz="half" idx="10"/>
          </p:nvPr>
        </p:nvSpPr>
        <p:spPr>
          <a:xfrm>
            <a:off x="609600" y="6356619"/>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685800" fontAlgn="base">
              <a:spcBef>
                <a:spcPct val="0"/>
              </a:spcBef>
              <a:spcAft>
                <a:spcPct val="0"/>
              </a:spcAft>
              <a:defRPr/>
            </a:pPr>
            <a:fld id="{891D808D-45F6-42F1-B174-BB35B2F61B30}" type="datetimeFigureOut">
              <a:rPr lang="fi-FI" sz="5700" smtClean="0">
                <a:solidFill>
                  <a:srgbClr val="FFD624"/>
                </a:solidFill>
              </a:rPr>
              <a:pPr defTabSz="685800" fontAlgn="base">
                <a:spcBef>
                  <a:spcPct val="0"/>
                </a:spcBef>
                <a:spcAft>
                  <a:spcPct val="0"/>
                </a:spcAft>
                <a:defRPr/>
              </a:pPr>
              <a:t>9.3.2026</a:t>
            </a:fld>
            <a:endParaRPr lang="fi-FI" sz="5700">
              <a:solidFill>
                <a:srgbClr val="FFD624"/>
              </a:solidFill>
            </a:endParaRPr>
          </a:p>
        </p:txBody>
      </p:sp>
      <p:sp>
        <p:nvSpPr>
          <p:cNvPr id="6" name="Slide Number Placeholder 9"/>
          <p:cNvSpPr>
            <a:spLocks noGrp="1"/>
          </p:cNvSpPr>
          <p:nvPr>
            <p:ph type="sldNum" sz="quarter" idx="11"/>
          </p:nvPr>
        </p:nvSpPr>
        <p:spPr>
          <a:xfrm>
            <a:off x="8737600" y="6356619"/>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685800" fontAlgn="base">
              <a:spcBef>
                <a:spcPct val="0"/>
              </a:spcBef>
              <a:spcAft>
                <a:spcPct val="0"/>
              </a:spcAft>
              <a:defRPr/>
            </a:pPr>
            <a:fld id="{58D9B297-18CE-425D-B0B0-688B101658E7}" type="slidenum">
              <a:rPr lang="fi-FI" sz="5700" smtClean="0">
                <a:solidFill>
                  <a:srgbClr val="FFD624"/>
                </a:solidFill>
              </a:rPr>
              <a:pPr defTabSz="685800" fontAlgn="base">
                <a:spcBef>
                  <a:spcPct val="0"/>
                </a:spcBef>
                <a:spcAft>
                  <a:spcPct val="0"/>
                </a:spcAft>
                <a:defRPr/>
              </a:pPr>
              <a:t>‹#›</a:t>
            </a:fld>
            <a:endParaRPr lang="fi-FI" sz="5700">
              <a:solidFill>
                <a:srgbClr val="FFD624"/>
              </a:solidFill>
            </a:endParaRPr>
          </a:p>
        </p:txBody>
      </p:sp>
      <p:sp>
        <p:nvSpPr>
          <p:cNvPr id="7" name="Footer Placeholder 10"/>
          <p:cNvSpPr>
            <a:spLocks noGrp="1"/>
          </p:cNvSpPr>
          <p:nvPr>
            <p:ph type="ftr" sz="quarter" idx="12"/>
          </p:nvPr>
        </p:nvSpPr>
        <p:spPr>
          <a:xfrm>
            <a:off x="4165600" y="6356619"/>
            <a:ext cx="3860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685800" fontAlgn="base">
              <a:spcBef>
                <a:spcPct val="0"/>
              </a:spcBef>
              <a:spcAft>
                <a:spcPct val="0"/>
              </a:spcAft>
              <a:defRPr/>
            </a:pPr>
            <a:endParaRPr lang="fi-FI" sz="5700">
              <a:solidFill>
                <a:srgbClr val="FFD624"/>
              </a:solidFill>
            </a:endParaRPr>
          </a:p>
        </p:txBody>
      </p:sp>
    </p:spTree>
    <p:extLst>
      <p:ext uri="{BB962C8B-B14F-4D97-AF65-F5344CB8AC3E}">
        <p14:creationId xmlns:p14="http://schemas.microsoft.com/office/powerpoint/2010/main" val="94201865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200858" y="575757"/>
            <a:ext cx="7513289" cy="941988"/>
          </a:xfrm>
          <a:prstGeom prst="rect">
            <a:avLst/>
          </a:prstGeom>
        </p:spPr>
        <p:txBody>
          <a:bodyPr anchor="ctr" anchorCtr="0">
            <a:normAutofit/>
          </a:bodyPr>
          <a:lstStyle>
            <a:lvl1pPr algn="l">
              <a:defRPr lang="en-US" sz="2100" b="1" kern="1200" dirty="0">
                <a:solidFill>
                  <a:schemeClr val="tx1"/>
                </a:solidFill>
                <a:latin typeface="+mn-lt"/>
                <a:ea typeface="+mn-ea"/>
                <a:cs typeface="+mn-cs"/>
              </a:defRPr>
            </a:lvl1pPr>
          </a:lstStyle>
          <a:p>
            <a:r>
              <a:rPr lang="en-US" dirty="0"/>
              <a:t>Click to edit title</a:t>
            </a:r>
          </a:p>
        </p:txBody>
      </p:sp>
      <p:sp>
        <p:nvSpPr>
          <p:cNvPr id="7" name="Subtitle 2"/>
          <p:cNvSpPr>
            <a:spLocks noGrp="1"/>
          </p:cNvSpPr>
          <p:nvPr>
            <p:ph type="subTitle" idx="1" hasCustomPrompt="1"/>
          </p:nvPr>
        </p:nvSpPr>
        <p:spPr>
          <a:xfrm>
            <a:off x="200856" y="1517745"/>
            <a:ext cx="9834645" cy="4223122"/>
          </a:xfrm>
          <a:prstGeom prst="rect">
            <a:avLst/>
          </a:prstGeom>
        </p:spPr>
        <p:txBody>
          <a:bodyPr>
            <a:normAutofit/>
          </a:bodyPr>
          <a:lstStyle>
            <a:lvl1pPr marL="342900" indent="-342900" algn="l">
              <a:buFont typeface="Arial" panose="020B0604020202020204" pitchFamily="34" charset="0"/>
              <a:buChar char="•"/>
              <a:defRPr lang="en-US" sz="1800" i="0" kern="1200" smtClean="0">
                <a:solidFill>
                  <a:schemeClr val="tx1"/>
                </a:solidFill>
                <a:latin typeface="+mn-lt"/>
                <a:ea typeface="+mn-ea"/>
                <a:cs typeface="+mn-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text</a:t>
            </a:r>
          </a:p>
          <a:p>
            <a:endParaRPr lang="fr-BE" dirty="0"/>
          </a:p>
          <a:p>
            <a:endParaRPr lang="en-US" dirty="0"/>
          </a:p>
        </p:txBody>
      </p:sp>
    </p:spTree>
    <p:extLst>
      <p:ext uri="{BB962C8B-B14F-4D97-AF65-F5344CB8AC3E}">
        <p14:creationId xmlns:p14="http://schemas.microsoft.com/office/powerpoint/2010/main" val="2518975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404275578"/>
      </p:ext>
    </p:extLst>
  </p:cSld>
  <p:clrMapOvr>
    <a:overrideClrMapping bg1="lt1" tx1="dk1" bg2="lt2" tx2="dk2" accent1="accent1" accent2="accent2" accent3="accent3" accent4="accent4" accent5="accent5" accent6="accent6" hlink="hlink" folHlink="folHlink"/>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72190173"/>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14891897"/>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893"/>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6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99351347"/>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9823099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2859181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6003557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6772865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57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2346263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57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8637761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6374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98581530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3771436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prstClr val="white"/>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488"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292522450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65"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428893159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809056204"/>
      </p:ext>
    </p:extLst>
  </p:cSld>
  <p:clrMapOvr>
    <a:overrideClrMapping bg1="lt1" tx1="dk1" bg2="lt2" tx2="dk2" accent1="accent1" accent2="accent2" accent3="accent3" accent4="accent4" accent5="accent5" accent6="accent6" hlink="hlink" folHlink="folHlink"/>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181713280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3744270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956"/>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451"/>
            <a:ext cx="2687868" cy="528919"/>
          </a:xfrm>
          <a:prstGeom prst="rect">
            <a:avLst/>
          </a:prstGeom>
          <a:noFill/>
          <a:ln w="9525">
            <a:noFill/>
            <a:miter lim="800000"/>
            <a:headEnd/>
            <a:tailEnd/>
          </a:ln>
        </p:spPr>
      </p:pic>
    </p:spTree>
    <p:extLst>
      <p:ext uri="{BB962C8B-B14F-4D97-AF65-F5344CB8AC3E}">
        <p14:creationId xmlns:p14="http://schemas.microsoft.com/office/powerpoint/2010/main" val="2664469926"/>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904"/>
            <a:ext cx="10363200" cy="1470025"/>
          </a:xfrm>
          <a:prstGeom prst="rect">
            <a:avLst/>
          </a:prstGeom>
        </p:spPr>
        <p:txBody>
          <a:bodyPr/>
          <a:lstStyle/>
          <a:p>
            <a:r>
              <a:rPr lang="nl-NL"/>
              <a:t>Klik om de stijl te bewerken</a:t>
            </a:r>
            <a:endParaRPr lang="nl-BE"/>
          </a:p>
        </p:txBody>
      </p:sp>
      <p:sp>
        <p:nvSpPr>
          <p:cNvPr id="3" name="Ond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a:xfrm>
            <a:off x="609600" y="6356829"/>
            <a:ext cx="2844800" cy="365125"/>
          </a:xfrm>
          <a:prstGeom prst="rect">
            <a:avLst/>
          </a:prstGeom>
        </p:spPr>
        <p:txBody>
          <a:bodyPr/>
          <a:lstStyle/>
          <a:p>
            <a:pPr defTabSz="914400"/>
            <a:fld id="{1CBA3D84-5DB1-45C7-8682-8CC196D49D33}" type="datetimeFigureOut">
              <a:rPr lang="nl-BE" smtClean="0">
                <a:solidFill>
                  <a:prstClr val="black">
                    <a:tint val="75000"/>
                  </a:prstClr>
                </a:solidFill>
              </a:rPr>
              <a:pPr defTabSz="914400"/>
              <a:t>9/03/2026</a:t>
            </a:fld>
            <a:endParaRPr lang="nl-BE">
              <a:solidFill>
                <a:prstClr val="black">
                  <a:tint val="75000"/>
                </a:prstClr>
              </a:solidFill>
            </a:endParaRPr>
          </a:p>
        </p:txBody>
      </p:sp>
      <p:sp>
        <p:nvSpPr>
          <p:cNvPr id="5" name="Tijdelijke aanduiding voor voettekst 4"/>
          <p:cNvSpPr>
            <a:spLocks noGrp="1"/>
          </p:cNvSpPr>
          <p:nvPr>
            <p:ph type="ftr" sz="quarter" idx="11"/>
          </p:nvPr>
        </p:nvSpPr>
        <p:spPr>
          <a:xfrm>
            <a:off x="4165600" y="6356829"/>
            <a:ext cx="3860800" cy="365125"/>
          </a:xfrm>
          <a:prstGeom prst="rect">
            <a:avLst/>
          </a:prstGeom>
        </p:spPr>
        <p:txBody>
          <a:bodyPr/>
          <a:lstStyle/>
          <a:p>
            <a:pPr defTabSz="914400"/>
            <a:endParaRPr lang="nl-BE">
              <a:solidFill>
                <a:prstClr val="black">
                  <a:tint val="75000"/>
                </a:prstClr>
              </a:solidFill>
            </a:endParaRPr>
          </a:p>
        </p:txBody>
      </p:sp>
      <p:sp>
        <p:nvSpPr>
          <p:cNvPr id="6" name="Tijdelijke aanduiding voor dianummer 5"/>
          <p:cNvSpPr>
            <a:spLocks noGrp="1"/>
          </p:cNvSpPr>
          <p:nvPr>
            <p:ph type="sldNum" sz="quarter" idx="12"/>
          </p:nvPr>
        </p:nvSpPr>
        <p:spPr>
          <a:xfrm>
            <a:off x="8737600" y="6356829"/>
            <a:ext cx="2844800" cy="365125"/>
          </a:xfrm>
          <a:prstGeom prst="rect">
            <a:avLst/>
          </a:prstGeom>
        </p:spPr>
        <p:txBody>
          <a:bodyPr/>
          <a:lstStyle/>
          <a:p>
            <a:pPr defTabSz="914400"/>
            <a:fld id="{0277C4EA-9CEF-4D52-84F3-37F3DB6438B9}" type="slidenum">
              <a:rPr lang="nl-BE" smtClean="0">
                <a:solidFill>
                  <a:prstClr val="black">
                    <a:tint val="75000"/>
                  </a:prstClr>
                </a:solidFill>
              </a:rPr>
              <a:pPr defTabSz="914400"/>
              <a:t>‹#›</a:t>
            </a:fld>
            <a:endParaRPr lang="nl-BE">
              <a:solidFill>
                <a:prstClr val="black">
                  <a:tint val="75000"/>
                </a:prstClr>
              </a:solidFill>
            </a:endParaRPr>
          </a:p>
        </p:txBody>
      </p:sp>
    </p:spTree>
    <p:extLst>
      <p:ext uri="{BB962C8B-B14F-4D97-AF65-F5344CB8AC3E}">
        <p14:creationId xmlns:p14="http://schemas.microsoft.com/office/powerpoint/2010/main" val="227620199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SEM_OGtoImpact_cover">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239349" y="831950"/>
            <a:ext cx="8640960" cy="796850"/>
          </a:xfrm>
          <a:prstGeom prst="rect">
            <a:avLst/>
          </a:prstGeom>
        </p:spPr>
        <p:txBody>
          <a:bodyPr/>
          <a:lstStyle>
            <a:lvl1pPr marL="0" indent="0" algn="l">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sp>
        <p:nvSpPr>
          <p:cNvPr id="4" name="Titel 3">
            <a:extLst>
              <a:ext uri="{FF2B5EF4-FFF2-40B4-BE49-F238E27FC236}">
                <a16:creationId xmlns:a16="http://schemas.microsoft.com/office/drawing/2014/main" id="{81EEA4B8-4030-44FB-B51E-7B1B34400305}"/>
              </a:ext>
            </a:extLst>
          </p:cNvPr>
          <p:cNvSpPr>
            <a:spLocks noGrp="1"/>
          </p:cNvSpPr>
          <p:nvPr>
            <p:ph type="title"/>
          </p:nvPr>
        </p:nvSpPr>
        <p:spPr>
          <a:xfrm>
            <a:off x="609600" y="274638"/>
            <a:ext cx="10972800" cy="1143000"/>
          </a:xfrm>
          <a:prstGeom prst="rect">
            <a:avLst/>
          </a:prstGeom>
        </p:spPr>
        <p:txBody>
          <a:bodyPr/>
          <a:lstStyle/>
          <a:p>
            <a:r>
              <a:rPr lang="nl-NL"/>
              <a:t>Klik om stijl te bewerken</a:t>
            </a:r>
            <a:endParaRPr lang="nl-BE"/>
          </a:p>
        </p:txBody>
      </p:sp>
    </p:spTree>
    <p:extLst>
      <p:ext uri="{BB962C8B-B14F-4D97-AF65-F5344CB8AC3E}">
        <p14:creationId xmlns:p14="http://schemas.microsoft.com/office/powerpoint/2010/main" val="230143791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2"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15417" y="549275"/>
            <a:ext cx="307128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842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79216663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03317"/>
            <a:ext cx="12192000"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 CE-EN-quadri.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7174" y="333375"/>
            <a:ext cx="211243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5640917" y="6429636"/>
            <a:ext cx="912283" cy="455613"/>
          </a:xfrm>
          <a:prstGeom prst="rect">
            <a:avLst/>
          </a:prstGeom>
          <a:solidFill>
            <a:srgbClr val="13317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8" name="TextBox 7"/>
          <p:cNvSpPr txBox="1">
            <a:spLocks noChangeArrowheads="1"/>
          </p:cNvSpPr>
          <p:nvPr userDrawn="1"/>
        </p:nvSpPr>
        <p:spPr bwMode="auto">
          <a:xfrm>
            <a:off x="5564732" y="6388101"/>
            <a:ext cx="1128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fr-BE" altLang="en-US" sz="900" b="0" i="1">
                <a:solidFill>
                  <a:srgbClr val="FFFFFF"/>
                </a:solidFill>
                <a:latin typeface="EC Square Sans Pro Light" pitchFamily="34" charset="0"/>
              </a:rPr>
              <a:t>Research and Innovation </a:t>
            </a:r>
            <a:endParaRPr lang="en-GB" altLang="en-US" sz="900" b="0" i="1">
              <a:solidFill>
                <a:srgbClr val="FFFFFF"/>
              </a:solidFill>
              <a:latin typeface="EC Square Sans Pro Light" pitchFamily="34" charset="0"/>
            </a:endParaRPr>
          </a:p>
        </p:txBody>
      </p:sp>
      <p:sp>
        <p:nvSpPr>
          <p:cNvPr id="9" name="TextBox 8"/>
          <p:cNvSpPr txBox="1"/>
          <p:nvPr userDrawn="1"/>
        </p:nvSpPr>
        <p:spPr>
          <a:xfrm>
            <a:off x="0" y="4684713"/>
            <a:ext cx="2734733" cy="400050"/>
          </a:xfrm>
          <a:prstGeom prst="rect">
            <a:avLst/>
          </a:prstGeom>
          <a:solidFill>
            <a:schemeClr val="accent6"/>
          </a:solidFill>
        </p:spPr>
        <p:txBody>
          <a:bodyPr lIns="0" anchor="ctr">
            <a:spAutoFit/>
          </a:bodyPr>
          <a:lstStyle/>
          <a:p>
            <a:pPr marL="444500" defTabSz="914400">
              <a:defRPr/>
            </a:pPr>
            <a:r>
              <a:rPr lang="en-GB" sz="2000" i="1" dirty="0">
                <a:solidFill>
                  <a:srgbClr val="FFFFFF"/>
                </a:solidFill>
                <a:cs typeface="Arial" panose="020B0604020202020204" pitchFamily="34" charset="0"/>
              </a:rPr>
              <a:t>#</a:t>
            </a:r>
            <a:r>
              <a:rPr lang="en-GB" sz="2000" dirty="0" err="1">
                <a:solidFill>
                  <a:srgbClr val="FFFFFF"/>
                </a:solidFill>
                <a:cs typeface="Arial" panose="020B0604020202020204" pitchFamily="34" charset="0"/>
              </a:rPr>
              <a:t>HorizonEU</a:t>
            </a:r>
            <a:r>
              <a:rPr lang="en-GB" sz="2000" dirty="0">
                <a:solidFill>
                  <a:srgbClr val="FFFFFF"/>
                </a:solidFill>
                <a:cs typeface="Arial" panose="020B0604020202020204" pitchFamily="34" charset="0"/>
              </a:rPr>
              <a:t> </a:t>
            </a:r>
          </a:p>
        </p:txBody>
      </p:sp>
      <p:sp>
        <p:nvSpPr>
          <p:cNvPr id="10" name="TextBox 9"/>
          <p:cNvSpPr txBox="1">
            <a:spLocks noChangeArrowheads="1"/>
          </p:cNvSpPr>
          <p:nvPr userDrawn="1"/>
        </p:nvSpPr>
        <p:spPr bwMode="auto">
          <a:xfrm>
            <a:off x="478367" y="2624138"/>
            <a:ext cx="5281084"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2000" b="0">
                <a:solidFill>
                  <a:srgbClr val="0E4194"/>
                </a:solidFill>
              </a:rPr>
              <a:t>Commission proposal for</a:t>
            </a:r>
            <a:endParaRPr lang="en-GB" altLang="en-US" sz="2000" b="0">
              <a:solidFill>
                <a:srgbClr val="0E4194"/>
              </a:solidFill>
            </a:endParaRPr>
          </a:p>
        </p:txBody>
      </p:sp>
      <p:sp>
        <p:nvSpPr>
          <p:cNvPr id="11" name="TextBox 10"/>
          <p:cNvSpPr txBox="1">
            <a:spLocks noChangeArrowheads="1"/>
          </p:cNvSpPr>
          <p:nvPr userDrawn="1"/>
        </p:nvSpPr>
        <p:spPr bwMode="auto">
          <a:xfrm>
            <a:off x="482603" y="3644900"/>
            <a:ext cx="62103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1500">
                <a:solidFill>
                  <a:srgbClr val="00B0F0"/>
                </a:solidFill>
                <a:latin typeface="Arial" pitchFamily="34" charset="0"/>
              </a:rPr>
              <a:t>THE NEXT EU RESEARCH &amp; INNOVATION  PROGRAMME (2021 – 2027)</a:t>
            </a:r>
            <a:endParaRPr lang="en-GB" altLang="en-US" sz="1500">
              <a:solidFill>
                <a:srgbClr val="00B0F0"/>
              </a:solidFill>
              <a:latin typeface="Arial" pitchFamily="34" charset="0"/>
            </a:endParaRPr>
          </a:p>
        </p:txBody>
      </p:sp>
      <p:sp>
        <p:nvSpPr>
          <p:cNvPr id="12" name="TextBox 11"/>
          <p:cNvSpPr txBox="1">
            <a:spLocks noChangeArrowheads="1"/>
          </p:cNvSpPr>
          <p:nvPr userDrawn="1"/>
        </p:nvSpPr>
        <p:spPr bwMode="auto">
          <a:xfrm>
            <a:off x="474133" y="2892686"/>
            <a:ext cx="575945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4000">
                <a:solidFill>
                  <a:srgbClr val="0E4194"/>
                </a:solidFill>
                <a:latin typeface="Arial" pitchFamily="34" charset="0"/>
              </a:rPr>
              <a:t>Horizon Europe</a:t>
            </a:r>
            <a:endParaRPr lang="en-GB" altLang="en-US" sz="4000" b="0">
              <a:solidFill>
                <a:srgbClr val="0E4194"/>
              </a:solidFill>
              <a:latin typeface="Arial" pitchFamily="34" charset="0"/>
            </a:endParaRPr>
          </a:p>
        </p:txBody>
      </p:sp>
      <p:sp>
        <p:nvSpPr>
          <p:cNvPr id="4" name="Text Placeholder 3"/>
          <p:cNvSpPr>
            <a:spLocks noGrp="1"/>
          </p:cNvSpPr>
          <p:nvPr>
            <p:ph type="body" sz="quarter" idx="10"/>
          </p:nvPr>
        </p:nvSpPr>
        <p:spPr>
          <a:xfrm>
            <a:off x="490551" y="5351922"/>
            <a:ext cx="6552856" cy="252437"/>
          </a:xfrm>
          <a:prstGeom prst="rect">
            <a:avLst/>
          </a:prstGeom>
        </p:spPr>
        <p:txBody>
          <a:bodyPr/>
          <a:lstStyle>
            <a:lvl1pPr marL="0" indent="0">
              <a:buNone/>
              <a:defRPr sz="1400" b="0" i="0" baseline="0"/>
            </a:lvl1pPr>
            <a:lvl5pPr>
              <a:defRPr/>
            </a:lvl5pPr>
          </a:lstStyle>
          <a:p>
            <a:pPr lvl="0"/>
            <a:r>
              <a:rPr lang="en-US"/>
              <a:t>Click to edit Master text styles</a:t>
            </a:r>
          </a:p>
          <a:p>
            <a:pPr lvl="1"/>
            <a:r>
              <a:rPr lang="en-US"/>
              <a:t>Second level</a:t>
            </a:r>
          </a:p>
          <a:p>
            <a:pPr lvl="2"/>
            <a:r>
              <a:rPr lang="en-US"/>
              <a:t>Third level</a:t>
            </a:r>
          </a:p>
        </p:txBody>
      </p:sp>
      <p:sp>
        <p:nvSpPr>
          <p:cNvPr id="16" name="Text Placeholder 3"/>
          <p:cNvSpPr>
            <a:spLocks noGrp="1"/>
          </p:cNvSpPr>
          <p:nvPr>
            <p:ph type="body" sz="quarter" idx="11"/>
          </p:nvPr>
        </p:nvSpPr>
        <p:spPr>
          <a:xfrm>
            <a:off x="494219" y="5604099"/>
            <a:ext cx="6552856" cy="208688"/>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12"/>
          </p:nvPr>
        </p:nvSpPr>
        <p:spPr>
          <a:xfrm>
            <a:off x="494219" y="5843625"/>
            <a:ext cx="6552856" cy="353263"/>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2379096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176378"/>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333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p:cNvSpPr>
            <a:spLocks noGrp="1"/>
          </p:cNvSpPr>
          <p:nvPr>
            <p:ph type="body" sz="quarter" idx="10"/>
          </p:nvPr>
        </p:nvSpPr>
        <p:spPr>
          <a:xfrm>
            <a:off x="815416" y="1071285"/>
            <a:ext cx="10561173" cy="3438095"/>
          </a:xfrm>
          <a:prstGeom prst="rect">
            <a:avLst/>
          </a:prstGeom>
        </p:spPr>
        <p:txBody>
          <a:bodyPr anchor="ctr"/>
          <a:lstStyle>
            <a:lvl1pPr marL="0" indent="0" algn="ctr">
              <a:buNone/>
              <a:defRPr sz="2800" b="1" i="0">
                <a:solidFill>
                  <a:schemeClr val="bg1"/>
                </a:solidFill>
              </a:defRPr>
            </a:lvl1pPr>
          </a:lstStyle>
          <a:p>
            <a:pPr lvl="0"/>
            <a:r>
              <a:rPr lang="en-US"/>
              <a:t>Click to edit Master text styles</a:t>
            </a:r>
          </a:p>
        </p:txBody>
      </p:sp>
      <p:sp>
        <p:nvSpPr>
          <p:cNvPr id="6" name="Text Placeholder 10"/>
          <p:cNvSpPr>
            <a:spLocks noGrp="1"/>
          </p:cNvSpPr>
          <p:nvPr>
            <p:ph type="body" sz="quarter" idx="11"/>
          </p:nvPr>
        </p:nvSpPr>
        <p:spPr>
          <a:xfrm>
            <a:off x="4993783" y="4888209"/>
            <a:ext cx="6766420" cy="989064"/>
          </a:xfrm>
          <a:prstGeom prst="rect">
            <a:avLst/>
          </a:prstGeo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48041165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0013"/>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5805488"/>
            <a:ext cx="12192000" cy="10525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GB">
              <a:solidFill>
                <a:srgbClr val="FFFFFF"/>
              </a:solidFill>
            </a:endParaRPr>
          </a:p>
        </p:txBody>
      </p:sp>
      <p:pic>
        <p:nvPicPr>
          <p:cNvPr id="4"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331738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p>
        </p:txBody>
      </p:sp>
      <p:sp>
        <p:nvSpPr>
          <p:cNvPr id="4" name="Content Placeholder 3"/>
          <p:cNvSpPr>
            <a:spLocks noGrp="1"/>
          </p:cNvSpPr>
          <p:nvPr>
            <p:ph sz="half" idx="2"/>
          </p:nvPr>
        </p:nvSpPr>
        <p:spPr>
          <a:xfrm>
            <a:off x="6197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err="1"/>
              <a:t>Second</a:t>
            </a:r>
            <a:r>
              <a:rPr lang="fi-FI" dirty="0"/>
              <a:t> </a:t>
            </a:r>
            <a:r>
              <a:rPr lang="fi-FI" dirty="0" err="1"/>
              <a:t>level</a:t>
            </a:r>
            <a:endParaRPr lang="fi-FI" dirty="0"/>
          </a:p>
          <a:p>
            <a:pPr lvl="2"/>
            <a:r>
              <a:rPr lang="fi-FI" dirty="0" err="1"/>
              <a:t>Third</a:t>
            </a:r>
            <a:r>
              <a:rPr lang="fi-FI" dirty="0"/>
              <a:t>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fi-FI" dirty="0"/>
          </a:p>
        </p:txBody>
      </p:sp>
      <p:sp>
        <p:nvSpPr>
          <p:cNvPr id="5" name="Date Placeholder 8"/>
          <p:cNvSpPr>
            <a:spLocks noGrp="1"/>
          </p:cNvSpPr>
          <p:nvPr>
            <p:ph type="dt" sz="half" idx="10"/>
          </p:nvPr>
        </p:nvSpPr>
        <p:spPr>
          <a:xfrm>
            <a:off x="609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891D808D-45F6-42F1-B174-BB35B2F61B30}" type="datetimeFigureOut">
              <a:rPr lang="fi-FI" sz="7600">
                <a:solidFill>
                  <a:srgbClr val="FFD624"/>
                </a:solidFill>
              </a:rPr>
              <a:pPr defTabSz="914400" fontAlgn="base">
                <a:spcBef>
                  <a:spcPct val="0"/>
                </a:spcBef>
                <a:spcAft>
                  <a:spcPct val="0"/>
                </a:spcAft>
                <a:defRPr/>
              </a:pPr>
              <a:t>9.3.2026</a:t>
            </a:fld>
            <a:endParaRPr lang="fi-FI" sz="7600">
              <a:solidFill>
                <a:srgbClr val="FFD624"/>
              </a:solidFill>
            </a:endParaRPr>
          </a:p>
        </p:txBody>
      </p:sp>
      <p:sp>
        <p:nvSpPr>
          <p:cNvPr id="6" name="Slide Number Placeholder 9"/>
          <p:cNvSpPr>
            <a:spLocks noGrp="1"/>
          </p:cNvSpPr>
          <p:nvPr>
            <p:ph type="sldNum" sz="quarter" idx="11"/>
          </p:nvPr>
        </p:nvSpPr>
        <p:spPr>
          <a:xfrm>
            <a:off x="8737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58D9B297-18CE-425D-B0B0-688B101658E7}" type="slidenum">
              <a:rPr lang="fi-FI" sz="7600">
                <a:solidFill>
                  <a:srgbClr val="FFD624"/>
                </a:solidFill>
              </a:rPr>
              <a:pPr defTabSz="914400" fontAlgn="base">
                <a:spcBef>
                  <a:spcPct val="0"/>
                </a:spcBef>
                <a:spcAft>
                  <a:spcPct val="0"/>
                </a:spcAft>
                <a:defRPr/>
              </a:pPr>
              <a:t>‹#›</a:t>
            </a:fld>
            <a:endParaRPr lang="fi-FI" sz="7600">
              <a:solidFill>
                <a:srgbClr val="FFD624"/>
              </a:solidFill>
            </a:endParaRPr>
          </a:p>
        </p:txBody>
      </p:sp>
      <p:sp>
        <p:nvSpPr>
          <p:cNvPr id="7" name="Footer Placeholder 10"/>
          <p:cNvSpPr>
            <a:spLocks noGrp="1"/>
          </p:cNvSpPr>
          <p:nvPr>
            <p:ph type="ftr" sz="quarter" idx="12"/>
          </p:nvPr>
        </p:nvSpPr>
        <p:spPr>
          <a:xfrm>
            <a:off x="4165600" y="6356617"/>
            <a:ext cx="3860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endParaRPr lang="fi-FI" sz="7600">
              <a:solidFill>
                <a:srgbClr val="FFD624"/>
              </a:solidFill>
            </a:endParaRPr>
          </a:p>
        </p:txBody>
      </p:sp>
    </p:spTree>
    <p:extLst>
      <p:ext uri="{BB962C8B-B14F-4D97-AF65-F5344CB8AC3E}">
        <p14:creationId xmlns:p14="http://schemas.microsoft.com/office/powerpoint/2010/main" val="955095719"/>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12667882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9810280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832123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5148873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18557552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956"/>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451"/>
            <a:ext cx="2687868" cy="528919"/>
          </a:xfrm>
          <a:prstGeom prst="rect">
            <a:avLst/>
          </a:prstGeom>
          <a:noFill/>
          <a:ln w="9525">
            <a:noFill/>
            <a:miter lim="800000"/>
            <a:headEnd/>
            <a:tailEnd/>
          </a:ln>
        </p:spPr>
      </p:pic>
    </p:spTree>
    <p:extLst>
      <p:ext uri="{BB962C8B-B14F-4D97-AF65-F5344CB8AC3E}">
        <p14:creationId xmlns:p14="http://schemas.microsoft.com/office/powerpoint/2010/main" val="1986305454"/>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46200019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5577214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3591686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106097027"/>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50642432"/>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77740911"/>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14171998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58006547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356959113"/>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42461779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904"/>
            <a:ext cx="10363200" cy="1470025"/>
          </a:xfrm>
          <a:prstGeom prst="rect">
            <a:avLst/>
          </a:prstGeom>
        </p:spPr>
        <p:txBody>
          <a:bodyPr/>
          <a:lstStyle/>
          <a:p>
            <a:r>
              <a:rPr lang="nl-NL"/>
              <a:t>Klik om de stijl te bewerken</a:t>
            </a:r>
            <a:endParaRPr lang="nl-BE"/>
          </a:p>
        </p:txBody>
      </p:sp>
      <p:sp>
        <p:nvSpPr>
          <p:cNvPr id="3" name="Ond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a:xfrm>
            <a:off x="609600" y="6356829"/>
            <a:ext cx="2844800" cy="365125"/>
          </a:xfrm>
          <a:prstGeom prst="rect">
            <a:avLst/>
          </a:prstGeom>
        </p:spPr>
        <p:txBody>
          <a:bodyPr/>
          <a:lstStyle/>
          <a:p>
            <a:pPr defTabSz="914400"/>
            <a:fld id="{1CBA3D84-5DB1-45C7-8682-8CC196D49D33}" type="datetimeFigureOut">
              <a:rPr lang="nl-BE" smtClean="0">
                <a:solidFill>
                  <a:prstClr val="black">
                    <a:tint val="75000"/>
                  </a:prstClr>
                </a:solidFill>
              </a:rPr>
              <a:pPr defTabSz="914400"/>
              <a:t>9/03/2026</a:t>
            </a:fld>
            <a:endParaRPr lang="nl-BE">
              <a:solidFill>
                <a:prstClr val="black">
                  <a:tint val="75000"/>
                </a:prstClr>
              </a:solidFill>
            </a:endParaRPr>
          </a:p>
        </p:txBody>
      </p:sp>
      <p:sp>
        <p:nvSpPr>
          <p:cNvPr id="5" name="Tijdelijke aanduiding voor voettekst 4"/>
          <p:cNvSpPr>
            <a:spLocks noGrp="1"/>
          </p:cNvSpPr>
          <p:nvPr>
            <p:ph type="ftr" sz="quarter" idx="11"/>
          </p:nvPr>
        </p:nvSpPr>
        <p:spPr>
          <a:xfrm>
            <a:off x="4165600" y="6356829"/>
            <a:ext cx="3860800" cy="365125"/>
          </a:xfrm>
          <a:prstGeom prst="rect">
            <a:avLst/>
          </a:prstGeom>
        </p:spPr>
        <p:txBody>
          <a:bodyPr/>
          <a:lstStyle/>
          <a:p>
            <a:pPr defTabSz="914400"/>
            <a:endParaRPr lang="nl-BE">
              <a:solidFill>
                <a:prstClr val="black">
                  <a:tint val="75000"/>
                </a:prstClr>
              </a:solidFill>
            </a:endParaRPr>
          </a:p>
        </p:txBody>
      </p:sp>
      <p:sp>
        <p:nvSpPr>
          <p:cNvPr id="6" name="Tijdelijke aanduiding voor dianummer 5"/>
          <p:cNvSpPr>
            <a:spLocks noGrp="1"/>
          </p:cNvSpPr>
          <p:nvPr>
            <p:ph type="sldNum" sz="quarter" idx="12"/>
          </p:nvPr>
        </p:nvSpPr>
        <p:spPr>
          <a:xfrm>
            <a:off x="8737600" y="6356829"/>
            <a:ext cx="2844800" cy="365125"/>
          </a:xfrm>
          <a:prstGeom prst="rect">
            <a:avLst/>
          </a:prstGeom>
        </p:spPr>
        <p:txBody>
          <a:bodyPr/>
          <a:lstStyle/>
          <a:p>
            <a:pPr defTabSz="914400"/>
            <a:fld id="{0277C4EA-9CEF-4D52-84F3-37F3DB6438B9}" type="slidenum">
              <a:rPr lang="nl-BE" smtClean="0">
                <a:solidFill>
                  <a:prstClr val="black">
                    <a:tint val="75000"/>
                  </a:prstClr>
                </a:solidFill>
              </a:rPr>
              <a:pPr defTabSz="914400"/>
              <a:t>‹#›</a:t>
            </a:fld>
            <a:endParaRPr lang="nl-BE">
              <a:solidFill>
                <a:prstClr val="black">
                  <a:tint val="75000"/>
                </a:prstClr>
              </a:solidFill>
            </a:endParaRPr>
          </a:p>
        </p:txBody>
      </p:sp>
    </p:spTree>
    <p:extLst>
      <p:ext uri="{BB962C8B-B14F-4D97-AF65-F5344CB8AC3E}">
        <p14:creationId xmlns:p14="http://schemas.microsoft.com/office/powerpoint/2010/main" val="710708397"/>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6189042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175077189"/>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416392434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93249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369407325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2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317944906"/>
      </p:ext>
    </p:extLst>
  </p:cSld>
  <p:clrMapOvr>
    <a:overrideClrMapping bg1="lt1" tx1="dk1" bg2="lt2" tx2="dk2" accent1="accent1" accent2="accent2" accent3="accent3" accent4="accent4" accent5="accent5" accent6="accent6" hlink="hlink" folHlink="folHlink"/>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5183187" y="622301"/>
            <a:ext cx="6384396" cy="5609167"/>
          </a:xfrm>
          <a:prstGeom prst="roundRect">
            <a:avLst>
              <a:gd name="adj" fmla="val 1984"/>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5" name="Picture 4" descr="Icon&#10;&#10;Description automatically generated">
            <a:extLst>
              <a:ext uri="{FF2B5EF4-FFF2-40B4-BE49-F238E27FC236}">
                <a16:creationId xmlns:a16="http://schemas.microsoft.com/office/drawing/2014/main" id="{3E08E83A-1854-DBE7-380E-C9C0ECAE1D93}"/>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15014893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6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1353655840"/>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12192000" cy="5732462"/>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defRPr>
            </a:lvl1pPr>
            <a:lvl2pPr marL="742950" indent="-285750" defTabSz="457200" eaLnBrk="0" hangingPunct="0">
              <a:defRPr sz="7600" b="1">
                <a:solidFill>
                  <a:srgbClr val="FFD624"/>
                </a:solidFill>
                <a:latin typeface="Verdana" pitchFamily="34" charset="0"/>
              </a:defRPr>
            </a:lvl2pPr>
            <a:lvl3pPr marL="1143000" indent="-228600" defTabSz="457200" eaLnBrk="0" hangingPunct="0">
              <a:defRPr sz="7600" b="1">
                <a:solidFill>
                  <a:srgbClr val="FFD624"/>
                </a:solidFill>
                <a:latin typeface="Verdana" pitchFamily="34" charset="0"/>
              </a:defRPr>
            </a:lvl3pPr>
            <a:lvl4pPr marL="1600200" indent="-228600" defTabSz="457200" eaLnBrk="0" hangingPunct="0">
              <a:defRPr sz="7600" b="1">
                <a:solidFill>
                  <a:srgbClr val="FFD624"/>
                </a:solidFill>
                <a:latin typeface="Verdana" pitchFamily="34" charset="0"/>
              </a:defRPr>
            </a:lvl4pPr>
            <a:lvl5pPr marL="2057400" indent="-228600" defTabSz="457200" eaLnBrk="0" hangingPunct="0">
              <a:defRPr sz="7600" b="1">
                <a:solidFill>
                  <a:srgbClr val="FFD624"/>
                </a:solidFill>
                <a:latin typeface="Verdana"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defRPr>
            </a:lvl9pPr>
          </a:lstStyle>
          <a:p>
            <a:pPr algn="ctr" eaLnBrk="1" hangingPunct="1">
              <a:defRPr/>
            </a:pPr>
            <a:endParaRPr lang="en-US" altLang="en-US" sz="1800" b="0">
              <a:solidFill>
                <a:srgbClr val="FFFFFF"/>
              </a:solidFill>
            </a:endParaRPr>
          </a:p>
        </p:txBody>
      </p:sp>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66220" y="323850"/>
            <a:ext cx="2419349"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626100" y="643731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519936" y="1700808"/>
            <a:ext cx="6048672" cy="2088232"/>
          </a:xfrm>
        </p:spPr>
        <p:txBody>
          <a:bodyPr/>
          <a:lstStyle>
            <a:lvl1pPr>
              <a:defRPr sz="7600">
                <a:solidFill>
                  <a:srgbClr val="FFD624"/>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23393" y="3933056"/>
            <a:ext cx="4992555" cy="1872208"/>
          </a:xfrm>
        </p:spPr>
        <p:txBody>
          <a:bodyPr/>
          <a:lstStyle>
            <a:lvl1pPr>
              <a:buNone/>
              <a:defRPr sz="3000" b="1" i="0">
                <a:solidFill>
                  <a:schemeClr val="bg1"/>
                </a:solidFill>
              </a:defRPr>
            </a:lvl1pPr>
            <a:lvl3pPr marL="228600" indent="-228600" algn="l">
              <a:defRPr sz="3000" b="1">
                <a:solidFill>
                  <a:schemeClr val="bg1"/>
                </a:solidFill>
              </a:defRPr>
            </a:lvl3pPr>
          </a:lstStyle>
          <a:p>
            <a:pPr lvl="0"/>
            <a:r>
              <a:rPr lang="en-US" dirty="0"/>
              <a:t>Click to edit Master text styles</a:t>
            </a:r>
          </a:p>
        </p:txBody>
      </p:sp>
      <p:sp>
        <p:nvSpPr>
          <p:cNvPr id="7" name="Rectangle 4"/>
          <p:cNvSpPr>
            <a:spLocks noGrp="1" noChangeArrowheads="1"/>
          </p:cNvSpPr>
          <p:nvPr>
            <p:ph type="dt" sz="half" idx="10"/>
          </p:nvPr>
        </p:nvSpPr>
        <p:spPr>
          <a:xfrm>
            <a:off x="609600" y="6092825"/>
            <a:ext cx="2844800" cy="476250"/>
          </a:xfrm>
        </p:spPr>
        <p:txBody>
          <a:bodyPr/>
          <a:lstStyle>
            <a:lvl1pPr>
              <a:defRPr>
                <a:solidFill>
                  <a:srgbClr val="FFFFFF"/>
                </a:solidFill>
              </a:defRPr>
            </a:lvl1pPr>
          </a:lstStyle>
          <a:p>
            <a:pPr>
              <a:defRPr/>
            </a:pPr>
            <a:endParaRPr lang="en-GB"/>
          </a:p>
        </p:txBody>
      </p:sp>
      <p:sp>
        <p:nvSpPr>
          <p:cNvPr id="8" name="Rectangle 5"/>
          <p:cNvSpPr>
            <a:spLocks noGrp="1" noChangeArrowheads="1"/>
          </p:cNvSpPr>
          <p:nvPr>
            <p:ph type="ftr" sz="quarter" idx="11"/>
          </p:nvPr>
        </p:nvSpPr>
        <p:spPr>
          <a:xfrm>
            <a:off x="4165600" y="6092825"/>
            <a:ext cx="3860800" cy="476250"/>
          </a:xfrm>
        </p:spPr>
        <p:txBody>
          <a:bodyPr/>
          <a:lstStyle>
            <a:lvl1pPr>
              <a:defRPr>
                <a:solidFill>
                  <a:srgbClr val="FFFFFF"/>
                </a:solidFill>
              </a:defRPr>
            </a:lvl1pPr>
          </a:lstStyle>
          <a:p>
            <a:pPr>
              <a:defRPr/>
            </a:pPr>
            <a:endParaRPr/>
          </a:p>
        </p:txBody>
      </p:sp>
      <p:sp>
        <p:nvSpPr>
          <p:cNvPr id="9" name="Rectangle 6"/>
          <p:cNvSpPr>
            <a:spLocks noGrp="1" noChangeArrowheads="1"/>
          </p:cNvSpPr>
          <p:nvPr>
            <p:ph type="sldNum" sz="quarter" idx="12"/>
          </p:nvPr>
        </p:nvSpPr>
        <p:spPr>
          <a:xfrm>
            <a:off x="8737600" y="6092825"/>
            <a:ext cx="2844800" cy="476250"/>
          </a:xfrm>
        </p:spPr>
        <p:txBody>
          <a:bodyPr/>
          <a:lstStyle>
            <a:lvl1pPr>
              <a:defRPr smtClean="0">
                <a:solidFill>
                  <a:srgbClr val="FFFFFF"/>
                </a:solidFill>
              </a:defRPr>
            </a:lvl1pPr>
          </a:lstStyle>
          <a:p>
            <a:pPr>
              <a:defRPr/>
            </a:pPr>
            <a:fld id="{D6C2D943-7286-43DE-B28A-5012DEA303C0}" type="slidenum">
              <a:rPr lang="en-GB" altLang="en-US"/>
              <a:pPr>
                <a:defRPr/>
              </a:pPr>
              <a:t>‹#›</a:t>
            </a:fld>
            <a:endParaRPr lang="en-GB" altLang="en-US"/>
          </a:p>
        </p:txBody>
      </p:sp>
    </p:spTree>
    <p:extLst>
      <p:ext uri="{BB962C8B-B14F-4D97-AF65-F5344CB8AC3E}">
        <p14:creationId xmlns:p14="http://schemas.microsoft.com/office/powerpoint/2010/main" val="141509911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12192000" cy="1125538"/>
          </a:xfrm>
          <a:prstGeom prst="rect">
            <a:avLst/>
          </a:prstGeom>
          <a:solidFill>
            <a:srgbClr val="42A62A"/>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pic>
        <p:nvPicPr>
          <p:cNvPr id="5"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72668" y="6457950"/>
            <a:ext cx="814917"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39787" y="404813"/>
            <a:ext cx="2161116"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4417" y="1556278"/>
            <a:ext cx="10972800" cy="936625"/>
          </a:xfrm>
        </p:spPr>
        <p:txBody>
          <a:bodyPr/>
          <a:lstStyle/>
          <a:p>
            <a:r>
              <a:rPr lang="en-US" dirty="0"/>
              <a:t>Click to edit Master title style</a:t>
            </a:r>
            <a:endParaRPr lang="en-GB" dirty="0"/>
          </a:p>
        </p:txBody>
      </p:sp>
      <p:sp>
        <p:nvSpPr>
          <p:cNvPr id="11" name="Content Placeholder 2"/>
          <p:cNvSpPr>
            <a:spLocks noGrp="1"/>
          </p:cNvSpPr>
          <p:nvPr>
            <p:ph idx="1"/>
          </p:nvPr>
        </p:nvSpPr>
        <p:spPr>
          <a:xfrm>
            <a:off x="609600" y="2636912"/>
            <a:ext cx="10972800" cy="3384476"/>
          </a:xfrm>
        </p:spPr>
        <p:txBody>
          <a:bodyPr/>
          <a:lstStyle>
            <a:lvl1pPr marL="0" indent="-342900">
              <a:buClr>
                <a:srgbClr val="0F5494"/>
              </a:buClr>
              <a:buSzPct val="120000"/>
              <a:buFont typeface="Arial" pitchFamily="34" charset="0"/>
              <a:buChar char="•"/>
              <a:defRPr/>
            </a:lvl1pPr>
            <a:lvl2pPr>
              <a:buClr>
                <a:srgbClr val="42A62A"/>
              </a:buClr>
              <a:defRPr/>
            </a:lvl2pPr>
            <a:lvl3pPr>
              <a:buFontTx/>
              <a:buChar char="-"/>
              <a:defRPr/>
            </a:lvl3pPr>
          </a:lstStyle>
          <a:p>
            <a:pPr lvl="0"/>
            <a:r>
              <a:rPr lang="en-US" dirty="0"/>
              <a:t>Click to edit Master text styles</a:t>
            </a:r>
          </a:p>
          <a:p>
            <a:pPr lvl="1"/>
            <a:r>
              <a:rPr lang="en-US" dirty="0"/>
              <a:t>Second level</a:t>
            </a:r>
          </a:p>
          <a:p>
            <a:pPr lvl="2"/>
            <a:r>
              <a:rPr lang="en-US" dirty="0"/>
              <a:t>Third level</a:t>
            </a:r>
          </a:p>
          <a:p>
            <a:pPr lvl="2"/>
            <a:endParaRPr lang="en-US" dirty="0"/>
          </a:p>
        </p:txBody>
      </p:sp>
      <p:sp>
        <p:nvSpPr>
          <p:cNvPr id="7" name="Rectangle 4"/>
          <p:cNvSpPr>
            <a:spLocks noGrp="1" noChangeArrowheads="1"/>
          </p:cNvSpPr>
          <p:nvPr>
            <p:ph type="dt" sz="half" idx="10"/>
          </p:nvPr>
        </p:nvSpPr>
        <p:spPr>
          <a:xfrm>
            <a:off x="609600" y="6092825"/>
            <a:ext cx="2844800" cy="476250"/>
          </a:xfrm>
        </p:spPr>
        <p:txBody>
          <a:bodyPr/>
          <a:lstStyle>
            <a:lvl1pPr>
              <a:defRPr>
                <a:solidFill>
                  <a:srgbClr val="000000"/>
                </a:solidFill>
              </a:defRPr>
            </a:lvl1pPr>
          </a:lstStyle>
          <a:p>
            <a:pPr>
              <a:defRPr/>
            </a:pPr>
            <a:endParaRPr lang="en-GB"/>
          </a:p>
        </p:txBody>
      </p:sp>
      <p:sp>
        <p:nvSpPr>
          <p:cNvPr id="8" name="Rectangle 5"/>
          <p:cNvSpPr>
            <a:spLocks noGrp="1" noChangeArrowheads="1"/>
          </p:cNvSpPr>
          <p:nvPr>
            <p:ph type="ftr" sz="quarter" idx="11"/>
          </p:nvPr>
        </p:nvSpPr>
        <p:spPr>
          <a:xfrm>
            <a:off x="4165600" y="6092825"/>
            <a:ext cx="3860800" cy="476250"/>
          </a:xfrm>
        </p:spPr>
        <p:txBody>
          <a:bodyPr/>
          <a:lstStyle>
            <a:lvl1pPr>
              <a:defRPr>
                <a:solidFill>
                  <a:srgbClr val="000000"/>
                </a:solidFill>
              </a:defRPr>
            </a:lvl1pPr>
          </a:lstStyle>
          <a:p>
            <a:pPr>
              <a:defRPr/>
            </a:pPr>
            <a:endParaRPr/>
          </a:p>
        </p:txBody>
      </p:sp>
      <p:sp>
        <p:nvSpPr>
          <p:cNvPr id="9" name="Rectangle 6"/>
          <p:cNvSpPr>
            <a:spLocks noGrp="1" noChangeArrowheads="1"/>
          </p:cNvSpPr>
          <p:nvPr>
            <p:ph type="sldNum" sz="quarter" idx="12"/>
          </p:nvPr>
        </p:nvSpPr>
        <p:spPr>
          <a:xfrm>
            <a:off x="8737600" y="6092825"/>
            <a:ext cx="2844800" cy="476250"/>
          </a:xfrm>
        </p:spPr>
        <p:txBody>
          <a:bodyPr/>
          <a:lstStyle>
            <a:lvl1pPr>
              <a:defRPr smtClean="0"/>
            </a:lvl1pPr>
          </a:lstStyle>
          <a:p>
            <a:pPr>
              <a:defRPr/>
            </a:pPr>
            <a:fld id="{0E7652D1-CBF8-4BA8-ACB6-1C35834AA59E}" type="slidenum">
              <a:rPr lang="en-GB" altLang="en-US"/>
              <a:pPr>
                <a:defRPr/>
              </a:pPr>
              <a:t>‹#›</a:t>
            </a:fld>
            <a:endParaRPr lang="en-GB" altLang="en-US"/>
          </a:p>
        </p:txBody>
      </p:sp>
    </p:spTree>
    <p:extLst>
      <p:ext uri="{BB962C8B-B14F-4D97-AF65-F5344CB8AC3E}">
        <p14:creationId xmlns:p14="http://schemas.microsoft.com/office/powerpoint/2010/main" val="18932467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M_OGtoImpact_cover">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239349" y="831950"/>
            <a:ext cx="8640960" cy="796850"/>
          </a:xfrm>
          <a:prstGeom prst="rect">
            <a:avLst/>
          </a:prstGeom>
        </p:spPr>
        <p:txBody>
          <a:bodyPr/>
          <a:lstStyle>
            <a:lvl1pPr marL="0" indent="0" algn="l">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sp>
        <p:nvSpPr>
          <p:cNvPr id="4" name="Titel 3">
            <a:extLst>
              <a:ext uri="{FF2B5EF4-FFF2-40B4-BE49-F238E27FC236}">
                <a16:creationId xmlns:a16="http://schemas.microsoft.com/office/drawing/2014/main" id="{81EEA4B8-4030-44FB-B51E-7B1B34400305}"/>
              </a:ext>
            </a:extLst>
          </p:cNvPr>
          <p:cNvSpPr>
            <a:spLocks noGrp="1"/>
          </p:cNvSpPr>
          <p:nvPr>
            <p:ph type="title"/>
          </p:nvPr>
        </p:nvSpPr>
        <p:spPr>
          <a:xfrm>
            <a:off x="609600" y="274638"/>
            <a:ext cx="10972800" cy="1143000"/>
          </a:xfrm>
          <a:prstGeom prst="rect">
            <a:avLst/>
          </a:prstGeom>
        </p:spPr>
        <p:txBody>
          <a:bodyPr/>
          <a:lstStyle/>
          <a:p>
            <a:r>
              <a:rPr lang="nl-NL"/>
              <a:t>Klik om stijl te bewerken</a:t>
            </a:r>
            <a:endParaRPr lang="nl-BE"/>
          </a:p>
        </p:txBody>
      </p:sp>
    </p:spTree>
    <p:extLst>
      <p:ext uri="{BB962C8B-B14F-4D97-AF65-F5344CB8AC3E}">
        <p14:creationId xmlns:p14="http://schemas.microsoft.com/office/powerpoint/2010/main" val="2441449870"/>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smtClean="0"/>
            </a:lvl1pPr>
          </a:lstStyle>
          <a:p>
            <a:pPr>
              <a:defRPr/>
            </a:pPr>
            <a:fld id="{E98B7048-E409-4DD6-B10E-E2D720A2E296}" type="slidenum">
              <a:rPr lang="en-GB" altLang="en-US"/>
              <a:pPr>
                <a:defRPr/>
              </a:pPr>
              <a:t>‹#›</a:t>
            </a:fld>
            <a:endParaRPr lang="en-GB" altLang="en-US"/>
          </a:p>
        </p:txBody>
      </p:sp>
    </p:spTree>
    <p:extLst>
      <p:ext uri="{BB962C8B-B14F-4D97-AF65-F5344CB8AC3E}">
        <p14:creationId xmlns:p14="http://schemas.microsoft.com/office/powerpoint/2010/main" val="1884523934"/>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387600"/>
            <a:ext cx="53848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387600"/>
            <a:ext cx="53848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noChangeArrowheads="1"/>
          </p:cNvSpPr>
          <p:nvPr>
            <p:ph type="dt" sz="half" idx="10"/>
          </p:nvPr>
        </p:nvSpPr>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p:txBody>
          <a:bodyPr/>
          <a:lstStyle>
            <a:lvl1pPr>
              <a:defRPr/>
            </a:lvl1pPr>
          </a:lstStyle>
          <a:p>
            <a:pPr>
              <a:defRPr/>
            </a:pPr>
            <a:endParaRPr/>
          </a:p>
        </p:txBody>
      </p:sp>
      <p:sp>
        <p:nvSpPr>
          <p:cNvPr id="7" name="Slide Number Placeholder 6"/>
          <p:cNvSpPr>
            <a:spLocks noGrp="1" noChangeArrowheads="1"/>
          </p:cNvSpPr>
          <p:nvPr>
            <p:ph type="sldNum" sz="quarter" idx="12"/>
          </p:nvPr>
        </p:nvSpPr>
        <p:spPr/>
        <p:txBody>
          <a:bodyPr/>
          <a:lstStyle>
            <a:lvl1pPr>
              <a:defRPr smtClean="0"/>
            </a:lvl1pPr>
          </a:lstStyle>
          <a:p>
            <a:pPr>
              <a:defRPr/>
            </a:pPr>
            <a:fld id="{0A0B8FA9-9C39-43E4-A455-E846FA25C417}" type="slidenum">
              <a:rPr lang="en-GB" altLang="en-US"/>
              <a:pPr>
                <a:defRPr/>
              </a:pPr>
              <a:t>‹#›</a:t>
            </a:fld>
            <a:endParaRPr lang="en-GB" altLang="en-US"/>
          </a:p>
        </p:txBody>
      </p:sp>
    </p:spTree>
    <p:extLst>
      <p:ext uri="{BB962C8B-B14F-4D97-AF65-F5344CB8AC3E}">
        <p14:creationId xmlns:p14="http://schemas.microsoft.com/office/powerpoint/2010/main" val="365257503"/>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a:p>
        </p:txBody>
      </p:sp>
      <p:sp>
        <p:nvSpPr>
          <p:cNvPr id="9" name="Rectangle 6"/>
          <p:cNvSpPr>
            <a:spLocks noGrp="1" noChangeArrowheads="1"/>
          </p:cNvSpPr>
          <p:nvPr>
            <p:ph type="sldNum" sz="quarter" idx="12"/>
          </p:nvPr>
        </p:nvSpPr>
        <p:spPr/>
        <p:txBody>
          <a:bodyPr/>
          <a:lstStyle>
            <a:lvl1pPr>
              <a:defRPr smtClean="0"/>
            </a:lvl1pPr>
          </a:lstStyle>
          <a:p>
            <a:pPr>
              <a:defRPr/>
            </a:pPr>
            <a:fld id="{534F0475-69CF-454E-BEF0-71568D948836}" type="slidenum">
              <a:rPr lang="en-GB" altLang="en-US"/>
              <a:pPr>
                <a:defRPr/>
              </a:pPr>
              <a:t>‹#›</a:t>
            </a:fld>
            <a:endParaRPr lang="en-GB" altLang="en-US"/>
          </a:p>
        </p:txBody>
      </p:sp>
    </p:spTree>
    <p:extLst>
      <p:ext uri="{BB962C8B-B14F-4D97-AF65-F5344CB8AC3E}">
        <p14:creationId xmlns:p14="http://schemas.microsoft.com/office/powerpoint/2010/main" val="78080613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a:p>
        </p:txBody>
      </p:sp>
      <p:sp>
        <p:nvSpPr>
          <p:cNvPr id="5" name="Rectangle 6"/>
          <p:cNvSpPr>
            <a:spLocks noGrp="1" noChangeArrowheads="1"/>
          </p:cNvSpPr>
          <p:nvPr>
            <p:ph type="sldNum" sz="quarter" idx="12"/>
          </p:nvPr>
        </p:nvSpPr>
        <p:spPr/>
        <p:txBody>
          <a:bodyPr/>
          <a:lstStyle>
            <a:lvl1pPr>
              <a:defRPr smtClean="0"/>
            </a:lvl1pPr>
          </a:lstStyle>
          <a:p>
            <a:pPr>
              <a:defRPr/>
            </a:pPr>
            <a:fld id="{B18B5649-425F-49BA-888A-3A5505F69730}" type="slidenum">
              <a:rPr lang="en-GB" altLang="en-US"/>
              <a:pPr>
                <a:defRPr/>
              </a:pPr>
              <a:t>‹#›</a:t>
            </a:fld>
            <a:endParaRPr lang="en-GB" altLang="en-US"/>
          </a:p>
        </p:txBody>
      </p:sp>
    </p:spTree>
    <p:extLst>
      <p:ext uri="{BB962C8B-B14F-4D97-AF65-F5344CB8AC3E}">
        <p14:creationId xmlns:p14="http://schemas.microsoft.com/office/powerpoint/2010/main" val="2093559766"/>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a:p>
        </p:txBody>
      </p:sp>
      <p:sp>
        <p:nvSpPr>
          <p:cNvPr id="4" name="Rectangle 6"/>
          <p:cNvSpPr>
            <a:spLocks noGrp="1" noChangeArrowheads="1"/>
          </p:cNvSpPr>
          <p:nvPr>
            <p:ph type="sldNum" sz="quarter" idx="12"/>
          </p:nvPr>
        </p:nvSpPr>
        <p:spPr/>
        <p:txBody>
          <a:bodyPr/>
          <a:lstStyle>
            <a:lvl1pPr>
              <a:defRPr smtClean="0"/>
            </a:lvl1pPr>
          </a:lstStyle>
          <a:p>
            <a:pPr>
              <a:defRPr/>
            </a:pPr>
            <a:fld id="{345B110E-5493-469A-BA43-9773A8708378}" type="slidenum">
              <a:rPr lang="en-GB" altLang="en-US"/>
              <a:pPr>
                <a:defRPr/>
              </a:pPr>
              <a:t>‹#›</a:t>
            </a:fld>
            <a:endParaRPr lang="en-GB" altLang="en-US"/>
          </a:p>
        </p:txBody>
      </p:sp>
    </p:spTree>
    <p:extLst>
      <p:ext uri="{BB962C8B-B14F-4D97-AF65-F5344CB8AC3E}">
        <p14:creationId xmlns:p14="http://schemas.microsoft.com/office/powerpoint/2010/main" val="20171036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p:txBody>
          <a:bodyPr/>
          <a:lstStyle>
            <a:lvl1pPr>
              <a:defRPr/>
            </a:lvl1pPr>
          </a:lstStyle>
          <a:p>
            <a:pPr>
              <a:defRPr/>
            </a:pPr>
            <a:endParaRPr/>
          </a:p>
        </p:txBody>
      </p:sp>
      <p:sp>
        <p:nvSpPr>
          <p:cNvPr id="7" name="Slide Number Placeholder 6"/>
          <p:cNvSpPr>
            <a:spLocks noGrp="1" noChangeArrowheads="1"/>
          </p:cNvSpPr>
          <p:nvPr>
            <p:ph type="sldNum" sz="quarter" idx="12"/>
          </p:nvPr>
        </p:nvSpPr>
        <p:spPr/>
        <p:txBody>
          <a:bodyPr/>
          <a:lstStyle>
            <a:lvl1pPr>
              <a:defRPr smtClean="0"/>
            </a:lvl1pPr>
          </a:lstStyle>
          <a:p>
            <a:pPr>
              <a:defRPr/>
            </a:pPr>
            <a:fld id="{362A246B-B871-4B82-A209-5A69A6392F86}" type="slidenum">
              <a:rPr lang="en-GB" altLang="en-US"/>
              <a:pPr>
                <a:defRPr/>
              </a:pPr>
              <a:t>‹#›</a:t>
            </a:fld>
            <a:endParaRPr lang="en-GB" altLang="en-US"/>
          </a:p>
        </p:txBody>
      </p:sp>
    </p:spTree>
    <p:extLst>
      <p:ext uri="{BB962C8B-B14F-4D97-AF65-F5344CB8AC3E}">
        <p14:creationId xmlns:p14="http://schemas.microsoft.com/office/powerpoint/2010/main" val="139036222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p:txBody>
          <a:bodyPr/>
          <a:lstStyle>
            <a:lvl1pPr>
              <a:defRPr/>
            </a:lvl1pPr>
          </a:lstStyle>
          <a:p>
            <a:pPr>
              <a:defRPr/>
            </a:pPr>
            <a:endParaRPr/>
          </a:p>
        </p:txBody>
      </p:sp>
      <p:sp>
        <p:nvSpPr>
          <p:cNvPr id="7" name="Slide Number Placeholder 6"/>
          <p:cNvSpPr>
            <a:spLocks noGrp="1" noChangeArrowheads="1"/>
          </p:cNvSpPr>
          <p:nvPr>
            <p:ph type="sldNum" sz="quarter" idx="12"/>
          </p:nvPr>
        </p:nvSpPr>
        <p:spPr/>
        <p:txBody>
          <a:bodyPr/>
          <a:lstStyle>
            <a:lvl1pPr>
              <a:defRPr smtClean="0"/>
            </a:lvl1pPr>
          </a:lstStyle>
          <a:p>
            <a:pPr>
              <a:defRPr/>
            </a:pPr>
            <a:fld id="{A4DEAF7B-E5D9-454A-84E0-337597D3025A}" type="slidenum">
              <a:rPr lang="en-GB" altLang="en-US"/>
              <a:pPr>
                <a:defRPr/>
              </a:pPr>
              <a:t>‹#›</a:t>
            </a:fld>
            <a:endParaRPr lang="en-GB" altLang="en-US"/>
          </a:p>
        </p:txBody>
      </p:sp>
    </p:spTree>
    <p:extLst>
      <p:ext uri="{BB962C8B-B14F-4D97-AF65-F5344CB8AC3E}">
        <p14:creationId xmlns:p14="http://schemas.microsoft.com/office/powerpoint/2010/main" val="327116501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smtClean="0"/>
            </a:lvl1pPr>
          </a:lstStyle>
          <a:p>
            <a:pPr>
              <a:defRPr/>
            </a:pPr>
            <a:fld id="{1E23C079-E17A-4D0E-8948-C2690E49B273}" type="slidenum">
              <a:rPr lang="en-GB" altLang="en-US"/>
              <a:pPr>
                <a:defRPr/>
              </a:pPr>
              <a:t>‹#›</a:t>
            </a:fld>
            <a:endParaRPr lang="en-GB" altLang="en-US"/>
          </a:p>
        </p:txBody>
      </p:sp>
    </p:spTree>
    <p:extLst>
      <p:ext uri="{BB962C8B-B14F-4D97-AF65-F5344CB8AC3E}">
        <p14:creationId xmlns:p14="http://schemas.microsoft.com/office/powerpoint/2010/main" val="26904965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1900" y="1123950"/>
            <a:ext cx="2745317" cy="48974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3" y="1123950"/>
            <a:ext cx="8039100" cy="48974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smtClean="0"/>
            </a:lvl1pPr>
          </a:lstStyle>
          <a:p>
            <a:pPr>
              <a:defRPr/>
            </a:pPr>
            <a:fld id="{C5B41B52-69A4-4067-9AA0-68B2C4042CBF}" type="slidenum">
              <a:rPr lang="en-GB" altLang="en-US"/>
              <a:pPr>
                <a:defRPr/>
              </a:pPr>
              <a:t>‹#›</a:t>
            </a:fld>
            <a:endParaRPr lang="en-GB" altLang="en-US"/>
          </a:p>
        </p:txBody>
      </p:sp>
    </p:spTree>
    <p:extLst>
      <p:ext uri="{BB962C8B-B14F-4D97-AF65-F5344CB8AC3E}">
        <p14:creationId xmlns:p14="http://schemas.microsoft.com/office/powerpoint/2010/main" val="336003632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extBox 1"/>
          <p:cNvSpPr txBox="1"/>
          <p:nvPr userDrawn="1"/>
        </p:nvSpPr>
        <p:spPr>
          <a:xfrm>
            <a:off x="10409775" y="6283325"/>
            <a:ext cx="1125629" cy="381002"/>
          </a:xfrm>
          <a:prstGeom prst="rect">
            <a:avLst/>
          </a:prstGeom>
          <a:noFill/>
        </p:spPr>
        <p:txBody>
          <a:bodyPr wrap="none">
            <a:spAutoFit/>
          </a:bodyPr>
          <a:lstStyle/>
          <a:p>
            <a:pPr>
              <a:defRPr/>
            </a:pPr>
            <a:r>
              <a:rPr lang="en-GB" sz="1407" baseline="30000">
                <a:solidFill>
                  <a:srgbClr val="000000">
                    <a:lumMod val="65000"/>
                    <a:lumOff val="35000"/>
                  </a:srgbClr>
                </a:solidFill>
                <a:latin typeface="EC Square Sans Pro" panose="020B0506040000020004" pitchFamily="34" charset="0"/>
              </a:rPr>
              <a:t>Agriculture and</a:t>
            </a:r>
          </a:p>
          <a:p>
            <a:pPr>
              <a:defRPr/>
            </a:pPr>
            <a:r>
              <a:rPr lang="en-GB" sz="1407" baseline="30000">
                <a:solidFill>
                  <a:srgbClr val="000000">
                    <a:lumMod val="65000"/>
                    <a:lumOff val="35000"/>
                  </a:srgbClr>
                </a:solidFill>
                <a:latin typeface="EC Square Sans Pro" panose="020B0506040000020004" pitchFamily="34" charset="0"/>
              </a:rPr>
              <a:t>Rural Development</a:t>
            </a:r>
          </a:p>
        </p:txBody>
      </p:sp>
      <p:pic>
        <p:nvPicPr>
          <p:cNvPr id="3" name="Picture 7" descr="U:\02. External Communication\02.06 MEDIA_PRESS_DIGITAL-WEB\Graphic stuff\logotheque\signatureBlack.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051" y="5834074"/>
            <a:ext cx="2529416"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4161073"/>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2"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15417" y="549275"/>
            <a:ext cx="307128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0817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03317"/>
            <a:ext cx="12192000"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 CE-EN-quadri.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7174" y="333375"/>
            <a:ext cx="211243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5640917" y="6429636"/>
            <a:ext cx="912283" cy="455613"/>
          </a:xfrm>
          <a:prstGeom prst="rect">
            <a:avLst/>
          </a:prstGeom>
          <a:solidFill>
            <a:srgbClr val="13317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8" name="TextBox 7"/>
          <p:cNvSpPr txBox="1">
            <a:spLocks noChangeArrowheads="1"/>
          </p:cNvSpPr>
          <p:nvPr userDrawn="1"/>
        </p:nvSpPr>
        <p:spPr bwMode="auto">
          <a:xfrm>
            <a:off x="5564732" y="6388101"/>
            <a:ext cx="1128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fr-BE" altLang="en-US" sz="900" b="0" i="1">
                <a:solidFill>
                  <a:srgbClr val="FFFFFF"/>
                </a:solidFill>
                <a:latin typeface="EC Square Sans Pro Light" pitchFamily="34" charset="0"/>
              </a:rPr>
              <a:t>Research and Innovation </a:t>
            </a:r>
            <a:endParaRPr lang="en-GB" altLang="en-US" sz="900" b="0" i="1">
              <a:solidFill>
                <a:srgbClr val="FFFFFF"/>
              </a:solidFill>
              <a:latin typeface="EC Square Sans Pro Light" pitchFamily="34" charset="0"/>
            </a:endParaRPr>
          </a:p>
        </p:txBody>
      </p:sp>
      <p:sp>
        <p:nvSpPr>
          <p:cNvPr id="9" name="TextBox 8"/>
          <p:cNvSpPr txBox="1"/>
          <p:nvPr userDrawn="1"/>
        </p:nvSpPr>
        <p:spPr>
          <a:xfrm>
            <a:off x="0" y="4684713"/>
            <a:ext cx="2734733" cy="400050"/>
          </a:xfrm>
          <a:prstGeom prst="rect">
            <a:avLst/>
          </a:prstGeom>
          <a:solidFill>
            <a:schemeClr val="accent6"/>
          </a:solidFill>
        </p:spPr>
        <p:txBody>
          <a:bodyPr lIns="0" anchor="ctr">
            <a:spAutoFit/>
          </a:bodyPr>
          <a:lstStyle/>
          <a:p>
            <a:pPr marL="444500" defTabSz="914400">
              <a:defRPr/>
            </a:pPr>
            <a:r>
              <a:rPr lang="en-GB" sz="2000" i="1" dirty="0">
                <a:solidFill>
                  <a:srgbClr val="FFFFFF"/>
                </a:solidFill>
                <a:cs typeface="Arial" panose="020B0604020202020204" pitchFamily="34" charset="0"/>
              </a:rPr>
              <a:t>#</a:t>
            </a:r>
            <a:r>
              <a:rPr lang="en-GB" sz="2000" dirty="0" err="1">
                <a:solidFill>
                  <a:srgbClr val="FFFFFF"/>
                </a:solidFill>
                <a:cs typeface="Arial" panose="020B0604020202020204" pitchFamily="34" charset="0"/>
              </a:rPr>
              <a:t>HorizonEU</a:t>
            </a:r>
            <a:r>
              <a:rPr lang="en-GB" sz="2000" dirty="0">
                <a:solidFill>
                  <a:srgbClr val="FFFFFF"/>
                </a:solidFill>
                <a:cs typeface="Arial" panose="020B0604020202020204" pitchFamily="34" charset="0"/>
              </a:rPr>
              <a:t> </a:t>
            </a:r>
          </a:p>
        </p:txBody>
      </p:sp>
      <p:sp>
        <p:nvSpPr>
          <p:cNvPr id="10" name="TextBox 9"/>
          <p:cNvSpPr txBox="1">
            <a:spLocks noChangeArrowheads="1"/>
          </p:cNvSpPr>
          <p:nvPr userDrawn="1"/>
        </p:nvSpPr>
        <p:spPr bwMode="auto">
          <a:xfrm>
            <a:off x="478367" y="2624138"/>
            <a:ext cx="5281084"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2000" b="0">
                <a:solidFill>
                  <a:srgbClr val="0E4194"/>
                </a:solidFill>
              </a:rPr>
              <a:t>Commission proposal for</a:t>
            </a:r>
            <a:endParaRPr lang="en-GB" altLang="en-US" sz="2000" b="0">
              <a:solidFill>
                <a:srgbClr val="0E4194"/>
              </a:solidFill>
            </a:endParaRPr>
          </a:p>
        </p:txBody>
      </p:sp>
      <p:sp>
        <p:nvSpPr>
          <p:cNvPr id="11" name="TextBox 10"/>
          <p:cNvSpPr txBox="1">
            <a:spLocks noChangeArrowheads="1"/>
          </p:cNvSpPr>
          <p:nvPr userDrawn="1"/>
        </p:nvSpPr>
        <p:spPr bwMode="auto">
          <a:xfrm>
            <a:off x="482603" y="3644900"/>
            <a:ext cx="62103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1500">
                <a:solidFill>
                  <a:srgbClr val="00B0F0"/>
                </a:solidFill>
                <a:latin typeface="Arial" pitchFamily="34" charset="0"/>
              </a:rPr>
              <a:t>THE NEXT EU RESEARCH &amp; INNOVATION  PROGRAMME (2021 – 2027)</a:t>
            </a:r>
            <a:endParaRPr lang="en-GB" altLang="en-US" sz="1500">
              <a:solidFill>
                <a:srgbClr val="00B0F0"/>
              </a:solidFill>
              <a:latin typeface="Arial" pitchFamily="34" charset="0"/>
            </a:endParaRPr>
          </a:p>
        </p:txBody>
      </p:sp>
      <p:sp>
        <p:nvSpPr>
          <p:cNvPr id="12" name="TextBox 11"/>
          <p:cNvSpPr txBox="1">
            <a:spLocks noChangeArrowheads="1"/>
          </p:cNvSpPr>
          <p:nvPr userDrawn="1"/>
        </p:nvSpPr>
        <p:spPr bwMode="auto">
          <a:xfrm>
            <a:off x="474133" y="2892686"/>
            <a:ext cx="575945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4000">
                <a:solidFill>
                  <a:srgbClr val="0E4194"/>
                </a:solidFill>
                <a:latin typeface="Arial" pitchFamily="34" charset="0"/>
              </a:rPr>
              <a:t>Horizon Europe</a:t>
            </a:r>
            <a:endParaRPr lang="en-GB" altLang="en-US" sz="4000" b="0">
              <a:solidFill>
                <a:srgbClr val="0E4194"/>
              </a:solidFill>
              <a:latin typeface="Arial" pitchFamily="34" charset="0"/>
            </a:endParaRPr>
          </a:p>
        </p:txBody>
      </p:sp>
      <p:sp>
        <p:nvSpPr>
          <p:cNvPr id="4" name="Text Placeholder 3"/>
          <p:cNvSpPr>
            <a:spLocks noGrp="1"/>
          </p:cNvSpPr>
          <p:nvPr>
            <p:ph type="body" sz="quarter" idx="10"/>
          </p:nvPr>
        </p:nvSpPr>
        <p:spPr>
          <a:xfrm>
            <a:off x="490551" y="5351922"/>
            <a:ext cx="6552856" cy="252437"/>
          </a:xfrm>
          <a:prstGeom prst="rect">
            <a:avLst/>
          </a:prstGeom>
        </p:spPr>
        <p:txBody>
          <a:bodyPr/>
          <a:lstStyle>
            <a:lvl1pPr marL="0" indent="0">
              <a:buNone/>
              <a:defRPr sz="1400" b="0" i="0" baseline="0"/>
            </a:lvl1pPr>
            <a:lvl5pPr>
              <a:defRPr/>
            </a:lvl5pPr>
          </a:lstStyle>
          <a:p>
            <a:pPr lvl="0"/>
            <a:r>
              <a:rPr lang="en-US"/>
              <a:t>Click to edit Master text styles</a:t>
            </a:r>
          </a:p>
          <a:p>
            <a:pPr lvl="1"/>
            <a:r>
              <a:rPr lang="en-US"/>
              <a:t>Second level</a:t>
            </a:r>
          </a:p>
          <a:p>
            <a:pPr lvl="2"/>
            <a:r>
              <a:rPr lang="en-US"/>
              <a:t>Third level</a:t>
            </a:r>
          </a:p>
        </p:txBody>
      </p:sp>
      <p:sp>
        <p:nvSpPr>
          <p:cNvPr id="16" name="Text Placeholder 3"/>
          <p:cNvSpPr>
            <a:spLocks noGrp="1"/>
          </p:cNvSpPr>
          <p:nvPr>
            <p:ph type="body" sz="quarter" idx="11"/>
          </p:nvPr>
        </p:nvSpPr>
        <p:spPr>
          <a:xfrm>
            <a:off x="494219" y="5604099"/>
            <a:ext cx="6552856" cy="208688"/>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12"/>
          </p:nvPr>
        </p:nvSpPr>
        <p:spPr>
          <a:xfrm>
            <a:off x="494219" y="5843625"/>
            <a:ext cx="6552856" cy="353263"/>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26857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7647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333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p:cNvSpPr>
            <a:spLocks noGrp="1"/>
          </p:cNvSpPr>
          <p:nvPr>
            <p:ph type="body" sz="quarter" idx="10"/>
          </p:nvPr>
        </p:nvSpPr>
        <p:spPr>
          <a:xfrm>
            <a:off x="815416" y="1071285"/>
            <a:ext cx="10561173" cy="3438095"/>
          </a:xfrm>
          <a:prstGeom prst="rect">
            <a:avLst/>
          </a:prstGeom>
        </p:spPr>
        <p:txBody>
          <a:bodyPr anchor="ctr"/>
          <a:lstStyle>
            <a:lvl1pPr marL="0" indent="0" algn="ctr">
              <a:buNone/>
              <a:defRPr sz="2800" b="1" i="0">
                <a:solidFill>
                  <a:schemeClr val="bg1"/>
                </a:solidFill>
              </a:defRPr>
            </a:lvl1pPr>
          </a:lstStyle>
          <a:p>
            <a:pPr lvl="0"/>
            <a:r>
              <a:rPr lang="en-US"/>
              <a:t>Click to edit Master text styles</a:t>
            </a:r>
          </a:p>
        </p:txBody>
      </p:sp>
      <p:sp>
        <p:nvSpPr>
          <p:cNvPr id="6" name="Text Placeholder 10"/>
          <p:cNvSpPr>
            <a:spLocks noGrp="1"/>
          </p:cNvSpPr>
          <p:nvPr>
            <p:ph type="body" sz="quarter" idx="11"/>
          </p:nvPr>
        </p:nvSpPr>
        <p:spPr>
          <a:xfrm>
            <a:off x="4993783" y="4888209"/>
            <a:ext cx="6766420" cy="989064"/>
          </a:xfrm>
          <a:prstGeom prst="rect">
            <a:avLst/>
          </a:prstGeo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9173997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0013"/>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5805488"/>
            <a:ext cx="12192000" cy="10525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GB">
              <a:solidFill>
                <a:srgbClr val="FFFFFF"/>
              </a:solidFill>
            </a:endParaRPr>
          </a:p>
        </p:txBody>
      </p:sp>
      <p:pic>
        <p:nvPicPr>
          <p:cNvPr id="4"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562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p>
        </p:txBody>
      </p:sp>
      <p:sp>
        <p:nvSpPr>
          <p:cNvPr id="4" name="Content Placeholder 3"/>
          <p:cNvSpPr>
            <a:spLocks noGrp="1"/>
          </p:cNvSpPr>
          <p:nvPr>
            <p:ph sz="half" idx="2"/>
          </p:nvPr>
        </p:nvSpPr>
        <p:spPr>
          <a:xfrm>
            <a:off x="6197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err="1"/>
              <a:t>Second</a:t>
            </a:r>
            <a:r>
              <a:rPr lang="fi-FI" dirty="0"/>
              <a:t> </a:t>
            </a:r>
            <a:r>
              <a:rPr lang="fi-FI" dirty="0" err="1"/>
              <a:t>level</a:t>
            </a:r>
            <a:endParaRPr lang="fi-FI" dirty="0"/>
          </a:p>
          <a:p>
            <a:pPr lvl="2"/>
            <a:r>
              <a:rPr lang="fi-FI" dirty="0" err="1"/>
              <a:t>Third</a:t>
            </a:r>
            <a:r>
              <a:rPr lang="fi-FI" dirty="0"/>
              <a:t>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fi-FI" dirty="0"/>
          </a:p>
        </p:txBody>
      </p:sp>
      <p:sp>
        <p:nvSpPr>
          <p:cNvPr id="5" name="Date Placeholder 8"/>
          <p:cNvSpPr>
            <a:spLocks noGrp="1"/>
          </p:cNvSpPr>
          <p:nvPr>
            <p:ph type="dt" sz="half" idx="10"/>
          </p:nvPr>
        </p:nvSpPr>
        <p:spPr>
          <a:xfrm>
            <a:off x="609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891D808D-45F6-42F1-B174-BB35B2F61B30}" type="datetimeFigureOut">
              <a:rPr lang="fi-FI" sz="7600">
                <a:solidFill>
                  <a:srgbClr val="FFD624"/>
                </a:solidFill>
              </a:rPr>
              <a:pPr defTabSz="914400" fontAlgn="base">
                <a:spcBef>
                  <a:spcPct val="0"/>
                </a:spcBef>
                <a:spcAft>
                  <a:spcPct val="0"/>
                </a:spcAft>
                <a:defRPr/>
              </a:pPr>
              <a:t>9.3.2026</a:t>
            </a:fld>
            <a:endParaRPr lang="fi-FI" sz="7600">
              <a:solidFill>
                <a:srgbClr val="FFD624"/>
              </a:solidFill>
            </a:endParaRPr>
          </a:p>
        </p:txBody>
      </p:sp>
      <p:sp>
        <p:nvSpPr>
          <p:cNvPr id="6" name="Slide Number Placeholder 9"/>
          <p:cNvSpPr>
            <a:spLocks noGrp="1"/>
          </p:cNvSpPr>
          <p:nvPr>
            <p:ph type="sldNum" sz="quarter" idx="11"/>
          </p:nvPr>
        </p:nvSpPr>
        <p:spPr>
          <a:xfrm>
            <a:off x="8737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58D9B297-18CE-425D-B0B0-688B101658E7}" type="slidenum">
              <a:rPr lang="fi-FI" sz="7600">
                <a:solidFill>
                  <a:srgbClr val="FFD624"/>
                </a:solidFill>
              </a:rPr>
              <a:pPr defTabSz="914400" fontAlgn="base">
                <a:spcBef>
                  <a:spcPct val="0"/>
                </a:spcBef>
                <a:spcAft>
                  <a:spcPct val="0"/>
                </a:spcAft>
                <a:defRPr/>
              </a:pPr>
              <a:t>‹#›</a:t>
            </a:fld>
            <a:endParaRPr lang="fi-FI" sz="7600">
              <a:solidFill>
                <a:srgbClr val="FFD624"/>
              </a:solidFill>
            </a:endParaRPr>
          </a:p>
        </p:txBody>
      </p:sp>
      <p:sp>
        <p:nvSpPr>
          <p:cNvPr id="7" name="Footer Placeholder 10"/>
          <p:cNvSpPr>
            <a:spLocks noGrp="1"/>
          </p:cNvSpPr>
          <p:nvPr>
            <p:ph type="ftr" sz="quarter" idx="12"/>
          </p:nvPr>
        </p:nvSpPr>
        <p:spPr>
          <a:xfrm>
            <a:off x="4165600" y="6356617"/>
            <a:ext cx="3860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endParaRPr lang="fi-FI" sz="7600">
              <a:solidFill>
                <a:srgbClr val="FFD624"/>
              </a:solidFill>
            </a:endParaRPr>
          </a:p>
        </p:txBody>
      </p:sp>
    </p:spTree>
    <p:extLst>
      <p:ext uri="{BB962C8B-B14F-4D97-AF65-F5344CB8AC3E}">
        <p14:creationId xmlns:p14="http://schemas.microsoft.com/office/powerpoint/2010/main" val="4107215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200857" y="575757"/>
            <a:ext cx="7513289" cy="941988"/>
          </a:xfrm>
          <a:prstGeom prst="rect">
            <a:avLst/>
          </a:prstGeom>
        </p:spPr>
        <p:txBody>
          <a:bodyPr anchor="ctr" anchorCtr="0">
            <a:normAutofit/>
          </a:bodyPr>
          <a:lstStyle>
            <a:lvl1pPr algn="l">
              <a:defRPr lang="en-US" sz="2800" b="1" kern="1200" dirty="0">
                <a:solidFill>
                  <a:schemeClr val="tx1"/>
                </a:solidFill>
                <a:latin typeface="+mn-lt"/>
                <a:ea typeface="+mn-ea"/>
                <a:cs typeface="+mn-cs"/>
              </a:defRPr>
            </a:lvl1pPr>
          </a:lstStyle>
          <a:p>
            <a:r>
              <a:rPr lang="en-US" dirty="0"/>
              <a:t>Click to edit title</a:t>
            </a:r>
          </a:p>
        </p:txBody>
      </p:sp>
      <p:sp>
        <p:nvSpPr>
          <p:cNvPr id="7" name="Subtitle 2"/>
          <p:cNvSpPr>
            <a:spLocks noGrp="1"/>
          </p:cNvSpPr>
          <p:nvPr>
            <p:ph type="subTitle" idx="1" hasCustomPrompt="1"/>
          </p:nvPr>
        </p:nvSpPr>
        <p:spPr>
          <a:xfrm>
            <a:off x="200856" y="1517745"/>
            <a:ext cx="9834645" cy="4223122"/>
          </a:xfrm>
          <a:prstGeom prst="rect">
            <a:avLst/>
          </a:prstGeom>
        </p:spPr>
        <p:txBody>
          <a:bodyPr>
            <a:normAutofit/>
          </a:bodyPr>
          <a:lstStyle>
            <a:lvl1pPr marL="457200" indent="-457200" algn="l">
              <a:buFont typeface="Arial" panose="020B0604020202020204" pitchFamily="34" charset="0"/>
              <a:buChar char="•"/>
              <a:defRPr lang="en-US" sz="2400" i="0" kern="1200" smtClean="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text</a:t>
            </a:r>
          </a:p>
          <a:p>
            <a:endParaRPr lang="fr-BE" dirty="0"/>
          </a:p>
          <a:p>
            <a:endParaRPr lang="en-US" dirty="0"/>
          </a:p>
        </p:txBody>
      </p:sp>
    </p:spTree>
    <p:extLst>
      <p:ext uri="{BB962C8B-B14F-4D97-AF65-F5344CB8AC3E}">
        <p14:creationId xmlns:p14="http://schemas.microsoft.com/office/powerpoint/2010/main" val="39017832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Yellow bann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ECC6-A4C2-E455-8FA8-28B3082E4285}"/>
              </a:ext>
            </a:extLst>
          </p:cNvPr>
          <p:cNvSpPr>
            <a:spLocks noGrp="1"/>
          </p:cNvSpPr>
          <p:nvPr>
            <p:ph type="title"/>
          </p:nvPr>
        </p:nvSpPr>
        <p:spPr>
          <a:xfrm>
            <a:off x="0" y="0"/>
            <a:ext cx="12192000" cy="938783"/>
          </a:xfrm>
          <a:blipFill dpi="0" rotWithShape="1">
            <a:blip r:embed="rId2">
              <a:extLst>
                <a:ext uri="{28A0092B-C50C-407E-A947-70E740481C1C}">
                  <a14:useLocalDpi xmlns:a14="http://schemas.microsoft.com/office/drawing/2010/main" val="0"/>
                </a:ext>
              </a:extLst>
            </a:blip>
            <a:srcRect/>
            <a:tile tx="0" ty="0" sx="100000" sy="100000" flip="none" algn="tl"/>
          </a:blipFill>
        </p:spPr>
        <p:txBody>
          <a:bodyPr/>
          <a:lstStyle/>
          <a:p>
            <a:r>
              <a:rPr lang="en-US"/>
              <a:t>Click to edit Master title style</a:t>
            </a:r>
            <a:endParaRPr lang="x-none"/>
          </a:p>
        </p:txBody>
      </p:sp>
    </p:spTree>
    <p:extLst>
      <p:ext uri="{BB962C8B-B14F-4D97-AF65-F5344CB8AC3E}">
        <p14:creationId xmlns:p14="http://schemas.microsoft.com/office/powerpoint/2010/main" val="2070467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DBF3C-6B18-CCBE-4CB4-34818AF9496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nl-BE"/>
          </a:p>
        </p:txBody>
      </p:sp>
      <p:sp>
        <p:nvSpPr>
          <p:cNvPr id="3" name="Subtitle 2">
            <a:extLst>
              <a:ext uri="{FF2B5EF4-FFF2-40B4-BE49-F238E27FC236}">
                <a16:creationId xmlns:a16="http://schemas.microsoft.com/office/drawing/2014/main" id="{E236D6F2-1929-4F45-F892-46294681295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BE"/>
          </a:p>
        </p:txBody>
      </p:sp>
      <p:sp>
        <p:nvSpPr>
          <p:cNvPr id="4" name="Date Placeholder 3">
            <a:extLst>
              <a:ext uri="{FF2B5EF4-FFF2-40B4-BE49-F238E27FC236}">
                <a16:creationId xmlns:a16="http://schemas.microsoft.com/office/drawing/2014/main" id="{A9E48DC2-833F-C3C8-9BEA-5C63539C7F3A}"/>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5" name="Footer Placeholder 4">
            <a:extLst>
              <a:ext uri="{FF2B5EF4-FFF2-40B4-BE49-F238E27FC236}">
                <a16:creationId xmlns:a16="http://schemas.microsoft.com/office/drawing/2014/main" id="{F1F44C99-6BF9-CDB8-FEC4-283C7B900E65}"/>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2107936D-44FD-8457-3AE8-C230292B84D4}"/>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256567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7244D-26C8-9B26-6E45-6C8C1E2A9AF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A40E0D59-536D-E45B-4312-B8D3CF6AC71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3E46D80F-33CA-935E-F6E6-F9E9052C9A8C}"/>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5" name="Footer Placeholder 4">
            <a:extLst>
              <a:ext uri="{FF2B5EF4-FFF2-40B4-BE49-F238E27FC236}">
                <a16:creationId xmlns:a16="http://schemas.microsoft.com/office/drawing/2014/main" id="{8ECA9C76-9BB4-46A6-4281-986278AA33D8}"/>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E2160F33-3901-F836-B50E-F5FBE7A3B9DB}"/>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17291780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723C5-9D2D-C552-57ED-6606C4AF16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nl-BE"/>
          </a:p>
        </p:txBody>
      </p:sp>
      <p:sp>
        <p:nvSpPr>
          <p:cNvPr id="3" name="Text Placeholder 2">
            <a:extLst>
              <a:ext uri="{FF2B5EF4-FFF2-40B4-BE49-F238E27FC236}">
                <a16:creationId xmlns:a16="http://schemas.microsoft.com/office/drawing/2014/main" id="{FBFED9DB-9A5D-94DB-B89C-8AC8C23AAF9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791193-E03B-D2E9-DFCD-5569864852C5}"/>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5" name="Footer Placeholder 4">
            <a:extLst>
              <a:ext uri="{FF2B5EF4-FFF2-40B4-BE49-F238E27FC236}">
                <a16:creationId xmlns:a16="http://schemas.microsoft.com/office/drawing/2014/main" id="{84250ED0-6D50-A464-964D-A91C6B35706E}"/>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ECAA200D-EB17-BD22-965C-6EC1D89FF5A2}"/>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5661861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9374-9BD3-143A-7793-95435B32C6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AF66EB67-9707-2701-4335-3E2A9E60000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a:extLst>
              <a:ext uri="{FF2B5EF4-FFF2-40B4-BE49-F238E27FC236}">
                <a16:creationId xmlns:a16="http://schemas.microsoft.com/office/drawing/2014/main" id="{5B17AFC4-9DF4-9234-1FA0-70CB1AEE2C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a:extLst>
              <a:ext uri="{FF2B5EF4-FFF2-40B4-BE49-F238E27FC236}">
                <a16:creationId xmlns:a16="http://schemas.microsoft.com/office/drawing/2014/main" id="{5979BE2B-15AB-5528-6496-9B8928A8A16C}"/>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6" name="Footer Placeholder 5">
            <a:extLst>
              <a:ext uri="{FF2B5EF4-FFF2-40B4-BE49-F238E27FC236}">
                <a16:creationId xmlns:a16="http://schemas.microsoft.com/office/drawing/2014/main" id="{9DC76739-5766-6BF5-FFE1-4B4C29B693FB}"/>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Slide Number Placeholder 6">
            <a:extLst>
              <a:ext uri="{FF2B5EF4-FFF2-40B4-BE49-F238E27FC236}">
                <a16:creationId xmlns:a16="http://schemas.microsoft.com/office/drawing/2014/main" id="{1AE5FAE0-5413-6D50-14B3-3B16BD48DBE4}"/>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31751361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D868B-8527-7B7A-5233-A6DA17CEEA7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E49E60DB-99AD-45D4-608D-12F7C797C08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0CF65D-6DAE-B28F-6668-8D680057B97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a:extLst>
              <a:ext uri="{FF2B5EF4-FFF2-40B4-BE49-F238E27FC236}">
                <a16:creationId xmlns:a16="http://schemas.microsoft.com/office/drawing/2014/main" id="{ED2FBD0B-9CB1-87C5-E3A3-7F9AD98E7A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B39818-85F9-CFBB-D01E-9CDBC5ABFA1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a:extLst>
              <a:ext uri="{FF2B5EF4-FFF2-40B4-BE49-F238E27FC236}">
                <a16:creationId xmlns:a16="http://schemas.microsoft.com/office/drawing/2014/main" id="{FA5AB0DF-CBBD-52D0-640A-AFB0A84AD561}"/>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8" name="Footer Placeholder 7">
            <a:extLst>
              <a:ext uri="{FF2B5EF4-FFF2-40B4-BE49-F238E27FC236}">
                <a16:creationId xmlns:a16="http://schemas.microsoft.com/office/drawing/2014/main" id="{16070784-8C59-3E99-B143-433EC32F5C3B}"/>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9" name="Slide Number Placeholder 8">
            <a:extLst>
              <a:ext uri="{FF2B5EF4-FFF2-40B4-BE49-F238E27FC236}">
                <a16:creationId xmlns:a16="http://schemas.microsoft.com/office/drawing/2014/main" id="{5C431F75-0FBB-5E77-1DF3-BE20C5EDDBAF}"/>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10504983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70794-5724-55D4-5271-B5A42A95DE1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nl-BE"/>
          </a:p>
        </p:txBody>
      </p:sp>
      <p:sp>
        <p:nvSpPr>
          <p:cNvPr id="3" name="Date Placeholder 2">
            <a:extLst>
              <a:ext uri="{FF2B5EF4-FFF2-40B4-BE49-F238E27FC236}">
                <a16:creationId xmlns:a16="http://schemas.microsoft.com/office/drawing/2014/main" id="{58C7BFB2-0875-C085-FD21-BB351891696D}"/>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4" name="Footer Placeholder 3">
            <a:extLst>
              <a:ext uri="{FF2B5EF4-FFF2-40B4-BE49-F238E27FC236}">
                <a16:creationId xmlns:a16="http://schemas.microsoft.com/office/drawing/2014/main" id="{D0942706-CC44-79AE-5512-DF6AA61FF639}"/>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5" name="Slide Number Placeholder 4">
            <a:extLst>
              <a:ext uri="{FF2B5EF4-FFF2-40B4-BE49-F238E27FC236}">
                <a16:creationId xmlns:a16="http://schemas.microsoft.com/office/drawing/2014/main" id="{4D51A85B-43D0-9A90-3369-CBFC1AFC8FB2}"/>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1345986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5826F7-0AD5-91D2-5C21-6E6FBC3535B0}"/>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3" name="Footer Placeholder 2">
            <a:extLst>
              <a:ext uri="{FF2B5EF4-FFF2-40B4-BE49-F238E27FC236}">
                <a16:creationId xmlns:a16="http://schemas.microsoft.com/office/drawing/2014/main" id="{9E479FA7-53F9-D31A-B672-1C023D84CFA0}"/>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4" name="Slide Number Placeholder 3">
            <a:extLst>
              <a:ext uri="{FF2B5EF4-FFF2-40B4-BE49-F238E27FC236}">
                <a16:creationId xmlns:a16="http://schemas.microsoft.com/office/drawing/2014/main" id="{71741843-7360-327C-F8CA-FCF390854F06}"/>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24843184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467FF-1E57-081B-F7EA-853B9B96F9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nl-BE"/>
          </a:p>
        </p:txBody>
      </p:sp>
      <p:sp>
        <p:nvSpPr>
          <p:cNvPr id="3" name="Content Placeholder 2">
            <a:extLst>
              <a:ext uri="{FF2B5EF4-FFF2-40B4-BE49-F238E27FC236}">
                <a16:creationId xmlns:a16="http://schemas.microsoft.com/office/drawing/2014/main" id="{2E83C94E-70AE-4C03-F764-F2E55F68C1F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a:extLst>
              <a:ext uri="{FF2B5EF4-FFF2-40B4-BE49-F238E27FC236}">
                <a16:creationId xmlns:a16="http://schemas.microsoft.com/office/drawing/2014/main" id="{5C0E74BF-6261-E750-1F22-734913F3044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EFE6DA-5DC2-0E99-0F34-AF47F50308D4}"/>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6" name="Footer Placeholder 5">
            <a:extLst>
              <a:ext uri="{FF2B5EF4-FFF2-40B4-BE49-F238E27FC236}">
                <a16:creationId xmlns:a16="http://schemas.microsoft.com/office/drawing/2014/main" id="{FA8AF93F-3CCA-0364-6AD9-D926F796775B}"/>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Slide Number Placeholder 6">
            <a:extLst>
              <a:ext uri="{FF2B5EF4-FFF2-40B4-BE49-F238E27FC236}">
                <a16:creationId xmlns:a16="http://schemas.microsoft.com/office/drawing/2014/main" id="{297536AE-78E3-DDAD-1E37-02D18DDDD8B1}"/>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32011479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D2F21-7CCD-F7BB-C28A-137B67A6587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nl-BE"/>
          </a:p>
        </p:txBody>
      </p:sp>
      <p:sp>
        <p:nvSpPr>
          <p:cNvPr id="3" name="Picture Placeholder 2">
            <a:extLst>
              <a:ext uri="{FF2B5EF4-FFF2-40B4-BE49-F238E27FC236}">
                <a16:creationId xmlns:a16="http://schemas.microsoft.com/office/drawing/2014/main" id="{930EB2AE-9E6B-351F-9B38-B7294250542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a:extLst>
              <a:ext uri="{FF2B5EF4-FFF2-40B4-BE49-F238E27FC236}">
                <a16:creationId xmlns:a16="http://schemas.microsoft.com/office/drawing/2014/main" id="{643A5A51-E9A8-E566-D901-D6A9AE606AD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8761EF-645A-0A60-3B73-D262F4F72E75}"/>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6" name="Footer Placeholder 5">
            <a:extLst>
              <a:ext uri="{FF2B5EF4-FFF2-40B4-BE49-F238E27FC236}">
                <a16:creationId xmlns:a16="http://schemas.microsoft.com/office/drawing/2014/main" id="{B1E54419-12B3-2FDA-49AA-1CE308D280B7}"/>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Slide Number Placeholder 6">
            <a:extLst>
              <a:ext uri="{FF2B5EF4-FFF2-40B4-BE49-F238E27FC236}">
                <a16:creationId xmlns:a16="http://schemas.microsoft.com/office/drawing/2014/main" id="{079BB701-7DC0-F928-5B5D-52F51E2E739B}"/>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7930559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72B3B-2A07-4FE7-6BB4-921AA3D2483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1BEC4B1D-41BE-8F71-7A03-93B538DB789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EE404C30-5C5A-0952-FBDD-695C353593E1}"/>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5" name="Footer Placeholder 4">
            <a:extLst>
              <a:ext uri="{FF2B5EF4-FFF2-40B4-BE49-F238E27FC236}">
                <a16:creationId xmlns:a16="http://schemas.microsoft.com/office/drawing/2014/main" id="{89A495C9-710A-9F33-1850-BFA8FC48EFF6}"/>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B53592AC-A065-9058-62AD-ADDBA63CA918}"/>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4279161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FB2CFB-0B1B-0825-250C-1991BA4B1E0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623B0126-4334-5ECB-BD0F-C62DE80886C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ED50783E-D337-FC65-BC58-2BB322161E6E}"/>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9/03/2026</a:t>
            </a:fld>
            <a:endParaRPr lang="nl-BE"/>
          </a:p>
        </p:txBody>
      </p:sp>
      <p:sp>
        <p:nvSpPr>
          <p:cNvPr id="5" name="Footer Placeholder 4">
            <a:extLst>
              <a:ext uri="{FF2B5EF4-FFF2-40B4-BE49-F238E27FC236}">
                <a16:creationId xmlns:a16="http://schemas.microsoft.com/office/drawing/2014/main" id="{7E5D3ACA-50A6-33F4-27AE-7ECCD15FD71B}"/>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5AC9704F-E4D8-AA7E-DF2D-ED00BC93029F}"/>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19155718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Yellow bann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828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4418" y="1501797"/>
            <a:ext cx="10943167" cy="2008167"/>
          </a:xfrm>
        </p:spPr>
        <p:txBody>
          <a:bodyPr anchor="b">
            <a:noAutofit/>
          </a:bodyPr>
          <a:lstStyle>
            <a:lvl1pPr algn="ctr">
              <a:defRPr sz="6400">
                <a:solidFill>
                  <a:srgbClr val="F5C400"/>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normAutofit/>
          </a:bodyPr>
          <a:lstStyle>
            <a:lvl1pPr marL="0" indent="0" algn="ctr">
              <a:buNone/>
              <a:defRPr sz="4267" b="0" i="0">
                <a:latin typeface="Arial Light"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Click to edit Master subtitle style</a:t>
            </a:r>
            <a:endParaRPr lang="en-US" dirty="0"/>
          </a:p>
        </p:txBody>
      </p:sp>
      <p:pic>
        <p:nvPicPr>
          <p:cNvPr id="8" name="Picture 7" descr="Graphical user interface, text&#10;&#10;Description automatically generated">
            <a:extLst>
              <a:ext uri="{FF2B5EF4-FFF2-40B4-BE49-F238E27FC236}">
                <a16:creationId xmlns:a16="http://schemas.microsoft.com/office/drawing/2014/main" id="{5957F1B7-8252-3F97-BFD5-8BAE9AE0D553}"/>
              </a:ext>
            </a:extLst>
          </p:cNvPr>
          <p:cNvPicPr>
            <a:picLocks noChangeAspect="1"/>
          </p:cNvPicPr>
          <p:nvPr userDrawn="1"/>
        </p:nvPicPr>
        <p:blipFill>
          <a:blip r:embed="rId2"/>
          <a:stretch>
            <a:fillRect/>
          </a:stretch>
        </p:blipFill>
        <p:spPr>
          <a:xfrm>
            <a:off x="9184609" y="5738769"/>
            <a:ext cx="2573867" cy="538011"/>
          </a:xfrm>
          <a:prstGeom prst="rect">
            <a:avLst/>
          </a:prstGeom>
        </p:spPr>
      </p:pic>
      <p:pic>
        <p:nvPicPr>
          <p:cNvPr id="6" name="Picture 5" descr="Icon&#10;&#10;Description automatically generated">
            <a:extLst>
              <a:ext uri="{FF2B5EF4-FFF2-40B4-BE49-F238E27FC236}">
                <a16:creationId xmlns:a16="http://schemas.microsoft.com/office/drawing/2014/main" id="{D04844D9-6A66-2848-AF90-64573F3822A4}"/>
              </a:ext>
            </a:extLst>
          </p:cNvPr>
          <p:cNvPicPr>
            <a:picLocks noChangeAspect="1"/>
          </p:cNvPicPr>
          <p:nvPr userDrawn="1"/>
        </p:nvPicPr>
        <p:blipFill>
          <a:blip r:embed="rId3"/>
          <a:stretch>
            <a:fillRect/>
          </a:stretch>
        </p:blipFill>
        <p:spPr>
          <a:xfrm>
            <a:off x="3413568" y="6206920"/>
            <a:ext cx="792264" cy="748249"/>
          </a:xfrm>
          <a:prstGeom prst="rect">
            <a:avLst/>
          </a:prstGeom>
        </p:spPr>
      </p:pic>
    </p:spTree>
    <p:extLst>
      <p:ext uri="{BB962C8B-B14F-4D97-AF65-F5344CB8AC3E}">
        <p14:creationId xmlns:p14="http://schemas.microsoft.com/office/powerpoint/2010/main" val="7072045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43AD7BA-47BA-9E40-14EB-BC870D48985A}"/>
              </a:ext>
            </a:extLst>
          </p:cNvPr>
          <p:cNvSpPr>
            <a:spLocks noGrp="1"/>
          </p:cNvSpPr>
          <p:nvPr>
            <p:ph type="ctrTitle"/>
          </p:nvPr>
        </p:nvSpPr>
        <p:spPr>
          <a:xfrm>
            <a:off x="624418" y="1501797"/>
            <a:ext cx="10943167" cy="2008167"/>
          </a:xfrm>
        </p:spPr>
        <p:txBody>
          <a:bodyPr anchor="b">
            <a:noAutofit/>
          </a:bodyPr>
          <a:lstStyle>
            <a:lvl1pPr algn="ctr">
              <a:defRPr sz="6400">
                <a:solidFill>
                  <a:srgbClr val="F5C400"/>
                </a:solidFill>
              </a:defRPr>
            </a:lvl1pPr>
          </a:lstStyle>
          <a:p>
            <a:r>
              <a:rPr lang="en-GB" dirty="0"/>
              <a:t>Click to edit Master title style</a:t>
            </a:r>
            <a:endParaRPr lang="en-US" dirty="0"/>
          </a:p>
        </p:txBody>
      </p:sp>
      <p:sp>
        <p:nvSpPr>
          <p:cNvPr id="10" name="Subtitle 2">
            <a:extLst>
              <a:ext uri="{FF2B5EF4-FFF2-40B4-BE49-F238E27FC236}">
                <a16:creationId xmlns:a16="http://schemas.microsoft.com/office/drawing/2014/main" id="{AD3AB47F-7FDB-EA16-0A71-E82DBC10B6D7}"/>
              </a:ext>
            </a:extLst>
          </p:cNvPr>
          <p:cNvSpPr>
            <a:spLocks noGrp="1"/>
          </p:cNvSpPr>
          <p:nvPr>
            <p:ph type="subTitle" idx="1"/>
          </p:nvPr>
        </p:nvSpPr>
        <p:spPr>
          <a:xfrm>
            <a:off x="1524000" y="3602037"/>
            <a:ext cx="9144000" cy="1655763"/>
          </a:xfrm>
        </p:spPr>
        <p:txBody>
          <a:bodyPr>
            <a:normAutofit/>
          </a:bodyPr>
          <a:lstStyle>
            <a:lvl1pPr marL="0" indent="0" algn="ctr">
              <a:buNone/>
              <a:defRPr sz="4267" b="0" i="0">
                <a:latin typeface="Arial Light"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Click to edit Master subtitle style</a:t>
            </a:r>
            <a:endParaRPr lang="en-US" dirty="0"/>
          </a:p>
        </p:txBody>
      </p:sp>
      <p:pic>
        <p:nvPicPr>
          <p:cNvPr id="4" name="Picture 3" descr="Icon&#10;&#10;Description automatically generated">
            <a:extLst>
              <a:ext uri="{FF2B5EF4-FFF2-40B4-BE49-F238E27FC236}">
                <a16:creationId xmlns:a16="http://schemas.microsoft.com/office/drawing/2014/main" id="{84560605-B53D-E428-B5CC-CB5CC95E1C04}"/>
              </a:ext>
            </a:extLst>
          </p:cNvPr>
          <p:cNvPicPr>
            <a:picLocks noChangeAspect="1"/>
          </p:cNvPicPr>
          <p:nvPr userDrawn="1"/>
        </p:nvPicPr>
        <p:blipFill>
          <a:blip r:embed="rId2"/>
          <a:stretch>
            <a:fillRect/>
          </a:stretch>
        </p:blipFill>
        <p:spPr>
          <a:xfrm>
            <a:off x="8981854" y="6131998"/>
            <a:ext cx="874028" cy="825471"/>
          </a:xfrm>
          <a:prstGeom prst="rect">
            <a:avLst/>
          </a:prstGeom>
        </p:spPr>
      </p:pic>
    </p:spTree>
    <p:extLst>
      <p:ext uri="{BB962C8B-B14F-4D97-AF65-F5344CB8AC3E}">
        <p14:creationId xmlns:p14="http://schemas.microsoft.com/office/powerpoint/2010/main" val="37463707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417" y="1622907"/>
            <a:ext cx="10943167" cy="1211127"/>
          </a:xfrm>
        </p:spPr>
        <p:txBody>
          <a:bodyPr/>
          <a:lstStyle>
            <a:lvl1pPr>
              <a:defRPr>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624417" y="2906703"/>
            <a:ext cx="10943167" cy="3324765"/>
          </a:xfrm>
          <a:prstGeom prst="roundRect">
            <a:avLst>
              <a:gd name="adj" fmla="val 3377"/>
            </a:avLst>
          </a:prstGeom>
        </p:spPr>
        <p:txBody>
          <a:bodyPr/>
          <a:lstStyle>
            <a:lvl1pPr marL="228594" indent="-228594">
              <a:buFontTx/>
              <a:buBlip>
                <a:blip r:embed="rId2"/>
              </a:buBlip>
              <a:defRPr/>
            </a:lvl1pPr>
            <a:lvl3pPr marL="1142971" indent="-228594">
              <a:buFontTx/>
              <a:buBlip>
                <a:blip r:embed="rId2"/>
              </a:buBlip>
              <a:defRPr/>
            </a:lvl3pPr>
            <a:lvl5pPr marL="2057349" indent="-228594">
              <a:buFontTx/>
              <a:buBlip>
                <a:blip r:embed="rId2"/>
              </a:buBlip>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descr="Icon&#10;&#10;Description automatically generated">
            <a:extLst>
              <a:ext uri="{FF2B5EF4-FFF2-40B4-BE49-F238E27FC236}">
                <a16:creationId xmlns:a16="http://schemas.microsoft.com/office/drawing/2014/main" id="{61B70FA9-D18C-7CC8-11CE-78A7754F2608}"/>
              </a:ext>
            </a:extLst>
          </p:cNvPr>
          <p:cNvPicPr>
            <a:picLocks noChangeAspect="1"/>
          </p:cNvPicPr>
          <p:nvPr userDrawn="1"/>
        </p:nvPicPr>
        <p:blipFill>
          <a:blip r:embed="rId3"/>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27923885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15374" y="622301"/>
            <a:ext cx="8152209" cy="693791"/>
          </a:xfrm>
        </p:spPr>
        <p:txBody>
          <a:bodyPr>
            <a:normAutofit/>
          </a:bodyPr>
          <a:lstStyle>
            <a:lvl1pPr algn="ctr">
              <a:defRPr sz="2667">
                <a:solidFill>
                  <a:srgbClr val="F5C400"/>
                </a:solidFill>
              </a:defRPr>
            </a:lvl1pPr>
          </a:lstStyle>
          <a:p>
            <a:r>
              <a:rPr lang="en-GB" dirty="0"/>
              <a:t>Click to edit Master title style</a:t>
            </a:r>
            <a:endParaRPr lang="en-US" dirty="0"/>
          </a:p>
        </p:txBody>
      </p:sp>
      <p:sp>
        <p:nvSpPr>
          <p:cNvPr id="3" name="Content Placeholder 2"/>
          <p:cNvSpPr>
            <a:spLocks noGrp="1"/>
          </p:cNvSpPr>
          <p:nvPr>
            <p:ph sz="half" idx="1"/>
          </p:nvPr>
        </p:nvSpPr>
        <p:spPr>
          <a:xfrm>
            <a:off x="624418" y="1825625"/>
            <a:ext cx="5395383" cy="4410075"/>
          </a:xfrm>
          <a:prstGeom prst="roundRect">
            <a:avLst>
              <a:gd name="adj" fmla="val 2195"/>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199" y="1825625"/>
            <a:ext cx="5395383" cy="4410075"/>
          </a:xfrm>
          <a:prstGeom prst="roundRect">
            <a:avLst>
              <a:gd name="adj" fmla="val 2566"/>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6" name="Picture 5" descr="Icon&#10;&#10;Description automatically generated">
            <a:extLst>
              <a:ext uri="{FF2B5EF4-FFF2-40B4-BE49-F238E27FC236}">
                <a16:creationId xmlns:a16="http://schemas.microsoft.com/office/drawing/2014/main" id="{DE3C6362-DE11-8DF3-1744-61E53C8332EB}"/>
              </a:ext>
            </a:extLst>
          </p:cNvPr>
          <p:cNvPicPr>
            <a:picLocks noChangeAspect="1"/>
          </p:cNvPicPr>
          <p:nvPr userDrawn="1"/>
        </p:nvPicPr>
        <p:blipFill>
          <a:blip r:embed="rId2"/>
          <a:stretch>
            <a:fillRect/>
          </a:stretch>
        </p:blipFill>
        <p:spPr>
          <a:xfrm>
            <a:off x="9087174" y="6231468"/>
            <a:ext cx="768708" cy="726001"/>
          </a:xfrm>
          <a:prstGeom prst="rect">
            <a:avLst/>
          </a:prstGeom>
        </p:spPr>
      </p:pic>
    </p:spTree>
    <p:extLst>
      <p:ext uri="{BB962C8B-B14F-4D97-AF65-F5344CB8AC3E}">
        <p14:creationId xmlns:p14="http://schemas.microsoft.com/office/powerpoint/2010/main" val="32979130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4418" y="1681163"/>
            <a:ext cx="5373159"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624418" y="2505076"/>
            <a:ext cx="5373159" cy="3730625"/>
          </a:xfrm>
          <a:prstGeom prst="roundRect">
            <a:avLst>
              <a:gd name="adj" fmla="val 2630"/>
            </a:avLst>
          </a:prstGeom>
        </p:spPr>
        <p:txBody>
          <a:bodyPr/>
          <a:lstStyle>
            <a:lvl1pPr>
              <a:defRPr sz="2400"/>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6172200" y="1681163"/>
            <a:ext cx="5395384"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395384" cy="3726392"/>
          </a:xfrm>
          <a:prstGeom prst="roundRect">
            <a:avLst>
              <a:gd name="adj" fmla="val 2614"/>
            </a:avLst>
          </a:prstGeom>
        </p:spPr>
        <p:txBody>
          <a:bodyPr/>
          <a:lstStyle>
            <a:lvl1pPr>
              <a:defRPr sz="2400"/>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itle 1">
            <a:extLst>
              <a:ext uri="{FF2B5EF4-FFF2-40B4-BE49-F238E27FC236}">
                <a16:creationId xmlns:a16="http://schemas.microsoft.com/office/drawing/2014/main" id="{C90C8F5F-C628-703C-5963-348AA8BECCD9}"/>
              </a:ext>
            </a:extLst>
          </p:cNvPr>
          <p:cNvSpPr>
            <a:spLocks noGrp="1"/>
          </p:cNvSpPr>
          <p:nvPr>
            <p:ph type="title"/>
          </p:nvPr>
        </p:nvSpPr>
        <p:spPr>
          <a:xfrm>
            <a:off x="3415374" y="622301"/>
            <a:ext cx="8152209" cy="693791"/>
          </a:xfrm>
        </p:spPr>
        <p:txBody>
          <a:bodyPr>
            <a:normAutofit/>
          </a:bodyPr>
          <a:lstStyle>
            <a:lvl1pPr algn="ctr">
              <a:defRPr sz="2667">
                <a:solidFill>
                  <a:srgbClr val="F5C400"/>
                </a:solidFill>
              </a:defRPr>
            </a:lvl1pPr>
          </a:lstStyle>
          <a:p>
            <a:r>
              <a:rPr lang="en-GB" dirty="0"/>
              <a:t>Click to edit Master title style</a:t>
            </a:r>
            <a:endParaRPr lang="en-US" dirty="0"/>
          </a:p>
        </p:txBody>
      </p:sp>
      <p:pic>
        <p:nvPicPr>
          <p:cNvPr id="7" name="Picture 6" descr="Icon&#10;&#10;Description automatically generated">
            <a:extLst>
              <a:ext uri="{FF2B5EF4-FFF2-40B4-BE49-F238E27FC236}">
                <a16:creationId xmlns:a16="http://schemas.microsoft.com/office/drawing/2014/main" id="{CB741E2B-B76A-F9DC-4434-6D77D73C8A50}"/>
              </a:ext>
            </a:extLst>
          </p:cNvPr>
          <p:cNvPicPr>
            <a:picLocks noChangeAspect="1"/>
          </p:cNvPicPr>
          <p:nvPr userDrawn="1"/>
        </p:nvPicPr>
        <p:blipFill>
          <a:blip r:embed="rId2"/>
          <a:stretch>
            <a:fillRect/>
          </a:stretch>
        </p:blipFill>
        <p:spPr>
          <a:xfrm>
            <a:off x="9087174" y="6231468"/>
            <a:ext cx="768708" cy="726001"/>
          </a:xfrm>
          <a:prstGeom prst="rect">
            <a:avLst/>
          </a:prstGeom>
        </p:spPr>
      </p:pic>
    </p:spTree>
    <p:extLst>
      <p:ext uri="{BB962C8B-B14F-4D97-AF65-F5344CB8AC3E}">
        <p14:creationId xmlns:p14="http://schemas.microsoft.com/office/powerpoint/2010/main" val="29743582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5C400"/>
                </a:solidFill>
              </a:defRPr>
            </a:lvl1pPr>
          </a:lstStyle>
          <a:p>
            <a:r>
              <a:rPr lang="en-GB" dirty="0"/>
              <a:t>Click to edit Master title style</a:t>
            </a:r>
            <a:endParaRPr lang="en-US" dirty="0"/>
          </a:p>
        </p:txBody>
      </p:sp>
      <p:pic>
        <p:nvPicPr>
          <p:cNvPr id="4" name="Picture 3" descr="Icon&#10;&#10;Description automatically generated">
            <a:extLst>
              <a:ext uri="{FF2B5EF4-FFF2-40B4-BE49-F238E27FC236}">
                <a16:creationId xmlns:a16="http://schemas.microsoft.com/office/drawing/2014/main" id="{36DB0F46-C74D-B3E0-AF3C-3EFED5881E7C}"/>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17312197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0B75B8AE-857E-A18F-5DCD-47221A0CF444}"/>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29793265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5183187" y="622301"/>
            <a:ext cx="6384396" cy="5609167"/>
          </a:xfrm>
          <a:prstGeom prst="roundRect">
            <a:avLst>
              <a:gd name="adj" fmla="val 1984"/>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5" name="Picture 4" descr="Icon&#10;&#10;Description automatically generated">
            <a:extLst>
              <a:ext uri="{FF2B5EF4-FFF2-40B4-BE49-F238E27FC236}">
                <a16:creationId xmlns:a16="http://schemas.microsoft.com/office/drawing/2014/main" id="{3E08E83A-1854-DBE7-380E-C9C0ECAE1D93}"/>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3493383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8" y="622301"/>
            <a:ext cx="6384397" cy="5609167"/>
          </a:xfrm>
          <a:prstGeom prst="roundRect">
            <a:avLst>
              <a:gd name="adj" fmla="val 2272"/>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dirty="0"/>
              <a:t>Click icon to add picture</a:t>
            </a:r>
            <a:endParaRPr lang="en-US" dirty="0"/>
          </a:p>
        </p:txBody>
      </p:sp>
      <p:sp>
        <p:nvSpPr>
          <p:cNvPr id="8" name="Title 1">
            <a:extLst>
              <a:ext uri="{FF2B5EF4-FFF2-40B4-BE49-F238E27FC236}">
                <a16:creationId xmlns:a16="http://schemas.microsoft.com/office/drawing/2014/main" id="{11D6158A-E2AC-466E-E401-E86AFA8353DE}"/>
              </a:ext>
            </a:extLst>
          </p:cNvPr>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9" name="Text Placeholder 3">
            <a:extLst>
              <a:ext uri="{FF2B5EF4-FFF2-40B4-BE49-F238E27FC236}">
                <a16:creationId xmlns:a16="http://schemas.microsoft.com/office/drawing/2014/main" id="{1D4B9544-8F18-F4DB-A855-15DEEBB0DAB9}"/>
              </a:ext>
            </a:extLst>
          </p:cNvPr>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2" name="Picture 1" descr="Icon&#10;&#10;Description automatically generated">
            <a:extLst>
              <a:ext uri="{FF2B5EF4-FFF2-40B4-BE49-F238E27FC236}">
                <a16:creationId xmlns:a16="http://schemas.microsoft.com/office/drawing/2014/main" id="{F2ABC6E0-9532-3CC0-5D66-FB3B633E33BB}"/>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13188270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24"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398" tIns="45701" rIns="91398" bIns="45701" anchor="ctr"/>
          <a:lstStyle/>
          <a:p>
            <a:pPr algn="ctr" defTabSz="456993">
              <a:defRPr/>
            </a:pPr>
            <a:endParaRPr lang="en-US">
              <a:solidFill>
                <a:srgbClr val="FFFFFF"/>
              </a:solidFill>
            </a:endParaRPr>
          </a:p>
        </p:txBody>
      </p:sp>
      <p:sp>
        <p:nvSpPr>
          <p:cNvPr id="13" name="Title 12"/>
          <p:cNvSpPr>
            <a:spLocks noGrp="1"/>
          </p:cNvSpPr>
          <p:nvPr>
            <p:ph type="title"/>
          </p:nvPr>
        </p:nvSpPr>
        <p:spPr>
          <a:xfrm>
            <a:off x="609750" y="2708920"/>
            <a:ext cx="4910195" cy="2880320"/>
          </a:xfrm>
          <a:prstGeom prst="rect">
            <a:avLst/>
          </a:prstGeom>
        </p:spPr>
        <p:txBody>
          <a:bodyPr lIns="91398" tIns="45701" rIns="91398" bIns="45701"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781561621"/>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60"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10129320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5" y="9"/>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398" tIns="45701" rIns="91398" bIns="45701" rtlCol="0" anchor="ctr"/>
          <a:lstStyle/>
          <a:p>
            <a:pPr algn="ctr" defTabSz="456993"/>
            <a:endParaRPr lang="en-GB">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660"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6422096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965"/>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452"/>
            <a:ext cx="2687868" cy="528919"/>
          </a:xfrm>
          <a:prstGeom prst="rect">
            <a:avLst/>
          </a:prstGeom>
          <a:noFill/>
          <a:ln w="9525">
            <a:noFill/>
            <a:miter lim="800000"/>
            <a:headEnd/>
            <a:tailEnd/>
          </a:ln>
        </p:spPr>
      </p:pic>
    </p:spTree>
    <p:extLst>
      <p:ext uri="{BB962C8B-B14F-4D97-AF65-F5344CB8AC3E}">
        <p14:creationId xmlns:p14="http://schemas.microsoft.com/office/powerpoint/2010/main" val="28092084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 y="5708761"/>
            <a:ext cx="12193967" cy="1204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U:\02. External Communication\02.06 MEDIA_PRESS_DIGITAL-WEB\Graphic stuff\Future of CAP\Materiel CAP Have your say\arrows.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309291" y="5984616"/>
            <a:ext cx="3526252" cy="873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0504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47"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29321531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3510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200872" y="575757"/>
            <a:ext cx="7513289" cy="941988"/>
          </a:xfrm>
          <a:prstGeom prst="rect">
            <a:avLst/>
          </a:prstGeom>
        </p:spPr>
        <p:txBody>
          <a:bodyPr lIns="91398" tIns="45701" rIns="91398" bIns="45701" anchor="ctr" anchorCtr="0">
            <a:normAutofit/>
          </a:bodyPr>
          <a:lstStyle>
            <a:lvl1pPr algn="l">
              <a:defRPr lang="en-US" sz="2800" b="1" kern="1200" dirty="0">
                <a:solidFill>
                  <a:schemeClr val="tx1"/>
                </a:solidFill>
                <a:latin typeface="+mn-lt"/>
                <a:ea typeface="+mn-ea"/>
                <a:cs typeface="+mn-cs"/>
              </a:defRPr>
            </a:lvl1pPr>
          </a:lstStyle>
          <a:p>
            <a:r>
              <a:rPr lang="en-US" dirty="0"/>
              <a:t>Click to edit title</a:t>
            </a:r>
          </a:p>
        </p:txBody>
      </p:sp>
      <p:sp>
        <p:nvSpPr>
          <p:cNvPr id="4" name="Subtitle 2"/>
          <p:cNvSpPr>
            <a:spLocks noGrp="1"/>
          </p:cNvSpPr>
          <p:nvPr>
            <p:ph type="subTitle" idx="1" hasCustomPrompt="1"/>
          </p:nvPr>
        </p:nvSpPr>
        <p:spPr>
          <a:xfrm>
            <a:off x="200857" y="1517745"/>
            <a:ext cx="9834645" cy="4223122"/>
          </a:xfrm>
          <a:prstGeom prst="rect">
            <a:avLst/>
          </a:prstGeom>
        </p:spPr>
        <p:txBody>
          <a:bodyPr lIns="91398" tIns="45701" rIns="91398" bIns="45701">
            <a:normAutofit/>
          </a:bodyPr>
          <a:lstStyle>
            <a:lvl1pPr marL="456993" indent="-456993" algn="l">
              <a:buFont typeface="Arial" panose="020B0604020202020204" pitchFamily="34" charset="0"/>
              <a:buChar char="•"/>
              <a:defRPr lang="en-US" sz="2400" i="0" kern="1200" smtClean="0">
                <a:solidFill>
                  <a:srgbClr val="6F6F68"/>
                </a:solidFill>
                <a:latin typeface="+mn-lt"/>
                <a:ea typeface="+mn-ea"/>
                <a:cs typeface="+mn-cs"/>
              </a:defRPr>
            </a:lvl1pPr>
            <a:lvl2pPr marL="456993" indent="0" algn="ctr">
              <a:buNone/>
              <a:defRPr sz="2000"/>
            </a:lvl2pPr>
            <a:lvl3pPr marL="913986" indent="0" algn="ctr">
              <a:buNone/>
              <a:defRPr sz="1800"/>
            </a:lvl3pPr>
            <a:lvl4pPr marL="1370979" indent="0" algn="ctr">
              <a:buNone/>
              <a:defRPr sz="1600"/>
            </a:lvl4pPr>
            <a:lvl5pPr marL="1827973" indent="0" algn="ctr">
              <a:buNone/>
              <a:defRPr sz="1600"/>
            </a:lvl5pPr>
            <a:lvl6pPr marL="2284968" indent="0" algn="ctr">
              <a:buNone/>
              <a:defRPr sz="1600"/>
            </a:lvl6pPr>
            <a:lvl7pPr marL="2741962" indent="0" algn="ctr">
              <a:buNone/>
              <a:defRPr sz="1600"/>
            </a:lvl7pPr>
            <a:lvl8pPr marL="3198956" indent="0" algn="ctr">
              <a:buNone/>
              <a:defRPr sz="1600"/>
            </a:lvl8pPr>
            <a:lvl9pPr marL="3655951" indent="0" algn="ctr">
              <a:buNone/>
              <a:defRPr sz="1600"/>
            </a:lvl9pPr>
          </a:lstStyle>
          <a:p>
            <a:r>
              <a:rPr lang="en-US" dirty="0"/>
              <a:t>Click to edit text</a:t>
            </a:r>
          </a:p>
          <a:p>
            <a:endParaRPr lang="fr-BE" dirty="0"/>
          </a:p>
          <a:p>
            <a:endParaRPr lang="en-US" dirty="0"/>
          </a:p>
        </p:txBody>
      </p:sp>
      <p:pic>
        <p:nvPicPr>
          <p:cNvPr id="10" name="Picture 6"/>
          <p:cNvPicPr/>
          <p:nvPr userDrawn="1"/>
        </p:nvPicPr>
        <p:blipFill>
          <a:blip r:embed="rId2" cstate="print">
            <a:extLst>
              <a:ext uri="{28A0092B-C50C-407E-A947-70E740481C1C}">
                <a14:useLocalDpi xmlns:a14="http://schemas.microsoft.com/office/drawing/2010/main" val="0"/>
              </a:ext>
            </a:extLst>
          </a:blip>
          <a:stretch>
            <a:fillRect/>
          </a:stretch>
        </p:blipFill>
        <p:spPr>
          <a:xfrm>
            <a:off x="4755381" y="120519"/>
            <a:ext cx="1254760" cy="665480"/>
          </a:xfrm>
          <a:prstGeom prst="rect">
            <a:avLst/>
          </a:prstGeom>
        </p:spPr>
      </p:pic>
      <p:pic>
        <p:nvPicPr>
          <p:cNvPr id="11" name="Picture 8" descr="C:\Users\elena maccioni\Dropbox (Ruranet)\ENRD-Team\Admin_and_Practical\ENRD_AGRI_EIP-logos\3logos.png"/>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458" y="177034"/>
            <a:ext cx="4610947" cy="552450"/>
          </a:xfrm>
          <a:prstGeom prst="rect">
            <a:avLst/>
          </a:prstGeom>
          <a:noFill/>
          <a:ln>
            <a:noFill/>
          </a:ln>
        </p:spPr>
      </p:pic>
      <p:sp>
        <p:nvSpPr>
          <p:cNvPr id="12" name="Rectangle 1"/>
          <p:cNvSpPr/>
          <p:nvPr userDrawn="1"/>
        </p:nvSpPr>
        <p:spPr>
          <a:xfrm>
            <a:off x="5857532" y="283982"/>
            <a:ext cx="6096000" cy="338554"/>
          </a:xfrm>
          <a:prstGeom prst="rect">
            <a:avLst/>
          </a:prstGeom>
        </p:spPr>
        <p:txBody>
          <a:bodyPr lIns="91398" tIns="45701" rIns="91398" bIns="45701">
            <a:spAutoFit/>
          </a:bodyPr>
          <a:lstStyle/>
          <a:p>
            <a:pPr algn="r" eaLnBrk="0" fontAlgn="base" hangingPunct="0">
              <a:spcBef>
                <a:spcPct val="0"/>
              </a:spcBef>
              <a:spcAft>
                <a:spcPct val="0"/>
              </a:spcAft>
              <a:defRPr/>
            </a:pPr>
            <a:r>
              <a:rPr lang="en-US" sz="800" dirty="0">
                <a:solidFill>
                  <a:srgbClr val="006A71"/>
                </a:solidFill>
                <a:latin typeface="Calibri Light" panose="020F0302020204030204"/>
                <a:ea typeface="Cambria" pitchFamily="18" charset="0"/>
                <a:cs typeface="Calibri" pitchFamily="34" charset="0"/>
              </a:rPr>
              <a:t>8</a:t>
            </a:r>
            <a:r>
              <a:rPr lang="en-US" sz="800" baseline="30000" dirty="0">
                <a:solidFill>
                  <a:srgbClr val="006A71"/>
                </a:solidFill>
                <a:latin typeface="Calibri Light" panose="020F0302020204030204"/>
                <a:ea typeface="Cambria" pitchFamily="18" charset="0"/>
                <a:cs typeface="Calibri" pitchFamily="34" charset="0"/>
              </a:rPr>
              <a:t>th</a:t>
            </a:r>
            <a:r>
              <a:rPr lang="en-US" sz="800" dirty="0">
                <a:solidFill>
                  <a:srgbClr val="006A71"/>
                </a:solidFill>
                <a:latin typeface="Calibri Light" panose="020F0302020204030204"/>
                <a:ea typeface="Cambria" pitchFamily="18" charset="0"/>
                <a:cs typeface="Calibri" pitchFamily="34" charset="0"/>
              </a:rPr>
              <a:t> Meeting of the</a:t>
            </a:r>
            <a:endParaRPr lang="en-GB" sz="800" dirty="0">
              <a:solidFill>
                <a:srgbClr val="0F5494"/>
              </a:solidFill>
              <a:latin typeface="Calibri Light" panose="020F0302020204030204"/>
            </a:endParaRPr>
          </a:p>
          <a:p>
            <a:pPr algn="r" eaLnBrk="0" fontAlgn="base" hangingPunct="0">
              <a:spcBef>
                <a:spcPct val="0"/>
              </a:spcBef>
              <a:spcAft>
                <a:spcPct val="0"/>
              </a:spcAft>
              <a:defRPr/>
            </a:pPr>
            <a:r>
              <a:rPr lang="en-US" sz="800" dirty="0">
                <a:solidFill>
                  <a:srgbClr val="006A71"/>
                </a:solidFill>
                <a:latin typeface="Calibri Light" panose="020F0302020204030204"/>
                <a:ea typeface="Cambria" pitchFamily="18" charset="0"/>
                <a:cs typeface="Calibri" pitchFamily="34" charset="0"/>
              </a:rPr>
              <a:t>Subgroup on Innovation</a:t>
            </a:r>
            <a:endParaRPr lang="en-US" sz="800" dirty="0">
              <a:solidFill>
                <a:prstClr val="black"/>
              </a:solidFill>
              <a:latin typeface="Calibri Light" panose="020F0302020204030204"/>
            </a:endParaRPr>
          </a:p>
        </p:txBody>
      </p:sp>
    </p:spTree>
    <p:extLst>
      <p:ext uri="{BB962C8B-B14F-4D97-AF65-F5344CB8AC3E}">
        <p14:creationId xmlns:p14="http://schemas.microsoft.com/office/powerpoint/2010/main" val="5945821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47"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8785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Aangepaste indeling">
    <p:spTree>
      <p:nvGrpSpPr>
        <p:cNvPr id="1" name=""/>
        <p:cNvGrpSpPr/>
        <p:nvPr/>
      </p:nvGrpSpPr>
      <p:grpSpPr>
        <a:xfrm>
          <a:off x="0" y="0"/>
          <a:ext cx="0" cy="0"/>
          <a:chOff x="0" y="0"/>
          <a:chExt cx="0" cy="0"/>
        </a:xfrm>
      </p:grpSpPr>
      <p:sp>
        <p:nvSpPr>
          <p:cNvPr id="13" name="Rechthoek 12"/>
          <p:cNvSpPr/>
          <p:nvPr userDrawn="1"/>
        </p:nvSpPr>
        <p:spPr>
          <a:xfrm>
            <a:off x="0" y="1628800"/>
            <a:ext cx="12192000" cy="4824536"/>
          </a:xfrm>
          <a:prstGeom prst="rect">
            <a:avLst/>
          </a:prstGeom>
          <a:solidFill>
            <a:srgbClr val="BBDFD0"/>
          </a:solidFill>
          <a:ln w="25400" cap="flat" cmpd="sng" algn="ctr">
            <a:noFill/>
            <a:prstDash val="solid"/>
          </a:ln>
          <a:effectLst/>
        </p:spPr>
        <p:txBody>
          <a:bodyPr lIns="91398" tIns="45701" rIns="91398" bIns="45701" rtlCol="0" anchor="ctr"/>
          <a:lstStyle/>
          <a:p>
            <a:pPr algn="ctr">
              <a:defRPr/>
            </a:pPr>
            <a:endParaRPr lang="nl-BE" kern="0">
              <a:solidFill>
                <a:prstClr val="white"/>
              </a:solidFill>
              <a:latin typeface="Verdana"/>
            </a:endParaRPr>
          </a:p>
        </p:txBody>
      </p:sp>
      <p:sp>
        <p:nvSpPr>
          <p:cNvPr id="11" name="Rechthoek 10"/>
          <p:cNvSpPr/>
          <p:nvPr userDrawn="1"/>
        </p:nvSpPr>
        <p:spPr>
          <a:xfrm>
            <a:off x="0" y="6453336"/>
            <a:ext cx="12192000" cy="404664"/>
          </a:xfrm>
          <a:prstGeom prst="rect">
            <a:avLst/>
          </a:prstGeom>
          <a:solidFill>
            <a:srgbClr val="9BBB59">
              <a:lumMod val="40000"/>
              <a:lumOff val="60000"/>
            </a:srgbClr>
          </a:solidFill>
          <a:ln w="25400" cap="flat" cmpd="sng" algn="ctr">
            <a:noFill/>
            <a:prstDash val="solid"/>
          </a:ln>
          <a:effectLst/>
        </p:spPr>
        <p:txBody>
          <a:bodyPr lIns="91398" tIns="45701" rIns="91398" bIns="45701" rtlCol="0" anchor="ctr"/>
          <a:lstStyle/>
          <a:p>
            <a:pPr algn="ctr">
              <a:defRPr/>
            </a:pPr>
            <a:endParaRPr lang="nl-BE" kern="0">
              <a:solidFill>
                <a:prstClr val="white"/>
              </a:solidFill>
              <a:latin typeface="Verdana"/>
            </a:endParaRPr>
          </a:p>
        </p:txBody>
      </p:sp>
      <p:sp>
        <p:nvSpPr>
          <p:cNvPr id="2" name="Titel 1"/>
          <p:cNvSpPr>
            <a:spLocks noGrp="1"/>
          </p:cNvSpPr>
          <p:nvPr>
            <p:ph type="title"/>
          </p:nvPr>
        </p:nvSpPr>
        <p:spPr>
          <a:xfrm>
            <a:off x="609600" y="274638"/>
            <a:ext cx="10972800" cy="1143000"/>
          </a:xfrm>
          <a:prstGeom prst="rect">
            <a:avLst/>
          </a:prstGeom>
        </p:spPr>
        <p:txBody>
          <a:bodyPr lIns="91398" tIns="45701" rIns="91398" bIns="45701"/>
          <a:lstStyle>
            <a:lvl1pPr>
              <a:defRPr sz="2400"/>
            </a:lvl1pPr>
          </a:lstStyle>
          <a:p>
            <a:r>
              <a:rPr lang="nl-NL"/>
              <a:t>Klik om stijl te bewerken</a:t>
            </a:r>
            <a:endParaRPr lang="en-GB" dirty="0"/>
          </a:p>
        </p:txBody>
      </p:sp>
      <p:pic>
        <p:nvPicPr>
          <p:cNvPr id="6" name="Picture 4" descr="C:\Users\Jusbox\Desktop\streepjes-01.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522884"/>
            <a:ext cx="12192000" cy="216024"/>
          </a:xfrm>
          <a:prstGeom prst="rect">
            <a:avLst/>
          </a:prstGeom>
          <a:noFill/>
        </p:spPr>
      </p:pic>
      <p:pic>
        <p:nvPicPr>
          <p:cNvPr id="7" name="Picture 2" descr="\\192.168.100.138\blackboxrevelation\EIP\visual identity\logo\logo EIP+EC\banner_EIP_ECverticaal.jp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264352" y="0"/>
            <a:ext cx="2304256" cy="2287312"/>
          </a:xfrm>
          <a:prstGeom prst="rect">
            <a:avLst/>
          </a:prstGeom>
          <a:noFill/>
          <a:effectLst>
            <a:outerShdw blurRad="63500" sx="102000" sy="102000" algn="ctr" rotWithShape="0">
              <a:prstClr val="black">
                <a:alpha val="40000"/>
              </a:prstClr>
            </a:outerShdw>
          </a:effectLst>
        </p:spPr>
      </p:pic>
      <p:pic>
        <p:nvPicPr>
          <p:cNvPr id="8" name="Picture 4" descr="C:\Users\Jusbox\Desktop\streepjes-01.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583" y="6333703"/>
            <a:ext cx="12192000" cy="216024"/>
          </a:xfrm>
          <a:prstGeom prst="rect">
            <a:avLst/>
          </a:prstGeom>
          <a:noFill/>
        </p:spPr>
      </p:pic>
      <p:pic>
        <p:nvPicPr>
          <p:cNvPr id="9" name="Picture 2" descr="\\192.168.100.138\blackboxrevelation\EIP\visual identity\logo\logo EIP+EC\banner_EIP_ECverticaal.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9264594" y="6198118"/>
            <a:ext cx="2308337" cy="660231"/>
          </a:xfrm>
          <a:prstGeom prst="rect">
            <a:avLst/>
          </a:prstGeom>
          <a:noFill/>
          <a:effectLst>
            <a:outerShdw blurRad="63500" sx="102000" sy="102000" algn="ctr" rotWithShape="0">
              <a:prstClr val="black">
                <a:alpha val="40000"/>
              </a:prstClr>
            </a:outerShdw>
          </a:effectLst>
        </p:spPr>
      </p:pic>
      <p:sp>
        <p:nvSpPr>
          <p:cNvPr id="14" name="Tijdelijke aanduiding voor inhoud 2"/>
          <p:cNvSpPr>
            <a:spLocks noGrp="1"/>
          </p:cNvSpPr>
          <p:nvPr>
            <p:ph idx="1"/>
          </p:nvPr>
        </p:nvSpPr>
        <p:spPr>
          <a:xfrm>
            <a:off x="609600" y="2287619"/>
            <a:ext cx="10972800" cy="3838851"/>
          </a:xfrm>
          <a:prstGeom prst="rect">
            <a:avLst/>
          </a:prstGeom>
        </p:spPr>
        <p:txBody>
          <a:bodyPr lIns="91398" tIns="45701" rIns="91398" bIns="45701"/>
          <a:lstStyle>
            <a:lvl1pPr>
              <a:spcBef>
                <a:spcPts val="0"/>
              </a:spcBef>
              <a:defRPr sz="1800">
                <a:solidFill>
                  <a:srgbClr val="008080"/>
                </a:solidFill>
                <a:latin typeface="Tahoma" panose="020B0604030504040204" pitchFamily="34" charset="0"/>
                <a:ea typeface="Tahoma" panose="020B0604030504040204" pitchFamily="34" charset="0"/>
                <a:cs typeface="Tahoma" panose="020B0604030504040204" pitchFamily="34" charset="0"/>
              </a:defRPr>
            </a:lvl1pPr>
            <a:lvl2pPr>
              <a:defRPr>
                <a:solidFill>
                  <a:srgbClr val="008080"/>
                </a:solidFill>
                <a:latin typeface="Tahoma" panose="020B0604030504040204" pitchFamily="34" charset="0"/>
                <a:ea typeface="Tahoma" panose="020B0604030504040204" pitchFamily="34" charset="0"/>
                <a:cs typeface="Tahoma" panose="020B0604030504040204" pitchFamily="34" charset="0"/>
              </a:defRPr>
            </a:lvl2pPr>
            <a:lvl3pPr>
              <a:defRPr>
                <a:solidFill>
                  <a:srgbClr val="008080"/>
                </a:solidFill>
                <a:latin typeface="Tahoma" panose="020B0604030504040204" pitchFamily="34" charset="0"/>
                <a:ea typeface="Tahoma" panose="020B0604030504040204" pitchFamily="34" charset="0"/>
                <a:cs typeface="Tahoma" panose="020B0604030504040204" pitchFamily="34" charset="0"/>
              </a:defRPr>
            </a:lvl3pPr>
            <a:lvl4pPr>
              <a:defRPr>
                <a:solidFill>
                  <a:srgbClr val="008080"/>
                </a:solidFill>
                <a:latin typeface="Tahoma" panose="020B0604030504040204" pitchFamily="34" charset="0"/>
                <a:ea typeface="Tahoma" panose="020B0604030504040204" pitchFamily="34" charset="0"/>
                <a:cs typeface="Tahoma" panose="020B0604030504040204" pitchFamily="34" charset="0"/>
              </a:defRPr>
            </a:lvl4pPr>
            <a:lvl5pPr>
              <a:defRPr>
                <a:solidFill>
                  <a:srgbClr val="008080"/>
                </a:solidFill>
                <a:latin typeface="Tahoma" panose="020B0604030504040204" pitchFamily="34" charset="0"/>
                <a:ea typeface="Tahoma" panose="020B0604030504040204" pitchFamily="34" charset="0"/>
                <a:cs typeface="Tahoma" panose="020B060403050404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dirty="0"/>
          </a:p>
        </p:txBody>
      </p:sp>
    </p:spTree>
    <p:extLst>
      <p:ext uri="{BB962C8B-B14F-4D97-AF65-F5344CB8AC3E}">
        <p14:creationId xmlns:p14="http://schemas.microsoft.com/office/powerpoint/2010/main" val="12221923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2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9907515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5" y="9"/>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398" tIns="45701" rIns="91398" bIns="45701" rtlCol="0" anchor="ctr"/>
          <a:lstStyle/>
          <a:p>
            <a:pPr algn="ctr" defTabSz="456993"/>
            <a:endParaRPr lang="en-GB">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62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1574026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913"/>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405"/>
            <a:ext cx="2687868" cy="528919"/>
          </a:xfrm>
          <a:prstGeom prst="rect">
            <a:avLst/>
          </a:prstGeom>
          <a:noFill/>
          <a:ln w="9525">
            <a:noFill/>
            <a:miter lim="800000"/>
            <a:headEnd/>
            <a:tailEnd/>
          </a:ln>
        </p:spPr>
      </p:pic>
    </p:spTree>
    <p:extLst>
      <p:ext uri="{BB962C8B-B14F-4D97-AF65-F5344CB8AC3E}">
        <p14:creationId xmlns:p14="http://schemas.microsoft.com/office/powerpoint/2010/main" val="8380542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M_OGtoImpact_cover">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239349" y="831950"/>
            <a:ext cx="8640960" cy="796850"/>
          </a:xfrm>
          <a:prstGeom prst="rect">
            <a:avLst/>
          </a:prstGeom>
        </p:spPr>
        <p:txBody>
          <a:bodyPr lIns="91398" tIns="45701" rIns="91398" bIns="45701"/>
          <a:lstStyle>
            <a:lvl1pPr marL="0" indent="0" algn="l">
              <a:buNone/>
              <a:defRPr sz="1200"/>
            </a:lvl1pPr>
            <a:lvl2pPr marL="456993" indent="0" algn="ctr">
              <a:buNone/>
              <a:defRPr sz="2000"/>
            </a:lvl2pPr>
            <a:lvl3pPr marL="913986" indent="0" algn="ctr">
              <a:buNone/>
              <a:defRPr sz="1800"/>
            </a:lvl3pPr>
            <a:lvl4pPr marL="1370979" indent="0" algn="ctr">
              <a:buNone/>
              <a:defRPr sz="1600"/>
            </a:lvl4pPr>
            <a:lvl5pPr marL="1827973" indent="0" algn="ctr">
              <a:buNone/>
              <a:defRPr sz="1600"/>
            </a:lvl5pPr>
            <a:lvl6pPr marL="2284968" indent="0" algn="ctr">
              <a:buNone/>
              <a:defRPr sz="1600"/>
            </a:lvl6pPr>
            <a:lvl7pPr marL="2741962" indent="0" algn="ctr">
              <a:buNone/>
              <a:defRPr sz="1600"/>
            </a:lvl7pPr>
            <a:lvl8pPr marL="3198956" indent="0" algn="ctr">
              <a:buNone/>
              <a:defRPr sz="1600"/>
            </a:lvl8pPr>
            <a:lvl9pPr marL="3655951" indent="0" algn="ctr">
              <a:buNone/>
              <a:defRPr sz="1600"/>
            </a:lvl9pPr>
          </a:lstStyle>
          <a:p>
            <a:r>
              <a:rPr lang="nl-NL"/>
              <a:t>Klikken om de ondertitelstijl van het model te bewerken</a:t>
            </a:r>
            <a:endParaRPr lang="nl-BE" dirty="0"/>
          </a:p>
        </p:txBody>
      </p:sp>
      <p:sp>
        <p:nvSpPr>
          <p:cNvPr id="4" name="Titel 3">
            <a:extLst>
              <a:ext uri="{FF2B5EF4-FFF2-40B4-BE49-F238E27FC236}">
                <a16:creationId xmlns:a16="http://schemas.microsoft.com/office/drawing/2014/main" id="{81EEA4B8-4030-44FB-B51E-7B1B34400305}"/>
              </a:ext>
            </a:extLst>
          </p:cNvPr>
          <p:cNvSpPr>
            <a:spLocks noGrp="1"/>
          </p:cNvSpPr>
          <p:nvPr>
            <p:ph type="title"/>
          </p:nvPr>
        </p:nvSpPr>
        <p:spPr>
          <a:xfrm>
            <a:off x="609600" y="274638"/>
            <a:ext cx="10972800" cy="1143000"/>
          </a:xfrm>
          <a:prstGeom prst="rect">
            <a:avLst/>
          </a:prstGeom>
        </p:spPr>
        <p:txBody>
          <a:bodyPr lIns="91398" tIns="45701" rIns="91398" bIns="45701"/>
          <a:lstStyle/>
          <a:p>
            <a:r>
              <a:rPr lang="nl-NL"/>
              <a:t>Klik om stijl te bewerken</a:t>
            </a:r>
            <a:endParaRPr lang="nl-BE"/>
          </a:p>
        </p:txBody>
      </p:sp>
    </p:spTree>
    <p:extLst>
      <p:ext uri="{BB962C8B-B14F-4D97-AF65-F5344CB8AC3E}">
        <p14:creationId xmlns:p14="http://schemas.microsoft.com/office/powerpoint/2010/main" val="62712055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2"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15417" y="549275"/>
            <a:ext cx="307128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511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03319"/>
            <a:ext cx="12192000"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 CE-EN-quadri.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7183" y="333375"/>
            <a:ext cx="211243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5640917" y="6429636"/>
            <a:ext cx="912283" cy="455613"/>
          </a:xfrm>
          <a:prstGeom prst="rect">
            <a:avLst/>
          </a:prstGeom>
          <a:solidFill>
            <a:srgbClr val="133176"/>
          </a:solidFill>
          <a:ln>
            <a:noFill/>
          </a:ln>
        </p:spPr>
        <p:style>
          <a:lnRef idx="1">
            <a:schemeClr val="accent1"/>
          </a:lnRef>
          <a:fillRef idx="3">
            <a:schemeClr val="accent1"/>
          </a:fillRef>
          <a:effectRef idx="2">
            <a:schemeClr val="accent1"/>
          </a:effectRef>
          <a:fontRef idx="minor">
            <a:schemeClr val="lt1"/>
          </a:fontRef>
        </p:style>
        <p:txBody>
          <a:bodyPr lIns="91398" tIns="45701" rIns="91398" bIns="45701" anchor="ctr"/>
          <a:lstStyle/>
          <a:p>
            <a:pPr algn="ctr" defTabSz="456993">
              <a:defRPr/>
            </a:pPr>
            <a:endParaRPr lang="en-US">
              <a:solidFill>
                <a:srgbClr val="FFFFFF"/>
              </a:solidFill>
            </a:endParaRPr>
          </a:p>
        </p:txBody>
      </p:sp>
      <p:sp>
        <p:nvSpPr>
          <p:cNvPr id="8" name="TextBox 7"/>
          <p:cNvSpPr txBox="1">
            <a:spLocks noChangeArrowheads="1"/>
          </p:cNvSpPr>
          <p:nvPr userDrawn="1"/>
        </p:nvSpPr>
        <p:spPr bwMode="auto">
          <a:xfrm>
            <a:off x="5564741" y="6388101"/>
            <a:ext cx="1128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defRPr/>
            </a:pPr>
            <a:r>
              <a:rPr lang="fr-BE" altLang="en-US" sz="900" b="0" i="1">
                <a:solidFill>
                  <a:srgbClr val="FFFFFF"/>
                </a:solidFill>
                <a:latin typeface="EC Square Sans Pro Light" pitchFamily="34" charset="0"/>
              </a:rPr>
              <a:t>Research and Innovation </a:t>
            </a:r>
            <a:endParaRPr lang="en-GB" altLang="en-US" sz="900" b="0" i="1">
              <a:solidFill>
                <a:srgbClr val="FFFFFF"/>
              </a:solidFill>
              <a:latin typeface="EC Square Sans Pro Light" pitchFamily="34" charset="0"/>
            </a:endParaRPr>
          </a:p>
        </p:txBody>
      </p:sp>
      <p:sp>
        <p:nvSpPr>
          <p:cNvPr id="9" name="TextBox 8"/>
          <p:cNvSpPr txBox="1"/>
          <p:nvPr userDrawn="1"/>
        </p:nvSpPr>
        <p:spPr>
          <a:xfrm>
            <a:off x="9" y="4684713"/>
            <a:ext cx="2734733" cy="400050"/>
          </a:xfrm>
          <a:prstGeom prst="rect">
            <a:avLst/>
          </a:prstGeom>
          <a:solidFill>
            <a:schemeClr val="accent6"/>
          </a:solidFill>
        </p:spPr>
        <p:txBody>
          <a:bodyPr lIns="0" tIns="45701" rIns="91398" bIns="45701" anchor="ctr">
            <a:spAutoFit/>
          </a:bodyPr>
          <a:lstStyle/>
          <a:p>
            <a:pPr marL="444301">
              <a:defRPr/>
            </a:pPr>
            <a:r>
              <a:rPr lang="en-GB" sz="2000" i="1" dirty="0">
                <a:solidFill>
                  <a:srgbClr val="FFFFFF"/>
                </a:solidFill>
                <a:cs typeface="Arial" panose="020B0604020202020204" pitchFamily="34" charset="0"/>
              </a:rPr>
              <a:t>#</a:t>
            </a:r>
            <a:r>
              <a:rPr lang="en-GB" sz="2000" dirty="0" err="1">
                <a:solidFill>
                  <a:srgbClr val="FFFFFF"/>
                </a:solidFill>
                <a:cs typeface="Arial" panose="020B0604020202020204" pitchFamily="34" charset="0"/>
              </a:rPr>
              <a:t>HorizonEU</a:t>
            </a:r>
            <a:r>
              <a:rPr lang="en-GB" sz="2000" dirty="0">
                <a:solidFill>
                  <a:srgbClr val="FFFFFF"/>
                </a:solidFill>
                <a:cs typeface="Arial" panose="020B0604020202020204" pitchFamily="34" charset="0"/>
              </a:rPr>
              <a:t> </a:t>
            </a:r>
          </a:p>
        </p:txBody>
      </p:sp>
      <p:sp>
        <p:nvSpPr>
          <p:cNvPr id="10" name="TextBox 9"/>
          <p:cNvSpPr txBox="1">
            <a:spLocks noChangeArrowheads="1"/>
          </p:cNvSpPr>
          <p:nvPr userDrawn="1"/>
        </p:nvSpPr>
        <p:spPr bwMode="auto">
          <a:xfrm>
            <a:off x="478367" y="2624138"/>
            <a:ext cx="5281084"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defRPr/>
            </a:pPr>
            <a:r>
              <a:rPr lang="en-US" altLang="en-US" sz="2000" b="0">
                <a:solidFill>
                  <a:srgbClr val="0E4194"/>
                </a:solidFill>
              </a:rPr>
              <a:t>Commission proposal for</a:t>
            </a:r>
            <a:endParaRPr lang="en-GB" altLang="en-US" sz="2000" b="0">
              <a:solidFill>
                <a:srgbClr val="0E4194"/>
              </a:solidFill>
            </a:endParaRPr>
          </a:p>
        </p:txBody>
      </p:sp>
      <p:sp>
        <p:nvSpPr>
          <p:cNvPr id="11" name="TextBox 10"/>
          <p:cNvSpPr txBox="1">
            <a:spLocks noChangeArrowheads="1"/>
          </p:cNvSpPr>
          <p:nvPr userDrawn="1"/>
        </p:nvSpPr>
        <p:spPr bwMode="auto">
          <a:xfrm>
            <a:off x="482604" y="3644900"/>
            <a:ext cx="62103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defRPr/>
            </a:pPr>
            <a:r>
              <a:rPr lang="en-US" altLang="en-US" sz="1500">
                <a:solidFill>
                  <a:srgbClr val="00B0F0"/>
                </a:solidFill>
                <a:latin typeface="Arial" pitchFamily="34" charset="0"/>
              </a:rPr>
              <a:t>THE NEXT EU RESEARCH &amp; INNOVATION  PROGRAMME (2021 – 2027)</a:t>
            </a:r>
            <a:endParaRPr lang="en-GB" altLang="en-US" sz="1500">
              <a:solidFill>
                <a:srgbClr val="00B0F0"/>
              </a:solidFill>
              <a:latin typeface="Arial" pitchFamily="34" charset="0"/>
            </a:endParaRPr>
          </a:p>
        </p:txBody>
      </p:sp>
      <p:sp>
        <p:nvSpPr>
          <p:cNvPr id="12" name="TextBox 11"/>
          <p:cNvSpPr txBox="1">
            <a:spLocks noChangeArrowheads="1"/>
          </p:cNvSpPr>
          <p:nvPr userDrawn="1"/>
        </p:nvSpPr>
        <p:spPr bwMode="auto">
          <a:xfrm>
            <a:off x="474133" y="2892686"/>
            <a:ext cx="575945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defRPr/>
            </a:pPr>
            <a:r>
              <a:rPr lang="en-US" altLang="en-US" sz="4000">
                <a:solidFill>
                  <a:srgbClr val="0E4194"/>
                </a:solidFill>
                <a:latin typeface="Arial" pitchFamily="34" charset="0"/>
              </a:rPr>
              <a:t>Horizon Europe</a:t>
            </a:r>
            <a:endParaRPr lang="en-GB" altLang="en-US" sz="4000" b="0">
              <a:solidFill>
                <a:srgbClr val="0E4194"/>
              </a:solidFill>
              <a:latin typeface="Arial" pitchFamily="34" charset="0"/>
            </a:endParaRPr>
          </a:p>
        </p:txBody>
      </p:sp>
      <p:sp>
        <p:nvSpPr>
          <p:cNvPr id="4" name="Text Placeholder 3"/>
          <p:cNvSpPr>
            <a:spLocks noGrp="1"/>
          </p:cNvSpPr>
          <p:nvPr>
            <p:ph type="body" sz="quarter" idx="10"/>
          </p:nvPr>
        </p:nvSpPr>
        <p:spPr>
          <a:xfrm>
            <a:off x="490551" y="5351922"/>
            <a:ext cx="6552856" cy="252437"/>
          </a:xfrm>
          <a:prstGeom prst="rect">
            <a:avLst/>
          </a:prstGeom>
        </p:spPr>
        <p:txBody>
          <a:bodyPr lIns="91398" tIns="45701" rIns="91398" bIns="45701"/>
          <a:lstStyle>
            <a:lvl1pPr marL="0" indent="0">
              <a:buNone/>
              <a:defRPr sz="1400" b="0" i="0" baseline="0"/>
            </a:lvl1pPr>
            <a:lvl5pPr>
              <a:defRPr/>
            </a:lvl5pPr>
          </a:lstStyle>
          <a:p>
            <a:pPr lvl="0"/>
            <a:r>
              <a:rPr lang="en-US"/>
              <a:t>Click to edit Master text styles</a:t>
            </a:r>
          </a:p>
          <a:p>
            <a:pPr lvl="1"/>
            <a:r>
              <a:rPr lang="en-US"/>
              <a:t>Second level</a:t>
            </a:r>
          </a:p>
          <a:p>
            <a:pPr lvl="2"/>
            <a:r>
              <a:rPr lang="en-US"/>
              <a:t>Third level</a:t>
            </a:r>
          </a:p>
        </p:txBody>
      </p:sp>
      <p:sp>
        <p:nvSpPr>
          <p:cNvPr id="16" name="Text Placeholder 3"/>
          <p:cNvSpPr>
            <a:spLocks noGrp="1"/>
          </p:cNvSpPr>
          <p:nvPr>
            <p:ph type="body" sz="quarter" idx="11"/>
          </p:nvPr>
        </p:nvSpPr>
        <p:spPr>
          <a:xfrm>
            <a:off x="494219" y="5604099"/>
            <a:ext cx="6552856" cy="208688"/>
          </a:xfrm>
          <a:prstGeom prst="rect">
            <a:avLst/>
          </a:prstGeom>
        </p:spPr>
        <p:txBody>
          <a:bodyPr lIns="91398" tIns="45701" rIns="91398" bIns="45701"/>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12"/>
          </p:nvPr>
        </p:nvSpPr>
        <p:spPr>
          <a:xfrm>
            <a:off x="494219" y="5843628"/>
            <a:ext cx="6552856" cy="353263"/>
          </a:xfrm>
          <a:prstGeom prst="rect">
            <a:avLst/>
          </a:prstGeom>
        </p:spPr>
        <p:txBody>
          <a:bodyPr lIns="91398" tIns="45701" rIns="91398" bIns="45701"/>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908203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87399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333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p:cNvSpPr>
            <a:spLocks noGrp="1"/>
          </p:cNvSpPr>
          <p:nvPr>
            <p:ph type="body" sz="quarter" idx="10"/>
          </p:nvPr>
        </p:nvSpPr>
        <p:spPr>
          <a:xfrm>
            <a:off x="815416" y="1071285"/>
            <a:ext cx="10561173" cy="3438095"/>
          </a:xfrm>
          <a:prstGeom prst="rect">
            <a:avLst/>
          </a:prstGeom>
        </p:spPr>
        <p:txBody>
          <a:bodyPr lIns="91398" tIns="45701" rIns="91398" bIns="45701" anchor="ctr"/>
          <a:lstStyle>
            <a:lvl1pPr marL="0" indent="0" algn="ctr">
              <a:buNone/>
              <a:defRPr sz="2800" b="1" i="0">
                <a:solidFill>
                  <a:schemeClr val="bg1"/>
                </a:solidFill>
              </a:defRPr>
            </a:lvl1pPr>
          </a:lstStyle>
          <a:p>
            <a:pPr lvl="0"/>
            <a:r>
              <a:rPr lang="en-US"/>
              <a:t>Click to edit Master text styles</a:t>
            </a:r>
          </a:p>
        </p:txBody>
      </p:sp>
      <p:sp>
        <p:nvSpPr>
          <p:cNvPr id="6" name="Text Placeholder 10"/>
          <p:cNvSpPr>
            <a:spLocks noGrp="1"/>
          </p:cNvSpPr>
          <p:nvPr>
            <p:ph type="body" sz="quarter" idx="11"/>
          </p:nvPr>
        </p:nvSpPr>
        <p:spPr>
          <a:xfrm>
            <a:off x="4993783" y="4888209"/>
            <a:ext cx="6766420" cy="989064"/>
          </a:xfrm>
          <a:prstGeom prst="rect">
            <a:avLst/>
          </a:prstGeom>
        </p:spPr>
        <p:txBody>
          <a:bodyPr lIns="91398" tIns="45701" rIns="91398" bIns="45701"/>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9601075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0013"/>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5805488"/>
            <a:ext cx="12192000" cy="10525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398" tIns="45701" rIns="91398" bIns="45701" anchor="ctr"/>
          <a:lstStyle/>
          <a:p>
            <a:pPr algn="ctr" defTabSz="456993">
              <a:defRPr/>
            </a:pPr>
            <a:endParaRPr lang="en-GB">
              <a:solidFill>
                <a:srgbClr val="FFFFFF"/>
              </a:solidFill>
            </a:endParaRPr>
          </a:p>
        </p:txBody>
      </p:sp>
      <p:pic>
        <p:nvPicPr>
          <p:cNvPr id="4"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934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6222"/>
            <a:ext cx="5384800" cy="5343630"/>
          </a:xfrm>
          <a:prstGeom prst="rect">
            <a:avLst/>
          </a:prstGeom>
        </p:spPr>
        <p:txBody>
          <a:bodyPr lIns="91398" tIns="45701" rIns="91398" bIns="45701"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p>
        </p:txBody>
      </p:sp>
      <p:sp>
        <p:nvSpPr>
          <p:cNvPr id="4" name="Content Placeholder 3"/>
          <p:cNvSpPr>
            <a:spLocks noGrp="1"/>
          </p:cNvSpPr>
          <p:nvPr>
            <p:ph sz="half" idx="2"/>
          </p:nvPr>
        </p:nvSpPr>
        <p:spPr>
          <a:xfrm>
            <a:off x="6197600" y="536222"/>
            <a:ext cx="5384800" cy="5343630"/>
          </a:xfrm>
          <a:prstGeom prst="rect">
            <a:avLst/>
          </a:prstGeom>
        </p:spPr>
        <p:txBody>
          <a:bodyPr lIns="91398" tIns="45701" rIns="91398" bIns="45701"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err="1"/>
              <a:t>Second</a:t>
            </a:r>
            <a:r>
              <a:rPr lang="fi-FI" dirty="0"/>
              <a:t> </a:t>
            </a:r>
            <a:r>
              <a:rPr lang="fi-FI" dirty="0" err="1"/>
              <a:t>level</a:t>
            </a:r>
            <a:endParaRPr lang="fi-FI" dirty="0"/>
          </a:p>
          <a:p>
            <a:pPr lvl="2"/>
            <a:r>
              <a:rPr lang="fi-FI" dirty="0" err="1"/>
              <a:t>Third</a:t>
            </a:r>
            <a:r>
              <a:rPr lang="fi-FI" dirty="0"/>
              <a:t>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fi-FI" dirty="0"/>
          </a:p>
        </p:txBody>
      </p:sp>
      <p:sp>
        <p:nvSpPr>
          <p:cNvPr id="5" name="Date Placeholder 8"/>
          <p:cNvSpPr>
            <a:spLocks noGrp="1"/>
          </p:cNvSpPr>
          <p:nvPr>
            <p:ph type="dt" sz="half" idx="10"/>
          </p:nvPr>
        </p:nvSpPr>
        <p:spPr>
          <a:xfrm>
            <a:off x="609600" y="6356626"/>
            <a:ext cx="2844800" cy="365125"/>
          </a:xfrm>
          <a:prstGeom prst="rect">
            <a:avLst/>
          </a:prstGeom>
        </p:spPr>
        <p:txBody>
          <a:bodyPr vert="horz" wrap="square" lIns="91398" tIns="45701" rIns="91398" bIns="45701" numCol="1" anchor="t" anchorCtr="0" compatLnSpc="1">
            <a:prstTxWarp prst="textNoShape">
              <a:avLst/>
            </a:prstTxWarp>
          </a:bodyPr>
          <a:lstStyle>
            <a:lvl1pPr algn="ctr">
              <a:defRPr b="0"/>
            </a:lvl1pPr>
          </a:lstStyle>
          <a:p>
            <a:pPr fontAlgn="base">
              <a:spcBef>
                <a:spcPct val="0"/>
              </a:spcBef>
              <a:spcAft>
                <a:spcPct val="0"/>
              </a:spcAft>
              <a:defRPr/>
            </a:pPr>
            <a:fld id="{891D808D-45F6-42F1-B174-BB35B2F61B30}" type="datetimeFigureOut">
              <a:rPr lang="fi-FI" sz="7600">
                <a:solidFill>
                  <a:srgbClr val="FFD624"/>
                </a:solidFill>
              </a:rPr>
              <a:pPr fontAlgn="base">
                <a:spcBef>
                  <a:spcPct val="0"/>
                </a:spcBef>
                <a:spcAft>
                  <a:spcPct val="0"/>
                </a:spcAft>
                <a:defRPr/>
              </a:pPr>
              <a:t>9.3.2026</a:t>
            </a:fld>
            <a:endParaRPr lang="fi-FI" sz="7600">
              <a:solidFill>
                <a:srgbClr val="FFD624"/>
              </a:solidFill>
            </a:endParaRPr>
          </a:p>
        </p:txBody>
      </p:sp>
      <p:sp>
        <p:nvSpPr>
          <p:cNvPr id="6" name="Slide Number Placeholder 9"/>
          <p:cNvSpPr>
            <a:spLocks noGrp="1"/>
          </p:cNvSpPr>
          <p:nvPr>
            <p:ph type="sldNum" sz="quarter" idx="11"/>
          </p:nvPr>
        </p:nvSpPr>
        <p:spPr>
          <a:xfrm>
            <a:off x="8737600" y="6356626"/>
            <a:ext cx="2844800" cy="365125"/>
          </a:xfrm>
          <a:prstGeom prst="rect">
            <a:avLst/>
          </a:prstGeom>
        </p:spPr>
        <p:txBody>
          <a:bodyPr vert="horz" wrap="square" lIns="91398" tIns="45701" rIns="91398" bIns="45701" numCol="1" anchor="t" anchorCtr="0" compatLnSpc="1">
            <a:prstTxWarp prst="textNoShape">
              <a:avLst/>
            </a:prstTxWarp>
          </a:bodyPr>
          <a:lstStyle>
            <a:lvl1pPr algn="ctr">
              <a:defRPr b="0"/>
            </a:lvl1pPr>
          </a:lstStyle>
          <a:p>
            <a:pPr fontAlgn="base">
              <a:spcBef>
                <a:spcPct val="0"/>
              </a:spcBef>
              <a:spcAft>
                <a:spcPct val="0"/>
              </a:spcAft>
              <a:defRPr/>
            </a:pPr>
            <a:fld id="{58D9B297-18CE-425D-B0B0-688B101658E7}" type="slidenum">
              <a:rPr lang="fi-FI" sz="7600">
                <a:solidFill>
                  <a:srgbClr val="FFD624"/>
                </a:solidFill>
              </a:rPr>
              <a:pPr fontAlgn="base">
                <a:spcBef>
                  <a:spcPct val="0"/>
                </a:spcBef>
                <a:spcAft>
                  <a:spcPct val="0"/>
                </a:spcAft>
                <a:defRPr/>
              </a:pPr>
              <a:t>‹#›</a:t>
            </a:fld>
            <a:endParaRPr lang="fi-FI" sz="7600">
              <a:solidFill>
                <a:srgbClr val="FFD624"/>
              </a:solidFill>
            </a:endParaRPr>
          </a:p>
        </p:txBody>
      </p:sp>
      <p:sp>
        <p:nvSpPr>
          <p:cNvPr id="7" name="Footer Placeholder 10"/>
          <p:cNvSpPr>
            <a:spLocks noGrp="1"/>
          </p:cNvSpPr>
          <p:nvPr>
            <p:ph type="ftr" sz="quarter" idx="12"/>
          </p:nvPr>
        </p:nvSpPr>
        <p:spPr>
          <a:xfrm>
            <a:off x="4165600" y="6356626"/>
            <a:ext cx="3860800" cy="365125"/>
          </a:xfrm>
          <a:prstGeom prst="rect">
            <a:avLst/>
          </a:prstGeom>
        </p:spPr>
        <p:txBody>
          <a:bodyPr vert="horz" wrap="square" lIns="91398" tIns="45701" rIns="91398" bIns="45701" numCol="1" anchor="t" anchorCtr="0" compatLnSpc="1">
            <a:prstTxWarp prst="textNoShape">
              <a:avLst/>
            </a:prstTxWarp>
          </a:bodyPr>
          <a:lstStyle>
            <a:lvl1pPr algn="ctr">
              <a:defRPr b="0"/>
            </a:lvl1pPr>
          </a:lstStyle>
          <a:p>
            <a:pPr fontAlgn="base">
              <a:spcBef>
                <a:spcPct val="0"/>
              </a:spcBef>
              <a:spcAft>
                <a:spcPct val="0"/>
              </a:spcAft>
              <a:defRPr/>
            </a:pPr>
            <a:endParaRPr lang="fi-FI" sz="7600">
              <a:solidFill>
                <a:srgbClr val="FFD624"/>
              </a:solidFill>
            </a:endParaRPr>
          </a:p>
        </p:txBody>
      </p:sp>
    </p:spTree>
    <p:extLst>
      <p:ext uri="{BB962C8B-B14F-4D97-AF65-F5344CB8AC3E}">
        <p14:creationId xmlns:p14="http://schemas.microsoft.com/office/powerpoint/2010/main" val="54015029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871532" y="548680"/>
            <a:ext cx="9939509" cy="928694"/>
          </a:xfrm>
          <a:prstGeom prst="rect">
            <a:avLst/>
          </a:prstGeom>
        </p:spPr>
        <p:txBody>
          <a:bodyPr lIns="91398" tIns="45701" rIns="91398" bIns="45701"/>
          <a:lstStyle>
            <a:lvl1pPr>
              <a:defRPr/>
            </a:lvl1pPr>
          </a:lstStyle>
          <a:p>
            <a:r>
              <a:rPr lang="fr-FR" dirty="0"/>
              <a:t>Titre de la diapositive</a:t>
            </a:r>
          </a:p>
        </p:txBody>
      </p:sp>
      <p:sp>
        <p:nvSpPr>
          <p:cNvPr id="3" name="Espace réservé du contenu 2"/>
          <p:cNvSpPr>
            <a:spLocks noGrp="1"/>
          </p:cNvSpPr>
          <p:nvPr>
            <p:ph idx="1" hasCustomPrompt="1"/>
          </p:nvPr>
        </p:nvSpPr>
        <p:spPr>
          <a:xfrm>
            <a:off x="431371" y="1628800"/>
            <a:ext cx="11430080" cy="4589702"/>
          </a:xfrm>
          <a:prstGeom prst="rect">
            <a:avLst/>
          </a:prstGeom>
        </p:spPr>
        <p:txBody>
          <a:bodyPr lIns="91398" tIns="45701" rIns="91398" bIns="45701"/>
          <a:lstStyle>
            <a:lvl1pPr>
              <a:buFontTx/>
              <a:buBlip>
                <a:blip r:embed="rId2"/>
              </a:buBlip>
              <a:defRPr baseline="0">
                <a:latin typeface="Helvetica" pitchFamily="34" charset="0"/>
              </a:defRPr>
            </a:lvl1pPr>
            <a:lvl2pPr>
              <a:defRPr/>
            </a:lvl2pPr>
            <a:lvl3pPr>
              <a:buSzPct val="85000"/>
              <a:buFontTx/>
              <a:buBlip>
                <a:blip r:embed="rId3"/>
              </a:buBlip>
              <a:defRPr sz="1200">
                <a:latin typeface="Helvetica" pitchFamily="34" charset="0"/>
                <a:cs typeface="Helvetica" pitchFamily="34" charset="0"/>
              </a:defRPr>
            </a:lvl3pPr>
            <a:lvl4pPr>
              <a:buSzPct val="75000"/>
              <a:buFontTx/>
              <a:buBlip>
                <a:blip r:embed="rId4"/>
              </a:buBlip>
              <a:defRPr sz="1000" i="1">
                <a:latin typeface="Helvetica" pitchFamily="34" charset="0"/>
                <a:cs typeface="Helvetica" pitchFamily="34" charset="0"/>
              </a:defRPr>
            </a:lvl4pPr>
          </a:lstStyle>
          <a:p>
            <a:pPr lvl="0"/>
            <a:r>
              <a:rPr lang="fr-FR" dirty="0"/>
              <a:t> Titre 1</a:t>
            </a:r>
          </a:p>
          <a:p>
            <a:pPr lvl="1"/>
            <a:r>
              <a:rPr lang="fr-FR" dirty="0"/>
              <a:t> Titre 1.1</a:t>
            </a:r>
          </a:p>
          <a:p>
            <a:pPr lvl="1"/>
            <a:r>
              <a:rPr lang="fr-FR" dirty="0"/>
              <a:t> Titre 1.2</a:t>
            </a:r>
          </a:p>
          <a:p>
            <a:pPr lvl="2"/>
            <a:r>
              <a:rPr lang="fr-FR" dirty="0"/>
              <a:t>Titre 1.2.1</a:t>
            </a:r>
          </a:p>
          <a:p>
            <a:pPr lvl="2"/>
            <a:r>
              <a:rPr lang="fr-FR" dirty="0"/>
              <a:t>Titre 1.2.2</a:t>
            </a:r>
          </a:p>
          <a:p>
            <a:pPr lvl="3"/>
            <a:r>
              <a:rPr lang="fr-FR" dirty="0"/>
              <a:t>Titre 1.2.2.1</a:t>
            </a:r>
          </a:p>
          <a:p>
            <a:pPr lvl="3"/>
            <a:r>
              <a:rPr lang="fr-FR" dirty="0"/>
              <a:t>Titre 1.2.2.2</a:t>
            </a:r>
          </a:p>
          <a:p>
            <a:pPr lvl="0"/>
            <a:r>
              <a:rPr lang="fr-FR" dirty="0"/>
              <a:t> Titre 2</a:t>
            </a:r>
          </a:p>
          <a:p>
            <a:pPr lvl="1"/>
            <a:r>
              <a:rPr lang="fr-FR" dirty="0"/>
              <a:t> Titre 2.1</a:t>
            </a:r>
          </a:p>
          <a:p>
            <a:pPr lvl="1"/>
            <a:r>
              <a:rPr lang="fr-FR" dirty="0"/>
              <a:t> Titre 2.2</a:t>
            </a:r>
          </a:p>
          <a:p>
            <a:pPr lvl="2"/>
            <a:r>
              <a:rPr lang="fr-FR" dirty="0"/>
              <a:t>Titre 1.2.1</a:t>
            </a:r>
          </a:p>
          <a:p>
            <a:pPr lvl="2"/>
            <a:r>
              <a:rPr lang="fr-FR" dirty="0"/>
              <a:t>Titre 1.2.2</a:t>
            </a:r>
          </a:p>
        </p:txBody>
      </p:sp>
      <p:sp>
        <p:nvSpPr>
          <p:cNvPr id="6" name="Espace réservé du numéro de diapositive 5"/>
          <p:cNvSpPr>
            <a:spLocks noGrp="1"/>
          </p:cNvSpPr>
          <p:nvPr>
            <p:ph type="sldNum" sz="quarter" idx="12"/>
          </p:nvPr>
        </p:nvSpPr>
        <p:spPr>
          <a:xfrm>
            <a:off x="11239502" y="6500834"/>
            <a:ext cx="952507" cy="357166"/>
          </a:xfrm>
          <a:prstGeom prst="rect">
            <a:avLst/>
          </a:prstGeom>
        </p:spPr>
        <p:txBody>
          <a:bodyPr lIns="91398" tIns="45701" rIns="91398" bIns="45701"/>
          <a:lstStyle/>
          <a:p>
            <a:fld id="{2B0EE096-753C-4DED-8317-CB0635C1FF53}" type="slidenum">
              <a:rPr lang="fr-FR" smtClean="0">
                <a:solidFill>
                  <a:srgbClr val="BBB831"/>
                </a:solidFill>
              </a:rPr>
              <a:pPr/>
              <a:t>‹#›</a:t>
            </a:fld>
            <a:endParaRPr lang="fr-FR" dirty="0">
              <a:solidFill>
                <a:srgbClr val="BBB831"/>
              </a:solidFill>
            </a:endParaRPr>
          </a:p>
        </p:txBody>
      </p:sp>
    </p:spTree>
    <p:extLst>
      <p:ext uri="{BB962C8B-B14F-4D97-AF65-F5344CB8AC3E}">
        <p14:creationId xmlns:p14="http://schemas.microsoft.com/office/powerpoint/2010/main" val="714740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Titelfolie">
    <p:spTree>
      <p:nvGrpSpPr>
        <p:cNvPr id="1" name=""/>
        <p:cNvGrpSpPr/>
        <p:nvPr/>
      </p:nvGrpSpPr>
      <p:grpSpPr>
        <a:xfrm>
          <a:off x="0" y="0"/>
          <a:ext cx="0" cy="0"/>
          <a:chOff x="0" y="0"/>
          <a:chExt cx="0" cy="0"/>
        </a:xfrm>
      </p:grpSpPr>
      <p:pic>
        <p:nvPicPr>
          <p:cNvPr id="1027" name="Picture 3" descr="H:\Veronika Haslinger\Präsentationen\EIP-AGRI-LMC-BioAustria_09_04_2016\Asias im Schnee1.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376" t="1696" r="16696" b="23574"/>
          <a:stretch/>
        </p:blipFill>
        <p:spPr bwMode="auto">
          <a:xfrm>
            <a:off x="1" y="10"/>
            <a:ext cx="12192000" cy="5568287"/>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p:cNvSpPr/>
          <p:nvPr userDrawn="1"/>
        </p:nvSpPr>
        <p:spPr>
          <a:xfrm>
            <a:off x="5270004" y="476672"/>
            <a:ext cx="6921997" cy="2304256"/>
          </a:xfrm>
          <a:prstGeom prst="rect">
            <a:avLst/>
          </a:prstGeom>
          <a:solidFill>
            <a:srgbClr val="AD5733"/>
          </a:solidFill>
          <a:ln>
            <a:noFill/>
          </a:ln>
        </p:spPr>
        <p:style>
          <a:lnRef idx="2">
            <a:schemeClr val="accent1">
              <a:shade val="50000"/>
            </a:schemeClr>
          </a:lnRef>
          <a:fillRef idx="1">
            <a:schemeClr val="accent1"/>
          </a:fillRef>
          <a:effectRef idx="0">
            <a:schemeClr val="accent1"/>
          </a:effectRef>
          <a:fontRef idx="minor">
            <a:schemeClr val="lt1"/>
          </a:fontRef>
        </p:style>
        <p:txBody>
          <a:bodyPr lIns="91398" tIns="45701" rIns="91398" bIns="45701" rtlCol="0" anchor="ctr"/>
          <a:lstStyle/>
          <a:p>
            <a:pPr algn="ctr"/>
            <a:endParaRPr lang="de-DE" dirty="0">
              <a:solidFill>
                <a:prstClr val="white"/>
              </a:solidFill>
            </a:endParaRPr>
          </a:p>
        </p:txBody>
      </p:sp>
      <p:pic>
        <p:nvPicPr>
          <p:cNvPr id="8" name="Grafik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99989" y="5889955"/>
            <a:ext cx="5887640" cy="804724"/>
          </a:xfrm>
          <a:prstGeom prst="rect">
            <a:avLst/>
          </a:prstGeom>
        </p:spPr>
      </p:pic>
      <p:sp>
        <p:nvSpPr>
          <p:cNvPr id="17" name="Textplatzhalter 12"/>
          <p:cNvSpPr>
            <a:spLocks noGrp="1"/>
          </p:cNvSpPr>
          <p:nvPr>
            <p:ph type="body" sz="quarter" idx="11" hasCustomPrompt="1"/>
          </p:nvPr>
        </p:nvSpPr>
        <p:spPr>
          <a:xfrm>
            <a:off x="5647017" y="692696"/>
            <a:ext cx="6240621" cy="1728192"/>
          </a:xfrm>
          <a:prstGeom prst="rect">
            <a:avLst/>
          </a:prstGeom>
        </p:spPr>
        <p:txBody>
          <a:bodyPr lIns="0" tIns="0" rIns="0" bIns="0"/>
          <a:lstStyle>
            <a:lvl1pPr marL="0" indent="0">
              <a:buNone/>
              <a:defRPr sz="2400" baseline="0">
                <a:solidFill>
                  <a:schemeClr val="bg1"/>
                </a:solidFill>
                <a:latin typeface="Arial" panose="020B0604020202020204" pitchFamily="34" charset="0"/>
                <a:cs typeface="Arial" panose="020B0604020202020204" pitchFamily="34" charset="0"/>
              </a:defRPr>
            </a:lvl1pPr>
          </a:lstStyle>
          <a:p>
            <a:pPr lvl="0"/>
            <a:r>
              <a:rPr lang="de-DE" dirty="0"/>
              <a:t>Platzhalter für Vortragstitel</a:t>
            </a:r>
          </a:p>
        </p:txBody>
      </p:sp>
      <p:sp>
        <p:nvSpPr>
          <p:cNvPr id="31" name="Textplatzhalter 12"/>
          <p:cNvSpPr>
            <a:spLocks noGrp="1"/>
          </p:cNvSpPr>
          <p:nvPr>
            <p:ph type="body" sz="quarter" idx="12" hasCustomPrompt="1"/>
          </p:nvPr>
        </p:nvSpPr>
        <p:spPr>
          <a:xfrm>
            <a:off x="6374278" y="2924944"/>
            <a:ext cx="5513412" cy="208992"/>
          </a:xfrm>
          <a:prstGeom prst="rect">
            <a:avLst/>
          </a:prstGeom>
        </p:spPr>
        <p:txBody>
          <a:bodyPr lIns="0" tIns="0" rIns="0" bIns="0"/>
          <a:lstStyle>
            <a:lvl1pPr marL="0" indent="0">
              <a:spcBef>
                <a:spcPts val="0"/>
              </a:spcBef>
              <a:spcAft>
                <a:spcPts val="200"/>
              </a:spcAft>
              <a:buNone/>
              <a:defRPr sz="1200" baseline="0">
                <a:solidFill>
                  <a:schemeClr val="bg1"/>
                </a:solidFill>
                <a:latin typeface="Arial" panose="020B0604020202020204" pitchFamily="34" charset="0"/>
                <a:cs typeface="Arial" panose="020B0604020202020204" pitchFamily="34" charset="0"/>
              </a:defRPr>
            </a:lvl1pPr>
          </a:lstStyle>
          <a:p>
            <a:pPr lvl="0"/>
            <a:r>
              <a:rPr lang="de-DE" dirty="0"/>
              <a:t>Platzhalter für Speaker:</a:t>
            </a:r>
          </a:p>
        </p:txBody>
      </p:sp>
      <p:pic>
        <p:nvPicPr>
          <p:cNvPr id="33" name="Grafik 3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75864" y="5939017"/>
            <a:ext cx="521063" cy="514800"/>
          </a:xfrm>
          <a:prstGeom prst="rect">
            <a:avLst/>
          </a:prstGeom>
        </p:spPr>
      </p:pic>
      <p:sp>
        <p:nvSpPr>
          <p:cNvPr id="34" name="Textplatzhalter 12"/>
          <p:cNvSpPr>
            <a:spLocks noGrp="1"/>
          </p:cNvSpPr>
          <p:nvPr>
            <p:ph type="body" sz="quarter" idx="13" hasCustomPrompt="1"/>
          </p:nvPr>
        </p:nvSpPr>
        <p:spPr>
          <a:xfrm>
            <a:off x="6374532" y="3181566"/>
            <a:ext cx="5513097" cy="252028"/>
          </a:xfrm>
          <a:prstGeom prst="rect">
            <a:avLst/>
          </a:prstGeom>
        </p:spPr>
        <p:txBody>
          <a:bodyPr lIns="0" tIns="0" rIns="0" bIns="0"/>
          <a:lstStyle>
            <a:lvl1pPr marL="0" indent="0">
              <a:spcBef>
                <a:spcPts val="0"/>
              </a:spcBef>
              <a:spcAft>
                <a:spcPts val="200"/>
              </a:spcAft>
              <a:buNone/>
              <a:defRPr sz="1200">
                <a:solidFill>
                  <a:schemeClr val="bg1"/>
                </a:solidFill>
                <a:latin typeface="Arial" panose="020B0604020202020204" pitchFamily="34" charset="0"/>
                <a:cs typeface="Arial" panose="020B0604020202020204" pitchFamily="34" charset="0"/>
              </a:defRPr>
            </a:lvl1pPr>
          </a:lstStyle>
          <a:p>
            <a:pPr lvl="0"/>
            <a:r>
              <a:rPr lang="de-DE" dirty="0"/>
              <a:t>Platzhalter für Date:</a:t>
            </a:r>
          </a:p>
        </p:txBody>
      </p:sp>
      <p:pic>
        <p:nvPicPr>
          <p:cNvPr id="2" name="Grafik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75357" y="5805264"/>
            <a:ext cx="4192729" cy="684000"/>
          </a:xfrm>
          <a:prstGeom prst="rect">
            <a:avLst/>
          </a:prstGeom>
        </p:spPr>
      </p:pic>
      <p:sp>
        <p:nvSpPr>
          <p:cNvPr id="12" name="Textfeld 11"/>
          <p:cNvSpPr txBox="1"/>
          <p:nvPr userDrawn="1"/>
        </p:nvSpPr>
        <p:spPr>
          <a:xfrm>
            <a:off x="235990" y="5202690"/>
            <a:ext cx="4980553" cy="261610"/>
          </a:xfrm>
          <a:prstGeom prst="rect">
            <a:avLst/>
          </a:prstGeom>
          <a:noFill/>
        </p:spPr>
        <p:txBody>
          <a:bodyPr wrap="square" lIns="91398" tIns="45701" rIns="91398" bIns="45701" rtlCol="0">
            <a:spAutoFit/>
          </a:bodyPr>
          <a:lstStyle/>
          <a:p>
            <a:r>
              <a:rPr lang="de-DE" sz="1100" b="1" dirty="0">
                <a:solidFill>
                  <a:prstClr val="white"/>
                </a:solidFill>
                <a:cs typeface="Arial" panose="020B0604020202020204" pitchFamily="34" charset="0"/>
              </a:rPr>
              <a:t>© Wolfgang Palme</a:t>
            </a:r>
          </a:p>
        </p:txBody>
      </p:sp>
    </p:spTree>
    <p:extLst>
      <p:ext uri="{BB962C8B-B14F-4D97-AF65-F5344CB8AC3E}">
        <p14:creationId xmlns:p14="http://schemas.microsoft.com/office/powerpoint/2010/main" val="245935780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Aufzählung">
    <p:spTree>
      <p:nvGrpSpPr>
        <p:cNvPr id="1" name=""/>
        <p:cNvGrpSpPr/>
        <p:nvPr/>
      </p:nvGrpSpPr>
      <p:grpSpPr>
        <a:xfrm>
          <a:off x="0" y="0"/>
          <a:ext cx="0" cy="0"/>
          <a:chOff x="0" y="0"/>
          <a:chExt cx="0" cy="0"/>
        </a:xfrm>
      </p:grpSpPr>
      <p:sp>
        <p:nvSpPr>
          <p:cNvPr id="3" name="Inhaltsplatzhalter 2"/>
          <p:cNvSpPr>
            <a:spLocks noGrp="1"/>
          </p:cNvSpPr>
          <p:nvPr>
            <p:ph idx="1"/>
          </p:nvPr>
        </p:nvSpPr>
        <p:spPr>
          <a:xfrm>
            <a:off x="527051" y="1340768"/>
            <a:ext cx="10670976" cy="4061048"/>
          </a:xfrm>
          <a:prstGeom prst="rect">
            <a:avLst/>
          </a:prstGeom>
        </p:spPr>
        <p:txBody>
          <a:bodyPr lIns="91398" tIns="45701" rIns="91398" bIns="45701"/>
          <a:lstStyle>
            <a:lvl1pPr marL="342747" indent="-342747">
              <a:buClr>
                <a:srgbClr val="AD5733"/>
              </a:buClr>
              <a:buFont typeface="Wingdings" panose="05000000000000000000" pitchFamily="2" charset="2"/>
              <a:buChar char="§"/>
              <a:defRPr sz="2800" b="0">
                <a:solidFill>
                  <a:schemeClr val="tx1"/>
                </a:solidFill>
                <a:latin typeface="Arial" panose="020B0604020202020204" pitchFamily="34" charset="0"/>
                <a:cs typeface="Arial" panose="020B0604020202020204" pitchFamily="34" charset="0"/>
              </a:defRPr>
            </a:lvl1pPr>
            <a:lvl2pPr>
              <a:buClr>
                <a:srgbClr val="AD5733"/>
              </a:buClr>
              <a:defRPr sz="2000">
                <a:latin typeface="Arial" panose="020B0604020202020204" pitchFamily="34" charset="0"/>
                <a:cs typeface="Arial" panose="020B0604020202020204" pitchFamily="34" charset="0"/>
              </a:defRPr>
            </a:lvl2pPr>
            <a:lvl3pPr marL="1142486" indent="-228498">
              <a:buClr>
                <a:srgbClr val="AD5733"/>
              </a:buClr>
              <a:buFont typeface="Wingdings" panose="05000000000000000000" pitchFamily="2" charset="2"/>
              <a:buChar char="§"/>
              <a:defRPr sz="1800">
                <a:latin typeface="Arial" panose="020B0604020202020204" pitchFamily="34" charset="0"/>
                <a:cs typeface="Arial" panose="020B0604020202020204" pitchFamily="34" charset="0"/>
              </a:defRPr>
            </a:lvl3pPr>
            <a:lvl4pPr marL="1599480" indent="-228498">
              <a:buClr>
                <a:srgbClr val="AD5733"/>
              </a:buClr>
              <a:buFont typeface="Symbol" panose="05050102010706020507" pitchFamily="18" charset="2"/>
              <a:buChar char="-"/>
              <a:defRPr sz="1600">
                <a:latin typeface="Arial" panose="020B0604020202020204" pitchFamily="34" charset="0"/>
                <a:cs typeface="Arial" panose="020B0604020202020204" pitchFamily="34" charset="0"/>
              </a:defRPr>
            </a:lvl4pPr>
            <a:lvl5pPr marL="2056473" indent="-228498">
              <a:buClr>
                <a:srgbClr val="AD5733"/>
              </a:buClr>
              <a:buFont typeface="Symbol" panose="05050102010706020507" pitchFamily="18" charset="2"/>
              <a:buChar char="-"/>
              <a:defRPr sz="1400">
                <a:latin typeface="Arial" panose="020B0604020202020204" pitchFamily="34" charset="0"/>
                <a:cs typeface="Arial" panose="020B0604020202020204"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Rechteck 10"/>
          <p:cNvSpPr>
            <a:spLocks noChangeArrowheads="1"/>
          </p:cNvSpPr>
          <p:nvPr userDrawn="1"/>
        </p:nvSpPr>
        <p:spPr bwMode="auto">
          <a:xfrm>
            <a:off x="619014" y="6291332"/>
            <a:ext cx="273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45701" rIns="0" bIns="45701">
            <a:spAutoFit/>
          </a:bodyPr>
          <a:lstStyle>
            <a:lvl1pPr eaLnBrk="0" hangingPunct="0">
              <a:defRPr sz="1400">
                <a:solidFill>
                  <a:schemeClr val="tx1"/>
                </a:solidFill>
                <a:latin typeface="Arial" charset="0"/>
                <a:ea typeface="ＭＳ Ｐゴシック" pitchFamily="34" charset="-128"/>
              </a:defRPr>
            </a:lvl1pPr>
            <a:lvl2pPr marL="742950" indent="-285750" eaLnBrk="0" hangingPunct="0">
              <a:defRPr sz="1400">
                <a:solidFill>
                  <a:schemeClr val="tx1"/>
                </a:solidFill>
                <a:latin typeface="Arial" charset="0"/>
                <a:ea typeface="ＭＳ Ｐゴシック" pitchFamily="34" charset="-128"/>
              </a:defRPr>
            </a:lvl2pPr>
            <a:lvl3pPr marL="1143000" indent="-228600" eaLnBrk="0" hangingPunct="0">
              <a:defRPr sz="1400">
                <a:solidFill>
                  <a:schemeClr val="tx1"/>
                </a:solidFill>
                <a:latin typeface="Arial" charset="0"/>
                <a:ea typeface="ＭＳ Ｐゴシック" pitchFamily="34" charset="-128"/>
              </a:defRPr>
            </a:lvl3pPr>
            <a:lvl4pPr marL="1600200" indent="-228600" eaLnBrk="0" hangingPunct="0">
              <a:defRPr sz="1400">
                <a:solidFill>
                  <a:schemeClr val="tx1"/>
                </a:solidFill>
                <a:latin typeface="Arial" charset="0"/>
                <a:ea typeface="ＭＳ Ｐゴシック" pitchFamily="34" charset="-128"/>
              </a:defRPr>
            </a:lvl4pPr>
            <a:lvl5pPr marL="2057400" indent="-228600" eaLnBrk="0" hangingPunct="0">
              <a:defRPr sz="1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charset="0"/>
                <a:ea typeface="ＭＳ Ｐゴシック" pitchFamily="34" charset="-128"/>
              </a:defRPr>
            </a:lvl9pPr>
          </a:lstStyle>
          <a:p>
            <a:pPr eaLnBrk="1" hangingPunct="1">
              <a:defRPr/>
            </a:pPr>
            <a:fld id="{888ACB87-98BE-4D76-A819-D4EF7AA07BB8}" type="slidenum">
              <a:rPr lang="de-DE" altLang="de-DE" sz="1200" smtClean="0">
                <a:solidFill>
                  <a:srgbClr val="B3B3B3"/>
                </a:solidFill>
                <a:cs typeface="Arial" charset="0"/>
              </a:rPr>
              <a:pPr eaLnBrk="1" hangingPunct="1">
                <a:defRPr/>
              </a:pPr>
              <a:t>‹#›</a:t>
            </a:fld>
            <a:endParaRPr lang="de-AT" altLang="de-DE" sz="1200" dirty="0">
              <a:solidFill>
                <a:srgbClr val="B3B3B3"/>
              </a:solidFill>
              <a:cs typeface="Arial" charset="0"/>
            </a:endParaRPr>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2287" y="6099223"/>
            <a:ext cx="3177648" cy="518400"/>
          </a:xfrm>
          <a:prstGeom prst="rect">
            <a:avLst/>
          </a:prstGeom>
        </p:spPr>
      </p:pic>
      <p:pic>
        <p:nvPicPr>
          <p:cNvPr id="8" name="Grafik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27564" y="6200294"/>
            <a:ext cx="388359" cy="383690"/>
          </a:xfrm>
          <a:prstGeom prst="rect">
            <a:avLst/>
          </a:prstGeom>
        </p:spPr>
      </p:pic>
    </p:spTree>
    <p:extLst>
      <p:ext uri="{BB962C8B-B14F-4D97-AF65-F5344CB8AC3E}">
        <p14:creationId xmlns:p14="http://schemas.microsoft.com/office/powerpoint/2010/main" val="197215752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88"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207335597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9380726"/>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88"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02779692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pic>
        <p:nvPicPr>
          <p:cNvPr id="4" name="Picture 17"/>
          <p:cNvPicPr>
            <a:picLocks noChangeAspect="1" noChangeArrowheads="1"/>
          </p:cNvPicPr>
          <p:nvPr userDrawn="1"/>
        </p:nvPicPr>
        <p:blipFill>
          <a:blip r:embed="rId3" cstate="print"/>
          <a:srcRect/>
          <a:stretch>
            <a:fillRect/>
          </a:stretch>
        </p:blipFill>
        <p:spPr bwMode="auto">
          <a:xfrm>
            <a:off x="8769488"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1599903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706"/>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201"/>
            <a:ext cx="2687868" cy="528919"/>
          </a:xfrm>
          <a:prstGeom prst="rect">
            <a:avLst/>
          </a:prstGeom>
          <a:noFill/>
          <a:ln w="9525">
            <a:noFill/>
            <a:miter lim="800000"/>
            <a:headEnd/>
            <a:tailEnd/>
          </a:ln>
        </p:spPr>
      </p:pic>
    </p:spTree>
    <p:extLst>
      <p:ext uri="{BB962C8B-B14F-4D97-AF65-F5344CB8AC3E}">
        <p14:creationId xmlns:p14="http://schemas.microsoft.com/office/powerpoint/2010/main" val="30407867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654"/>
            <a:ext cx="10363200" cy="1470025"/>
          </a:xfrm>
          <a:prstGeom prst="rect">
            <a:avLst/>
          </a:prstGeom>
        </p:spPr>
        <p:txBody>
          <a:bodyPr/>
          <a:lstStyle/>
          <a:p>
            <a:r>
              <a:rPr lang="nl-NL"/>
              <a:t>Klik om de stijl te bewerken</a:t>
            </a:r>
            <a:endParaRPr lang="nl-BE"/>
          </a:p>
        </p:txBody>
      </p:sp>
      <p:sp>
        <p:nvSpPr>
          <p:cNvPr id="3" name="Ond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a:xfrm>
            <a:off x="609600" y="6356579"/>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BA3D84-5DB1-45C7-8682-8CC196D49D33}" type="datetimeFigureOut">
              <a:rPr kumimoji="0" lang="nl-BE" sz="18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9/03/2026</a:t>
            </a:fld>
            <a:endParaRPr kumimoji="0" lang="nl-BE" sz="18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Tijdelijke aanduiding voor voettekst 4"/>
          <p:cNvSpPr>
            <a:spLocks noGrp="1"/>
          </p:cNvSpPr>
          <p:nvPr>
            <p:ph type="ftr" sz="quarter" idx="11"/>
          </p:nvPr>
        </p:nvSpPr>
        <p:spPr>
          <a:xfrm>
            <a:off x="4165600" y="6356579"/>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Tijdelijke aanduiding voor dianummer 5"/>
          <p:cNvSpPr>
            <a:spLocks noGrp="1"/>
          </p:cNvSpPr>
          <p:nvPr>
            <p:ph type="sldNum" sz="quarter" idx="12"/>
          </p:nvPr>
        </p:nvSpPr>
        <p:spPr>
          <a:xfrm>
            <a:off x="8737600" y="6356579"/>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77C4EA-9CEF-4D52-84F3-37F3DB6438B9}" type="slidenum">
              <a:rPr kumimoji="0" lang="nl-BE" sz="18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nl-BE" sz="18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229640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609600" y="6356748"/>
            <a:ext cx="2844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B3A9377E-87DC-4F85-B1B7-D02CCFE51627}" type="datetimeFigureOut">
              <a:rPr kumimoji="0" lang="nl-BE" sz="1800" b="1" i="0" u="none" strike="noStrike" kern="1200" cap="none" spc="0" normalizeH="0" baseline="0" noProof="0">
                <a:ln>
                  <a:noFill/>
                </a:ln>
                <a:solidFill>
                  <a:srgbClr val="BBB831"/>
                </a:solidFill>
                <a:effectLst/>
                <a:uLnTx/>
                <a:uFillTx/>
                <a:latin typeface="Verdana"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9/03/2026</a:t>
            </a:fld>
            <a:endParaRPr kumimoji="0" lang="nl-BE" sz="1800" b="1" i="0" u="none" strike="noStrike" kern="1200" cap="none" spc="0" normalizeH="0" baseline="0" noProof="0">
              <a:ln>
                <a:noFill/>
              </a:ln>
              <a:solidFill>
                <a:srgbClr val="BBB831"/>
              </a:solidFill>
              <a:effectLst/>
              <a:uLnTx/>
              <a:uFillTx/>
              <a:latin typeface="Verdana" pitchFamily="34" charset="0"/>
              <a:ea typeface="+mn-ea"/>
              <a:cs typeface="+mn-cs"/>
            </a:endParaRPr>
          </a:p>
        </p:txBody>
      </p:sp>
      <p:sp>
        <p:nvSpPr>
          <p:cNvPr id="3" name="Tijdelijke aanduiding voor voettekst 2"/>
          <p:cNvSpPr>
            <a:spLocks noGrp="1"/>
          </p:cNvSpPr>
          <p:nvPr>
            <p:ph type="ftr" sz="quarter" idx="11"/>
          </p:nvPr>
        </p:nvSpPr>
        <p:spPr>
          <a:xfrm>
            <a:off x="4165600" y="6356748"/>
            <a:ext cx="3860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l-BE" sz="1800" b="1" i="0" u="none" strike="noStrike" kern="1200" cap="none" spc="0" normalizeH="0" baseline="0" noProof="0">
              <a:ln>
                <a:noFill/>
              </a:ln>
              <a:solidFill>
                <a:srgbClr val="BBB831"/>
              </a:solidFill>
              <a:effectLst/>
              <a:uLnTx/>
              <a:uFillTx/>
              <a:latin typeface="Verdana" pitchFamily="34" charset="0"/>
              <a:ea typeface="+mn-ea"/>
              <a:cs typeface="+mn-cs"/>
            </a:endParaRPr>
          </a:p>
        </p:txBody>
      </p:sp>
      <p:sp>
        <p:nvSpPr>
          <p:cNvPr id="4" name="Tijdelijke aanduiding voor dianummer 3"/>
          <p:cNvSpPr>
            <a:spLocks noGrp="1"/>
          </p:cNvSpPr>
          <p:nvPr>
            <p:ph type="sldNum" sz="quarter" idx="12"/>
          </p:nvPr>
        </p:nvSpPr>
        <p:spPr>
          <a:xfrm>
            <a:off x="8737600" y="6356748"/>
            <a:ext cx="2844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61DA39B8-0C82-436B-A277-1D82F557EE88}" type="slidenum">
              <a:rPr kumimoji="0" lang="nl-BE" sz="1800" b="1" i="0" u="none" strike="noStrike" kern="1200" cap="none" spc="0" normalizeH="0" baseline="0" noProof="0">
                <a:ln>
                  <a:noFill/>
                </a:ln>
                <a:solidFill>
                  <a:srgbClr val="BBB831"/>
                </a:solidFill>
                <a:effectLst/>
                <a:uLnTx/>
                <a:uFillTx/>
                <a:latin typeface="Verdana"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nl-BE" sz="1800" b="1" i="0" u="none" strike="noStrike" kern="1200" cap="none" spc="0" normalizeH="0" baseline="0" noProof="0">
              <a:ln>
                <a:noFill/>
              </a:ln>
              <a:solidFill>
                <a:srgbClr val="BBB831"/>
              </a:solidFill>
              <a:effectLst/>
              <a:uLnTx/>
              <a:uFillTx/>
              <a:latin typeface="Verdana" pitchFamily="34" charset="0"/>
              <a:ea typeface="+mn-ea"/>
              <a:cs typeface="+mn-cs"/>
            </a:endParaRPr>
          </a:p>
        </p:txBody>
      </p:sp>
    </p:spTree>
    <p:extLst>
      <p:ext uri="{BB962C8B-B14F-4D97-AF65-F5344CB8AC3E}">
        <p14:creationId xmlns:p14="http://schemas.microsoft.com/office/powerpoint/2010/main" val="155762775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200857" y="575757"/>
            <a:ext cx="7513289" cy="941988"/>
          </a:xfrm>
          <a:prstGeom prst="rect">
            <a:avLst/>
          </a:prstGeom>
        </p:spPr>
        <p:txBody>
          <a:bodyPr anchor="ctr" anchorCtr="0">
            <a:normAutofit/>
          </a:bodyPr>
          <a:lstStyle>
            <a:lvl1pPr algn="l">
              <a:defRPr lang="en-US" sz="2800" b="1" kern="1200" dirty="0">
                <a:solidFill>
                  <a:schemeClr val="tx1"/>
                </a:solidFill>
                <a:latin typeface="+mn-lt"/>
                <a:ea typeface="+mn-ea"/>
                <a:cs typeface="+mn-cs"/>
              </a:defRPr>
            </a:lvl1pPr>
          </a:lstStyle>
          <a:p>
            <a:r>
              <a:rPr lang="en-US" dirty="0"/>
              <a:t>Click to edit title</a:t>
            </a:r>
          </a:p>
        </p:txBody>
      </p:sp>
      <p:sp>
        <p:nvSpPr>
          <p:cNvPr id="7" name="Subtitle 2"/>
          <p:cNvSpPr>
            <a:spLocks noGrp="1"/>
          </p:cNvSpPr>
          <p:nvPr>
            <p:ph type="subTitle" idx="1" hasCustomPrompt="1"/>
          </p:nvPr>
        </p:nvSpPr>
        <p:spPr>
          <a:xfrm>
            <a:off x="200856" y="1517745"/>
            <a:ext cx="9834645" cy="4223122"/>
          </a:xfrm>
          <a:prstGeom prst="rect">
            <a:avLst/>
          </a:prstGeom>
        </p:spPr>
        <p:txBody>
          <a:bodyPr>
            <a:normAutofit/>
          </a:bodyPr>
          <a:lstStyle>
            <a:lvl1pPr marL="457200" indent="-457200" algn="l">
              <a:buFont typeface="Arial" panose="020B0604020202020204" pitchFamily="34" charset="0"/>
              <a:buChar char="•"/>
              <a:defRPr lang="en-US" sz="2400" i="0" kern="1200" smtClean="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text</a:t>
            </a:r>
          </a:p>
          <a:p>
            <a:endParaRPr lang="fr-BE" dirty="0"/>
          </a:p>
          <a:p>
            <a:endParaRPr lang="en-US" dirty="0"/>
          </a:p>
        </p:txBody>
      </p:sp>
    </p:spTree>
    <p:extLst>
      <p:ext uri="{BB962C8B-B14F-4D97-AF65-F5344CB8AC3E}">
        <p14:creationId xmlns:p14="http://schemas.microsoft.com/office/powerpoint/2010/main" val="28657355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07333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1" name="PlaceHolder 1"/>
          <p:cNvSpPr>
            <a:spLocks noGrp="1"/>
          </p:cNvSpPr>
          <p:nvPr>
            <p:ph type="title"/>
          </p:nvPr>
        </p:nvSpPr>
        <p:spPr>
          <a:xfrm>
            <a:off x="609600" y="273600"/>
            <a:ext cx="10972320" cy="1144800"/>
          </a:xfrm>
          <a:prstGeom prst="rect">
            <a:avLst/>
          </a:prstGeom>
        </p:spPr>
        <p:txBody>
          <a:bodyPr/>
          <a:lstStyle/>
          <a:p>
            <a:endParaRPr/>
          </a:p>
        </p:txBody>
      </p:sp>
      <p:sp>
        <p:nvSpPr>
          <p:cNvPr id="82" name="PlaceHolder 2"/>
          <p:cNvSpPr>
            <a:spLocks noGrp="1"/>
          </p:cNvSpPr>
          <p:nvPr>
            <p:ph type="subTitle"/>
          </p:nvPr>
        </p:nvSpPr>
        <p:spPr>
          <a:xfrm>
            <a:off x="609600" y="1604521"/>
            <a:ext cx="10972320" cy="3977280"/>
          </a:xfrm>
          <a:prstGeom prst="rect">
            <a:avLst/>
          </a:prstGeom>
        </p:spPr>
        <p:txBody>
          <a:bodyPr anchor="ctr"/>
          <a:lstStyle/>
          <a:p>
            <a:endParaRPr/>
          </a:p>
        </p:txBody>
      </p:sp>
    </p:spTree>
    <p:extLst>
      <p:ext uri="{BB962C8B-B14F-4D97-AF65-F5344CB8AC3E}">
        <p14:creationId xmlns:p14="http://schemas.microsoft.com/office/powerpoint/2010/main" val="42403544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609600" y="273600"/>
            <a:ext cx="10972320" cy="1144800"/>
          </a:xfrm>
          <a:prstGeom prst="rect">
            <a:avLst/>
          </a:prstGeom>
        </p:spPr>
        <p:txBody>
          <a:bodyPr/>
          <a:lstStyle/>
          <a:p>
            <a:endParaRPr/>
          </a:p>
        </p:txBody>
      </p:sp>
      <p:sp>
        <p:nvSpPr>
          <p:cNvPr id="84" name="PlaceHolder 2"/>
          <p:cNvSpPr>
            <a:spLocks noGrp="1"/>
          </p:cNvSpPr>
          <p:nvPr>
            <p:ph type="body"/>
          </p:nvPr>
        </p:nvSpPr>
        <p:spPr>
          <a:xfrm>
            <a:off x="609600" y="1604521"/>
            <a:ext cx="10972320" cy="3977280"/>
          </a:xfrm>
          <a:prstGeom prst="rect">
            <a:avLst/>
          </a:prstGeom>
        </p:spPr>
        <p:txBody>
          <a:bodyPr/>
          <a:lstStyle/>
          <a:p>
            <a:endParaRPr/>
          </a:p>
        </p:txBody>
      </p:sp>
    </p:spTree>
    <p:extLst>
      <p:ext uri="{BB962C8B-B14F-4D97-AF65-F5344CB8AC3E}">
        <p14:creationId xmlns:p14="http://schemas.microsoft.com/office/powerpoint/2010/main" val="31541436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609600" y="273600"/>
            <a:ext cx="10972320" cy="1144800"/>
          </a:xfrm>
          <a:prstGeom prst="rect">
            <a:avLst/>
          </a:prstGeom>
        </p:spPr>
        <p:txBody>
          <a:bodyPr/>
          <a:lstStyle/>
          <a:p>
            <a:endParaRPr/>
          </a:p>
        </p:txBody>
      </p:sp>
      <p:sp>
        <p:nvSpPr>
          <p:cNvPr id="86" name="PlaceHolder 2"/>
          <p:cNvSpPr>
            <a:spLocks noGrp="1"/>
          </p:cNvSpPr>
          <p:nvPr>
            <p:ph type="body"/>
          </p:nvPr>
        </p:nvSpPr>
        <p:spPr>
          <a:xfrm>
            <a:off x="609600" y="1604521"/>
            <a:ext cx="5354400" cy="3977280"/>
          </a:xfrm>
          <a:prstGeom prst="rect">
            <a:avLst/>
          </a:prstGeom>
        </p:spPr>
        <p:txBody>
          <a:bodyPr/>
          <a:lstStyle/>
          <a:p>
            <a:endParaRPr/>
          </a:p>
        </p:txBody>
      </p:sp>
      <p:sp>
        <p:nvSpPr>
          <p:cNvPr id="87" name="PlaceHolder 3"/>
          <p:cNvSpPr>
            <a:spLocks noGrp="1"/>
          </p:cNvSpPr>
          <p:nvPr>
            <p:ph type="body"/>
          </p:nvPr>
        </p:nvSpPr>
        <p:spPr>
          <a:xfrm>
            <a:off x="6232320" y="1604521"/>
            <a:ext cx="5354400" cy="3977280"/>
          </a:xfrm>
          <a:prstGeom prst="rect">
            <a:avLst/>
          </a:prstGeom>
        </p:spPr>
        <p:txBody>
          <a:bodyPr/>
          <a:lstStyle/>
          <a:p>
            <a:endParaRPr/>
          </a:p>
        </p:txBody>
      </p:sp>
    </p:spTree>
    <p:extLst>
      <p:ext uri="{BB962C8B-B14F-4D97-AF65-F5344CB8AC3E}">
        <p14:creationId xmlns:p14="http://schemas.microsoft.com/office/powerpoint/2010/main" val="24666749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8" name="PlaceHolder 1"/>
          <p:cNvSpPr>
            <a:spLocks noGrp="1"/>
          </p:cNvSpPr>
          <p:nvPr>
            <p:ph type="title"/>
          </p:nvPr>
        </p:nvSpPr>
        <p:spPr>
          <a:xfrm>
            <a:off x="609600" y="273600"/>
            <a:ext cx="10972320" cy="1144800"/>
          </a:xfrm>
          <a:prstGeom prst="rect">
            <a:avLst/>
          </a:prstGeom>
        </p:spPr>
        <p:txBody>
          <a:bodyPr/>
          <a:lstStyle/>
          <a:p>
            <a:endParaRPr/>
          </a:p>
        </p:txBody>
      </p:sp>
    </p:spTree>
    <p:extLst>
      <p:ext uri="{BB962C8B-B14F-4D97-AF65-F5344CB8AC3E}">
        <p14:creationId xmlns:p14="http://schemas.microsoft.com/office/powerpoint/2010/main" val="4078485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9" name="PlaceHolder 1"/>
          <p:cNvSpPr>
            <a:spLocks noGrp="1"/>
          </p:cNvSpPr>
          <p:nvPr>
            <p:ph type="subTitle"/>
          </p:nvPr>
        </p:nvSpPr>
        <p:spPr>
          <a:xfrm>
            <a:off x="609600" y="273600"/>
            <a:ext cx="10972320" cy="5307840"/>
          </a:xfrm>
          <a:prstGeom prst="rect">
            <a:avLst/>
          </a:prstGeom>
        </p:spPr>
        <p:txBody>
          <a:bodyPr anchor="ctr"/>
          <a:lstStyle/>
          <a:p>
            <a:endParaRPr/>
          </a:p>
        </p:txBody>
      </p:sp>
    </p:spTree>
    <p:extLst>
      <p:ext uri="{BB962C8B-B14F-4D97-AF65-F5344CB8AC3E}">
        <p14:creationId xmlns:p14="http://schemas.microsoft.com/office/powerpoint/2010/main" val="308307375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600" y="273600"/>
            <a:ext cx="10972320" cy="1144800"/>
          </a:xfrm>
          <a:prstGeom prst="rect">
            <a:avLst/>
          </a:prstGeom>
        </p:spPr>
        <p:txBody>
          <a:bodyPr/>
          <a:lstStyle/>
          <a:p>
            <a:endParaRPr/>
          </a:p>
        </p:txBody>
      </p:sp>
      <p:sp>
        <p:nvSpPr>
          <p:cNvPr id="91" name="PlaceHolder 2"/>
          <p:cNvSpPr>
            <a:spLocks noGrp="1"/>
          </p:cNvSpPr>
          <p:nvPr>
            <p:ph type="body"/>
          </p:nvPr>
        </p:nvSpPr>
        <p:spPr>
          <a:xfrm>
            <a:off x="609600" y="1604520"/>
            <a:ext cx="5354400" cy="1896840"/>
          </a:xfrm>
          <a:prstGeom prst="rect">
            <a:avLst/>
          </a:prstGeom>
        </p:spPr>
        <p:txBody>
          <a:bodyPr/>
          <a:lstStyle/>
          <a:p>
            <a:endParaRPr/>
          </a:p>
        </p:txBody>
      </p:sp>
      <p:sp>
        <p:nvSpPr>
          <p:cNvPr id="92" name="PlaceHolder 3"/>
          <p:cNvSpPr>
            <a:spLocks noGrp="1"/>
          </p:cNvSpPr>
          <p:nvPr>
            <p:ph type="body"/>
          </p:nvPr>
        </p:nvSpPr>
        <p:spPr>
          <a:xfrm>
            <a:off x="609600" y="3682081"/>
            <a:ext cx="5354400" cy="1896840"/>
          </a:xfrm>
          <a:prstGeom prst="rect">
            <a:avLst/>
          </a:prstGeom>
        </p:spPr>
        <p:txBody>
          <a:bodyPr/>
          <a:lstStyle/>
          <a:p>
            <a:endParaRPr/>
          </a:p>
        </p:txBody>
      </p:sp>
      <p:sp>
        <p:nvSpPr>
          <p:cNvPr id="93" name="PlaceHolder 4"/>
          <p:cNvSpPr>
            <a:spLocks noGrp="1"/>
          </p:cNvSpPr>
          <p:nvPr>
            <p:ph type="body"/>
          </p:nvPr>
        </p:nvSpPr>
        <p:spPr>
          <a:xfrm>
            <a:off x="6232320" y="1604521"/>
            <a:ext cx="5354400" cy="3977280"/>
          </a:xfrm>
          <a:prstGeom prst="rect">
            <a:avLst/>
          </a:prstGeom>
        </p:spPr>
        <p:txBody>
          <a:bodyPr/>
          <a:lstStyle/>
          <a:p>
            <a:endParaRPr/>
          </a:p>
        </p:txBody>
      </p:sp>
    </p:spTree>
    <p:extLst>
      <p:ext uri="{BB962C8B-B14F-4D97-AF65-F5344CB8AC3E}">
        <p14:creationId xmlns:p14="http://schemas.microsoft.com/office/powerpoint/2010/main" val="26742857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600" y="273600"/>
            <a:ext cx="10972320" cy="1144800"/>
          </a:xfrm>
          <a:prstGeom prst="rect">
            <a:avLst/>
          </a:prstGeom>
        </p:spPr>
        <p:txBody>
          <a:bodyPr/>
          <a:lstStyle/>
          <a:p>
            <a:endParaRPr/>
          </a:p>
        </p:txBody>
      </p:sp>
      <p:sp>
        <p:nvSpPr>
          <p:cNvPr id="95" name="PlaceHolder 2"/>
          <p:cNvSpPr>
            <a:spLocks noGrp="1"/>
          </p:cNvSpPr>
          <p:nvPr>
            <p:ph type="body"/>
          </p:nvPr>
        </p:nvSpPr>
        <p:spPr>
          <a:xfrm>
            <a:off x="609600" y="1604521"/>
            <a:ext cx="5354400" cy="3977280"/>
          </a:xfrm>
          <a:prstGeom prst="rect">
            <a:avLst/>
          </a:prstGeom>
        </p:spPr>
        <p:txBody>
          <a:bodyPr/>
          <a:lstStyle/>
          <a:p>
            <a:endParaRPr/>
          </a:p>
        </p:txBody>
      </p:sp>
      <p:sp>
        <p:nvSpPr>
          <p:cNvPr id="96" name="PlaceHolder 3"/>
          <p:cNvSpPr>
            <a:spLocks noGrp="1"/>
          </p:cNvSpPr>
          <p:nvPr>
            <p:ph type="body"/>
          </p:nvPr>
        </p:nvSpPr>
        <p:spPr>
          <a:xfrm>
            <a:off x="6232320" y="1604520"/>
            <a:ext cx="5354400" cy="1896840"/>
          </a:xfrm>
          <a:prstGeom prst="rect">
            <a:avLst/>
          </a:prstGeom>
        </p:spPr>
        <p:txBody>
          <a:bodyPr/>
          <a:lstStyle/>
          <a:p>
            <a:endParaRPr/>
          </a:p>
        </p:txBody>
      </p:sp>
      <p:sp>
        <p:nvSpPr>
          <p:cNvPr id="97" name="PlaceHolder 4"/>
          <p:cNvSpPr>
            <a:spLocks noGrp="1"/>
          </p:cNvSpPr>
          <p:nvPr>
            <p:ph type="body"/>
          </p:nvPr>
        </p:nvSpPr>
        <p:spPr>
          <a:xfrm>
            <a:off x="6232320" y="3682081"/>
            <a:ext cx="5354400" cy="1896840"/>
          </a:xfrm>
          <a:prstGeom prst="rect">
            <a:avLst/>
          </a:prstGeom>
        </p:spPr>
        <p:txBody>
          <a:bodyPr/>
          <a:lstStyle/>
          <a:p>
            <a:endParaRPr/>
          </a:p>
        </p:txBody>
      </p:sp>
    </p:spTree>
    <p:extLst>
      <p:ext uri="{BB962C8B-B14F-4D97-AF65-F5344CB8AC3E}">
        <p14:creationId xmlns:p14="http://schemas.microsoft.com/office/powerpoint/2010/main" val="51987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image" Target="../media/image9.png"/><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slideLayout" Target="../slideLayouts/slideLayout142.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theme" Target="../theme/theme13.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58.xml"/><Relationship Id="rId7" Type="http://schemas.openxmlformats.org/officeDocument/2006/relationships/theme" Target="../theme/theme15.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4" Type="http://schemas.openxmlformats.org/officeDocument/2006/relationships/slideLayout" Target="../slideLayouts/slideLayout15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theme" Target="../theme/theme16.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18" Type="http://schemas.openxmlformats.org/officeDocument/2006/relationships/slideLayout" Target="../slideLayouts/slideLayout190.xml"/><Relationship Id="rId3" Type="http://schemas.openxmlformats.org/officeDocument/2006/relationships/slideLayout" Target="../slideLayouts/slideLayout175.xml"/><Relationship Id="rId21" Type="http://schemas.openxmlformats.org/officeDocument/2006/relationships/slideLayout" Target="../slideLayouts/slideLayout193.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17" Type="http://schemas.openxmlformats.org/officeDocument/2006/relationships/slideLayout" Target="../slideLayouts/slideLayout189.xml"/><Relationship Id="rId25" Type="http://schemas.openxmlformats.org/officeDocument/2006/relationships/image" Target="../media/image1.png"/><Relationship Id="rId2" Type="http://schemas.openxmlformats.org/officeDocument/2006/relationships/slideLayout" Target="../slideLayouts/slideLayout174.xml"/><Relationship Id="rId16" Type="http://schemas.openxmlformats.org/officeDocument/2006/relationships/slideLayout" Target="../slideLayouts/slideLayout188.xml"/><Relationship Id="rId20" Type="http://schemas.openxmlformats.org/officeDocument/2006/relationships/slideLayout" Target="../slideLayouts/slideLayout192.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24" Type="http://schemas.openxmlformats.org/officeDocument/2006/relationships/theme" Target="../theme/theme17.xml"/><Relationship Id="rId5" Type="http://schemas.openxmlformats.org/officeDocument/2006/relationships/slideLayout" Target="../slideLayouts/slideLayout177.xml"/><Relationship Id="rId15" Type="http://schemas.openxmlformats.org/officeDocument/2006/relationships/slideLayout" Target="../slideLayouts/slideLayout187.xml"/><Relationship Id="rId23" Type="http://schemas.openxmlformats.org/officeDocument/2006/relationships/slideLayout" Target="../slideLayouts/slideLayout195.xml"/><Relationship Id="rId10" Type="http://schemas.openxmlformats.org/officeDocument/2006/relationships/slideLayout" Target="../slideLayouts/slideLayout182.xml"/><Relationship Id="rId19" Type="http://schemas.openxmlformats.org/officeDocument/2006/relationships/slideLayout" Target="../slideLayouts/slideLayout191.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 Id="rId22" Type="http://schemas.openxmlformats.org/officeDocument/2006/relationships/slideLayout" Target="../slideLayouts/slideLayout194.xml"/></Relationships>
</file>

<file path=ppt/slideMasters/_rels/slideMaster18.xml.rels><?xml version="1.0" encoding="UTF-8" standalone="yes"?>
<Relationships xmlns="http://schemas.openxmlformats.org/package/2006/relationships"><Relationship Id="rId13" Type="http://schemas.openxmlformats.org/officeDocument/2006/relationships/slideLayout" Target="../slideLayouts/slideLayout208.xml"/><Relationship Id="rId18" Type="http://schemas.openxmlformats.org/officeDocument/2006/relationships/slideLayout" Target="../slideLayouts/slideLayout213.xml"/><Relationship Id="rId26" Type="http://schemas.openxmlformats.org/officeDocument/2006/relationships/slideLayout" Target="../slideLayouts/slideLayout221.xml"/><Relationship Id="rId39" Type="http://schemas.openxmlformats.org/officeDocument/2006/relationships/slideLayout" Target="../slideLayouts/slideLayout234.xml"/><Relationship Id="rId21" Type="http://schemas.openxmlformats.org/officeDocument/2006/relationships/slideLayout" Target="../slideLayouts/slideLayout216.xml"/><Relationship Id="rId34" Type="http://schemas.openxmlformats.org/officeDocument/2006/relationships/slideLayout" Target="../slideLayouts/slideLayout229.xml"/><Relationship Id="rId42" Type="http://schemas.openxmlformats.org/officeDocument/2006/relationships/image" Target="../media/image55.png"/><Relationship Id="rId7" Type="http://schemas.openxmlformats.org/officeDocument/2006/relationships/slideLayout" Target="../slideLayouts/slideLayout202.xml"/><Relationship Id="rId2" Type="http://schemas.openxmlformats.org/officeDocument/2006/relationships/slideLayout" Target="../slideLayouts/slideLayout197.xml"/><Relationship Id="rId16" Type="http://schemas.openxmlformats.org/officeDocument/2006/relationships/slideLayout" Target="../slideLayouts/slideLayout211.xml"/><Relationship Id="rId20" Type="http://schemas.openxmlformats.org/officeDocument/2006/relationships/slideLayout" Target="../slideLayouts/slideLayout215.xml"/><Relationship Id="rId29" Type="http://schemas.openxmlformats.org/officeDocument/2006/relationships/slideLayout" Target="../slideLayouts/slideLayout224.xml"/><Relationship Id="rId41" Type="http://schemas.openxmlformats.org/officeDocument/2006/relationships/theme" Target="../theme/theme18.xml"/><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24" Type="http://schemas.openxmlformats.org/officeDocument/2006/relationships/slideLayout" Target="../slideLayouts/slideLayout219.xml"/><Relationship Id="rId32" Type="http://schemas.openxmlformats.org/officeDocument/2006/relationships/slideLayout" Target="../slideLayouts/slideLayout227.xml"/><Relationship Id="rId37" Type="http://schemas.openxmlformats.org/officeDocument/2006/relationships/slideLayout" Target="../slideLayouts/slideLayout232.xml"/><Relationship Id="rId40" Type="http://schemas.openxmlformats.org/officeDocument/2006/relationships/slideLayout" Target="../slideLayouts/slideLayout235.xml"/><Relationship Id="rId5" Type="http://schemas.openxmlformats.org/officeDocument/2006/relationships/slideLayout" Target="../slideLayouts/slideLayout200.xml"/><Relationship Id="rId15" Type="http://schemas.openxmlformats.org/officeDocument/2006/relationships/slideLayout" Target="../slideLayouts/slideLayout210.xml"/><Relationship Id="rId23" Type="http://schemas.openxmlformats.org/officeDocument/2006/relationships/slideLayout" Target="../slideLayouts/slideLayout218.xml"/><Relationship Id="rId28" Type="http://schemas.openxmlformats.org/officeDocument/2006/relationships/slideLayout" Target="../slideLayouts/slideLayout223.xml"/><Relationship Id="rId36" Type="http://schemas.openxmlformats.org/officeDocument/2006/relationships/slideLayout" Target="../slideLayouts/slideLayout231.xml"/><Relationship Id="rId10" Type="http://schemas.openxmlformats.org/officeDocument/2006/relationships/slideLayout" Target="../slideLayouts/slideLayout205.xml"/><Relationship Id="rId19" Type="http://schemas.openxmlformats.org/officeDocument/2006/relationships/slideLayout" Target="../slideLayouts/slideLayout214.xml"/><Relationship Id="rId31" Type="http://schemas.openxmlformats.org/officeDocument/2006/relationships/slideLayout" Target="../slideLayouts/slideLayout226.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14" Type="http://schemas.openxmlformats.org/officeDocument/2006/relationships/slideLayout" Target="../slideLayouts/slideLayout209.xml"/><Relationship Id="rId22" Type="http://schemas.openxmlformats.org/officeDocument/2006/relationships/slideLayout" Target="../slideLayouts/slideLayout217.xml"/><Relationship Id="rId27" Type="http://schemas.openxmlformats.org/officeDocument/2006/relationships/slideLayout" Target="../slideLayouts/slideLayout222.xml"/><Relationship Id="rId30" Type="http://schemas.openxmlformats.org/officeDocument/2006/relationships/slideLayout" Target="../slideLayouts/slideLayout225.xml"/><Relationship Id="rId35" Type="http://schemas.openxmlformats.org/officeDocument/2006/relationships/slideLayout" Target="../slideLayouts/slideLayout230.xml"/><Relationship Id="rId43" Type="http://schemas.openxmlformats.org/officeDocument/2006/relationships/image" Target="../media/image56.jpg"/><Relationship Id="rId8" Type="http://schemas.openxmlformats.org/officeDocument/2006/relationships/slideLayout" Target="../slideLayouts/slideLayout203.xml"/><Relationship Id="rId3" Type="http://schemas.openxmlformats.org/officeDocument/2006/relationships/slideLayout" Target="../slideLayouts/slideLayout198.xml"/><Relationship Id="rId12" Type="http://schemas.openxmlformats.org/officeDocument/2006/relationships/slideLayout" Target="../slideLayouts/slideLayout207.xml"/><Relationship Id="rId17" Type="http://schemas.openxmlformats.org/officeDocument/2006/relationships/slideLayout" Target="../slideLayouts/slideLayout212.xml"/><Relationship Id="rId25" Type="http://schemas.openxmlformats.org/officeDocument/2006/relationships/slideLayout" Target="../slideLayouts/slideLayout220.xml"/><Relationship Id="rId33" Type="http://schemas.openxmlformats.org/officeDocument/2006/relationships/slideLayout" Target="../slideLayouts/slideLayout228.xml"/><Relationship Id="rId38" Type="http://schemas.openxmlformats.org/officeDocument/2006/relationships/slideLayout" Target="../slideLayouts/slideLayout233.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43.xml"/><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theme" Target="../theme/theme19.xml"/><Relationship Id="rId2" Type="http://schemas.openxmlformats.org/officeDocument/2006/relationships/slideLayout" Target="../slideLayouts/slideLayout237.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theme" Target="../theme/theme2.xml"/><Relationship Id="rId4" Type="http://schemas.openxmlformats.org/officeDocument/2006/relationships/slideLayout" Target="../slideLayouts/slideLayout25.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slideLayout" Target="../slideLayouts/slideLayout259.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67.xml"/><Relationship Id="rId13" Type="http://schemas.openxmlformats.org/officeDocument/2006/relationships/slideLayout" Target="../slideLayouts/slideLayout272.xml"/><Relationship Id="rId3" Type="http://schemas.openxmlformats.org/officeDocument/2006/relationships/slideLayout" Target="../slideLayouts/slideLayout262.xml"/><Relationship Id="rId7" Type="http://schemas.openxmlformats.org/officeDocument/2006/relationships/slideLayout" Target="../slideLayouts/slideLayout266.xml"/><Relationship Id="rId12" Type="http://schemas.openxmlformats.org/officeDocument/2006/relationships/slideLayout" Target="../slideLayouts/slideLayout271.xml"/><Relationship Id="rId2" Type="http://schemas.openxmlformats.org/officeDocument/2006/relationships/slideLayout" Target="../slideLayouts/slideLayout261.xml"/><Relationship Id="rId1" Type="http://schemas.openxmlformats.org/officeDocument/2006/relationships/slideLayout" Target="../slideLayouts/slideLayout260.xml"/><Relationship Id="rId6" Type="http://schemas.openxmlformats.org/officeDocument/2006/relationships/slideLayout" Target="../slideLayouts/slideLayout265.xml"/><Relationship Id="rId11" Type="http://schemas.openxmlformats.org/officeDocument/2006/relationships/slideLayout" Target="../slideLayouts/slideLayout270.xml"/><Relationship Id="rId5" Type="http://schemas.openxmlformats.org/officeDocument/2006/relationships/slideLayout" Target="../slideLayouts/slideLayout264.xml"/><Relationship Id="rId10" Type="http://schemas.openxmlformats.org/officeDocument/2006/relationships/slideLayout" Target="../slideLayouts/slideLayout269.xml"/><Relationship Id="rId4" Type="http://schemas.openxmlformats.org/officeDocument/2006/relationships/slideLayout" Target="../slideLayouts/slideLayout263.xml"/><Relationship Id="rId9" Type="http://schemas.openxmlformats.org/officeDocument/2006/relationships/slideLayout" Target="../slideLayouts/slideLayout268.xml"/><Relationship Id="rId1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80.xml"/><Relationship Id="rId13" Type="http://schemas.openxmlformats.org/officeDocument/2006/relationships/slideLayout" Target="../slideLayouts/slideLayout285.xml"/><Relationship Id="rId3" Type="http://schemas.openxmlformats.org/officeDocument/2006/relationships/slideLayout" Target="../slideLayouts/slideLayout275.xml"/><Relationship Id="rId7" Type="http://schemas.openxmlformats.org/officeDocument/2006/relationships/slideLayout" Target="../slideLayouts/slideLayout279.xml"/><Relationship Id="rId12" Type="http://schemas.openxmlformats.org/officeDocument/2006/relationships/slideLayout" Target="../slideLayouts/slideLayout284.xml"/><Relationship Id="rId2" Type="http://schemas.openxmlformats.org/officeDocument/2006/relationships/slideLayout" Target="../slideLayouts/slideLayout274.xml"/><Relationship Id="rId1" Type="http://schemas.openxmlformats.org/officeDocument/2006/relationships/slideLayout" Target="../slideLayouts/slideLayout273.xml"/><Relationship Id="rId6" Type="http://schemas.openxmlformats.org/officeDocument/2006/relationships/slideLayout" Target="../slideLayouts/slideLayout278.xml"/><Relationship Id="rId11" Type="http://schemas.openxmlformats.org/officeDocument/2006/relationships/slideLayout" Target="../slideLayouts/slideLayout283.xml"/><Relationship Id="rId5" Type="http://schemas.openxmlformats.org/officeDocument/2006/relationships/slideLayout" Target="../slideLayouts/slideLayout277.xml"/><Relationship Id="rId10" Type="http://schemas.openxmlformats.org/officeDocument/2006/relationships/slideLayout" Target="../slideLayouts/slideLayout282.xml"/><Relationship Id="rId4" Type="http://schemas.openxmlformats.org/officeDocument/2006/relationships/slideLayout" Target="../slideLayouts/slideLayout276.xml"/><Relationship Id="rId9" Type="http://schemas.openxmlformats.org/officeDocument/2006/relationships/slideLayout" Target="../slideLayouts/slideLayout281.xml"/><Relationship Id="rId14" Type="http://schemas.openxmlformats.org/officeDocument/2006/relationships/theme" Target="../theme/theme2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93.xml"/><Relationship Id="rId13" Type="http://schemas.openxmlformats.org/officeDocument/2006/relationships/slideLayout" Target="../slideLayouts/slideLayout298.xml"/><Relationship Id="rId18" Type="http://schemas.openxmlformats.org/officeDocument/2006/relationships/slideLayout" Target="../slideLayouts/slideLayout303.xml"/><Relationship Id="rId3" Type="http://schemas.openxmlformats.org/officeDocument/2006/relationships/slideLayout" Target="../slideLayouts/slideLayout288.xml"/><Relationship Id="rId21" Type="http://schemas.openxmlformats.org/officeDocument/2006/relationships/slideLayout" Target="../slideLayouts/slideLayout306.xml"/><Relationship Id="rId7" Type="http://schemas.openxmlformats.org/officeDocument/2006/relationships/slideLayout" Target="../slideLayouts/slideLayout292.xml"/><Relationship Id="rId12" Type="http://schemas.openxmlformats.org/officeDocument/2006/relationships/slideLayout" Target="../slideLayouts/slideLayout297.xml"/><Relationship Id="rId17" Type="http://schemas.openxmlformats.org/officeDocument/2006/relationships/slideLayout" Target="../slideLayouts/slideLayout302.xml"/><Relationship Id="rId2" Type="http://schemas.openxmlformats.org/officeDocument/2006/relationships/slideLayout" Target="../slideLayouts/slideLayout287.xml"/><Relationship Id="rId16" Type="http://schemas.openxmlformats.org/officeDocument/2006/relationships/slideLayout" Target="../slideLayouts/slideLayout301.xml"/><Relationship Id="rId20" Type="http://schemas.openxmlformats.org/officeDocument/2006/relationships/slideLayout" Target="../slideLayouts/slideLayout305.xml"/><Relationship Id="rId1" Type="http://schemas.openxmlformats.org/officeDocument/2006/relationships/slideLayout" Target="../slideLayouts/slideLayout286.xml"/><Relationship Id="rId6" Type="http://schemas.openxmlformats.org/officeDocument/2006/relationships/slideLayout" Target="../slideLayouts/slideLayout291.xml"/><Relationship Id="rId11" Type="http://schemas.openxmlformats.org/officeDocument/2006/relationships/slideLayout" Target="../slideLayouts/slideLayout296.xml"/><Relationship Id="rId24" Type="http://schemas.openxmlformats.org/officeDocument/2006/relationships/image" Target="../media/image1.png"/><Relationship Id="rId5" Type="http://schemas.openxmlformats.org/officeDocument/2006/relationships/slideLayout" Target="../slideLayouts/slideLayout290.xml"/><Relationship Id="rId15" Type="http://schemas.openxmlformats.org/officeDocument/2006/relationships/slideLayout" Target="../slideLayouts/slideLayout300.xml"/><Relationship Id="rId23" Type="http://schemas.openxmlformats.org/officeDocument/2006/relationships/theme" Target="../theme/theme23.xml"/><Relationship Id="rId10" Type="http://schemas.openxmlformats.org/officeDocument/2006/relationships/slideLayout" Target="../slideLayouts/slideLayout295.xml"/><Relationship Id="rId19" Type="http://schemas.openxmlformats.org/officeDocument/2006/relationships/slideLayout" Target="../slideLayouts/slideLayout304.xml"/><Relationship Id="rId4" Type="http://schemas.openxmlformats.org/officeDocument/2006/relationships/slideLayout" Target="../slideLayouts/slideLayout289.xml"/><Relationship Id="rId9" Type="http://schemas.openxmlformats.org/officeDocument/2006/relationships/slideLayout" Target="../slideLayouts/slideLayout294.xml"/><Relationship Id="rId14" Type="http://schemas.openxmlformats.org/officeDocument/2006/relationships/slideLayout" Target="../slideLayouts/slideLayout299.xml"/><Relationship Id="rId22" Type="http://schemas.openxmlformats.org/officeDocument/2006/relationships/slideLayout" Target="../slideLayouts/slideLayout307.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15.xml"/><Relationship Id="rId13" Type="http://schemas.openxmlformats.org/officeDocument/2006/relationships/theme" Target="../theme/theme24.xml"/><Relationship Id="rId3" Type="http://schemas.openxmlformats.org/officeDocument/2006/relationships/slideLayout" Target="../slideLayouts/slideLayout310.xml"/><Relationship Id="rId7" Type="http://schemas.openxmlformats.org/officeDocument/2006/relationships/slideLayout" Target="../slideLayouts/slideLayout314.xml"/><Relationship Id="rId12" Type="http://schemas.openxmlformats.org/officeDocument/2006/relationships/slideLayout" Target="../slideLayouts/slideLayout319.xml"/><Relationship Id="rId2" Type="http://schemas.openxmlformats.org/officeDocument/2006/relationships/slideLayout" Target="../slideLayouts/slideLayout309.xml"/><Relationship Id="rId1" Type="http://schemas.openxmlformats.org/officeDocument/2006/relationships/slideLayout" Target="../slideLayouts/slideLayout308.xml"/><Relationship Id="rId6" Type="http://schemas.openxmlformats.org/officeDocument/2006/relationships/slideLayout" Target="../slideLayouts/slideLayout313.xml"/><Relationship Id="rId11" Type="http://schemas.openxmlformats.org/officeDocument/2006/relationships/slideLayout" Target="../slideLayouts/slideLayout318.xml"/><Relationship Id="rId5" Type="http://schemas.openxmlformats.org/officeDocument/2006/relationships/slideLayout" Target="../slideLayouts/slideLayout312.xml"/><Relationship Id="rId10" Type="http://schemas.openxmlformats.org/officeDocument/2006/relationships/slideLayout" Target="../slideLayouts/slideLayout317.xml"/><Relationship Id="rId4" Type="http://schemas.openxmlformats.org/officeDocument/2006/relationships/slideLayout" Target="../slideLayouts/slideLayout311.xml"/><Relationship Id="rId9" Type="http://schemas.openxmlformats.org/officeDocument/2006/relationships/slideLayout" Target="../slideLayouts/slideLayout3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theme" Target="../theme/theme4.xml"/><Relationship Id="rId1"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23.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theme" Target="../theme/theme6.xml"/><Relationship Id="rId1" Type="http://schemas.openxmlformats.org/officeDocument/2006/relationships/slideLayout" Target="../slideLayouts/slideLayout51.xml"/><Relationship Id="rId5" Type="http://schemas.openxmlformats.org/officeDocument/2006/relationships/image" Target="../media/image22.png"/><Relationship Id="rId4" Type="http://schemas.openxmlformats.org/officeDocument/2006/relationships/image" Target="../media/image25.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28.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image" Target="../media/image27.png"/><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image" Target="../media/image26.png"/><Relationship Id="rId5" Type="http://schemas.openxmlformats.org/officeDocument/2006/relationships/slideLayout" Target="../slideLayouts/slideLayout56.xml"/><Relationship Id="rId10" Type="http://schemas.openxmlformats.org/officeDocument/2006/relationships/theme" Target="../theme/theme7.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image" Target="../media/image29.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theme" Target="../theme/theme8.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 id="2147484055" r:id="rId20"/>
    <p:sldLayoutId id="2147484487" r:id="rId21"/>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8" name="Picture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769352" y="6145213"/>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099" name="PlaceHolder 1"/>
          <p:cNvSpPr>
            <a:spLocks noGrp="1"/>
          </p:cNvSpPr>
          <p:nvPr>
            <p:ph type="title"/>
          </p:nvPr>
        </p:nvSpPr>
        <p:spPr bwMode="auto">
          <a:xfrm>
            <a:off x="609600" y="273050"/>
            <a:ext cx="10972800"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a:t>Click to edit the title text format</a:t>
            </a:r>
            <a:endParaRPr lang="en-US" altLang="en-US"/>
          </a:p>
        </p:txBody>
      </p:sp>
      <p:sp>
        <p:nvSpPr>
          <p:cNvPr id="80" name="PlaceHolder 2"/>
          <p:cNvSpPr>
            <a:spLocks noGrp="1"/>
          </p:cNvSpPr>
          <p:nvPr>
            <p:ph type="body"/>
          </p:nvPr>
        </p:nvSpPr>
        <p:spPr>
          <a:xfrm>
            <a:off x="609600" y="1604964"/>
            <a:ext cx="10972800" cy="3976687"/>
          </a:xfrm>
          <a:prstGeom prst="rect">
            <a:avLst/>
          </a:prstGeom>
        </p:spPr>
        <p:txBody>
          <a:bodyPr lIns="0" tIns="0" rIns="0" bIns="0"/>
          <a:lstStyle/>
          <a:p>
            <a:r>
              <a:rPr lang="en-GB"/>
              <a:t>Click to edit the outline text format</a:t>
            </a:r>
            <a:endParaRPr/>
          </a:p>
          <a:p>
            <a:pPr lvl="1"/>
            <a:r>
              <a:rPr lang="en-GB"/>
              <a:t>Second Outline Level</a:t>
            </a:r>
            <a:endParaRPr/>
          </a:p>
          <a:p>
            <a:pPr lvl="2"/>
            <a:r>
              <a:rPr lang="en-GB"/>
              <a:t>Third Outline Level</a:t>
            </a:r>
            <a:endParaRPr/>
          </a:p>
          <a:p>
            <a:pPr lvl="3"/>
            <a:r>
              <a:rPr lang="en-GB"/>
              <a:t>Fourth Outline Level</a:t>
            </a:r>
            <a:endParaRPr/>
          </a:p>
          <a:p>
            <a:pPr lvl="4"/>
            <a:r>
              <a:rPr lang="en-GB"/>
              <a:t>Fifth Outline Level</a:t>
            </a:r>
            <a:endParaRPr/>
          </a:p>
          <a:p>
            <a:pPr lvl="5"/>
            <a:r>
              <a:rPr lang="en-GB"/>
              <a:t>Sixth Outline Level</a:t>
            </a:r>
            <a:endParaRPr/>
          </a:p>
          <a:p>
            <a:pPr lvl="6"/>
            <a:r>
              <a:rPr lang="en-GB"/>
              <a:t>Seventh Outline Level</a:t>
            </a:r>
            <a:endParaRPr/>
          </a:p>
        </p:txBody>
      </p:sp>
    </p:spTree>
    <p:extLst>
      <p:ext uri="{BB962C8B-B14F-4D97-AF65-F5344CB8AC3E}">
        <p14:creationId xmlns:p14="http://schemas.microsoft.com/office/powerpoint/2010/main" val="3707558437"/>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0" r:id="rId12"/>
    <p:sldLayoutId id="2147484141" r:id="rId13"/>
  </p:sldLayoutIdLst>
  <p:txStyles>
    <p:titleStyle>
      <a:lvl1pPr algn="ctr" rtl="0" eaLnBrk="0" fontAlgn="base" hangingPunct="0">
        <a:spcBef>
          <a:spcPct val="0"/>
        </a:spcBef>
        <a:spcAft>
          <a:spcPct val="0"/>
        </a:spcAft>
        <a:defRPr sz="4400">
          <a:solidFill>
            <a:schemeClr val="tx2"/>
          </a:solidFill>
          <a:latin typeface="Arial" pitchFamily="34" charset="0"/>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187325" indent="-139700" algn="l" rtl="0" eaLnBrk="0" fontAlgn="base" hangingPunct="0">
        <a:spcBef>
          <a:spcPct val="20000"/>
        </a:spcBef>
        <a:spcAft>
          <a:spcPct val="0"/>
        </a:spcAft>
        <a:buClr>
          <a:srgbClr val="FFFFFF"/>
        </a:buClr>
        <a:buSzPct val="45000"/>
        <a:buFont typeface="StarSymbol"/>
        <a:buChar char=""/>
        <a:defRPr>
          <a:solidFill>
            <a:schemeClr val="tx1"/>
          </a:solidFill>
          <a:latin typeface="Arial" pitchFamily="34"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5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31BFDB-8B8C-4AC3-A8C9-ED1113AB711E}" type="datetimeFigureOut">
              <a:rPr lang="en-GB" smtClean="0"/>
              <a:t>09/03/2026</a:t>
            </a:fld>
            <a:endParaRPr lang="en-GB"/>
          </a:p>
        </p:txBody>
      </p:sp>
      <p:sp>
        <p:nvSpPr>
          <p:cNvPr id="5" name="Footer Placeholder 4"/>
          <p:cNvSpPr>
            <a:spLocks noGrp="1"/>
          </p:cNvSpPr>
          <p:nvPr>
            <p:ph type="ftr" sz="quarter" idx="3"/>
          </p:nvPr>
        </p:nvSpPr>
        <p:spPr>
          <a:xfrm>
            <a:off x="4038600" y="63565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5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40CEF9-56C2-4BF3-8897-C1617E5645AB}" type="slidenum">
              <a:rPr lang="en-GB" smtClean="0"/>
              <a:t>‹#›</a:t>
            </a:fld>
            <a:endParaRPr lang="en-GB"/>
          </a:p>
        </p:txBody>
      </p:sp>
    </p:spTree>
    <p:extLst>
      <p:ext uri="{BB962C8B-B14F-4D97-AF65-F5344CB8AC3E}">
        <p14:creationId xmlns:p14="http://schemas.microsoft.com/office/powerpoint/2010/main" val="1500236719"/>
      </p:ext>
    </p:extLst>
  </p:cSld>
  <p:clrMap bg1="lt1" tx1="dk1" bg2="lt2" tx2="dk2" accent1="accent1" accent2="accent2" accent3="accent3" accent4="accent4" accent5="accent5" accent6="accent6" hlink="hlink" folHlink="folHlink"/>
  <p:sldLayoutIdLst>
    <p:sldLayoutId id="2147484144" r:id="rId1"/>
    <p:sldLayoutId id="2147484145" r:id="rId2"/>
    <p:sldLayoutId id="2147484146" r:id="rId3"/>
    <p:sldLayoutId id="2147484147" r:id="rId4"/>
    <p:sldLayoutId id="2147484148" r:id="rId5"/>
    <p:sldLayoutId id="2147484149" r:id="rId6"/>
    <p:sldLayoutId id="2147484150" r:id="rId7"/>
    <p:sldLayoutId id="2147484151" r:id="rId8"/>
    <p:sldLayoutId id="2147484152" r:id="rId9"/>
    <p:sldLayoutId id="2147484153" r:id="rId10"/>
    <p:sldLayoutId id="2147484154" r:id="rId11"/>
    <p:sldLayoutId id="2147484155" r:id="rId12"/>
    <p:sldLayoutId id="214748415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5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E531BFDB-8B8C-4AC3-A8C9-ED1113AB711E}" type="datetimeFigureOut">
              <a:rPr lang="en-GB" smtClean="0">
                <a:solidFill>
                  <a:prstClr val="black">
                    <a:tint val="75000"/>
                  </a:prstClr>
                </a:solidFill>
              </a:rPr>
              <a:pPr defTabSz="914400"/>
              <a:t>09/03/2026</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5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5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8A40CEF9-56C2-4BF3-8897-C1617E5645AB}"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2225909435"/>
      </p:ext>
    </p:extLst>
  </p:cSld>
  <p:clrMap bg1="lt1" tx1="dk1" bg2="lt2" tx2="dk2" accent1="accent1" accent2="accent2" accent3="accent3" accent4="accent4" accent5="accent5" accent6="accent6" hlink="hlink" folHlink="folHlink"/>
  <p:sldLayoutIdLst>
    <p:sldLayoutId id="2147484158" r:id="rId1"/>
    <p:sldLayoutId id="2147484159" r:id="rId2"/>
    <p:sldLayoutId id="2147484160" r:id="rId3"/>
    <p:sldLayoutId id="2147484161" r:id="rId4"/>
    <p:sldLayoutId id="2147484162" r:id="rId5"/>
    <p:sldLayoutId id="2147484163" r:id="rId6"/>
    <p:sldLayoutId id="2147484164" r:id="rId7"/>
    <p:sldLayoutId id="2147484165" r:id="rId8"/>
    <p:sldLayoutId id="2147484166" r:id="rId9"/>
    <p:sldLayoutId id="2147484167" r:id="rId10"/>
    <p:sldLayoutId id="2147484168" r:id="rId11"/>
    <p:sldLayoutId id="2147484169" r:id="rId12"/>
    <p:sldLayoutId id="214748417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24417" y="1123963"/>
            <a:ext cx="109728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Lorem ipsum</a:t>
            </a:r>
          </a:p>
        </p:txBody>
      </p:sp>
      <p:sp>
        <p:nvSpPr>
          <p:cNvPr id="2051" name="Rectangle 3"/>
          <p:cNvSpPr>
            <a:spLocks noGrp="1" noChangeArrowheads="1"/>
          </p:cNvSpPr>
          <p:nvPr>
            <p:ph type="body" idx="1"/>
          </p:nvPr>
        </p:nvSpPr>
        <p:spPr bwMode="auto">
          <a:xfrm>
            <a:off x="609600" y="2387600"/>
            <a:ext cx="10972800"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a:t>Et dolor fragum</a:t>
            </a:r>
            <a:endParaRPr lang="en-GB" altLang="en-US"/>
          </a:p>
          <a:p>
            <a:pPr lvl="1"/>
            <a:r>
              <a:rPr lang="en-GB" altLang="en-US"/>
              <a:t>Et dolor fragum</a:t>
            </a:r>
          </a:p>
          <a:p>
            <a:pPr lvl="2"/>
            <a:r>
              <a:rPr lang="en-GB" altLang="en-US"/>
              <a:t>- Et dolor fragum</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b="0">
                <a:solidFill>
                  <a:srgbClr val="000000"/>
                </a:solidFill>
                <a:latin typeface="+mj-lt"/>
              </a:defRPr>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lang="en-GB" sz="1050" b="0" kern="1200">
                <a:solidFill>
                  <a:srgbClr val="000000"/>
                </a:solidFill>
                <a:latin typeface="+mj-lt"/>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b="0" smtClean="0">
                <a:solidFill>
                  <a:srgbClr val="000000"/>
                </a:solidFill>
                <a:latin typeface="Arial" panose="020B0604020202020204" pitchFamily="34" charset="0"/>
              </a:defRPr>
            </a:lvl1pPr>
          </a:lstStyle>
          <a:p>
            <a:pPr>
              <a:defRPr/>
            </a:pPr>
            <a:fld id="{5E066C6C-6553-460B-B03B-E2A6C7008A86}" type="slidenum">
              <a:rPr lang="en-GB" altLang="en-US"/>
              <a:pPr>
                <a:defRPr/>
              </a:pPr>
              <a:t>‹#›</a:t>
            </a:fld>
            <a:endParaRPr lang="en-GB" altLang="en-US"/>
          </a:p>
        </p:txBody>
      </p:sp>
    </p:spTree>
    <p:extLst>
      <p:ext uri="{BB962C8B-B14F-4D97-AF65-F5344CB8AC3E}">
        <p14:creationId xmlns:p14="http://schemas.microsoft.com/office/powerpoint/2010/main" val="131196400"/>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 id="2147484200" r:id="rId14"/>
  </p:sldLayoutIdLst>
  <p:txStyles>
    <p:titleStyle>
      <a:lvl1pPr marL="269081" indent="-269081" algn="l" rtl="0" eaLnBrk="0" fontAlgn="base" hangingPunct="0">
        <a:spcBef>
          <a:spcPct val="0"/>
        </a:spcBef>
        <a:spcAft>
          <a:spcPct val="0"/>
        </a:spcAft>
        <a:defRPr sz="2250" b="1">
          <a:solidFill>
            <a:srgbClr val="0F5494"/>
          </a:solidFill>
          <a:latin typeface="+mj-lt"/>
          <a:ea typeface="+mj-ea"/>
          <a:cs typeface="+mj-cs"/>
        </a:defRPr>
      </a:lvl1pPr>
      <a:lvl2pPr marL="269081" indent="-269081" algn="l" rtl="0" eaLnBrk="0" fontAlgn="base" hangingPunct="0">
        <a:spcBef>
          <a:spcPct val="0"/>
        </a:spcBef>
        <a:spcAft>
          <a:spcPct val="0"/>
        </a:spcAft>
        <a:defRPr sz="2250" b="1">
          <a:solidFill>
            <a:srgbClr val="0F5494"/>
          </a:solidFill>
          <a:latin typeface="Verdana" pitchFamily="34" charset="0"/>
        </a:defRPr>
      </a:lvl2pPr>
      <a:lvl3pPr marL="269081" indent="-269081" algn="l" rtl="0" eaLnBrk="0" fontAlgn="base" hangingPunct="0">
        <a:spcBef>
          <a:spcPct val="0"/>
        </a:spcBef>
        <a:spcAft>
          <a:spcPct val="0"/>
        </a:spcAft>
        <a:defRPr sz="2250" b="1">
          <a:solidFill>
            <a:srgbClr val="0F5494"/>
          </a:solidFill>
          <a:latin typeface="Verdana" pitchFamily="34" charset="0"/>
        </a:defRPr>
      </a:lvl3pPr>
      <a:lvl4pPr marL="269081" indent="-269081" algn="l" rtl="0" eaLnBrk="0" fontAlgn="base" hangingPunct="0">
        <a:spcBef>
          <a:spcPct val="0"/>
        </a:spcBef>
        <a:spcAft>
          <a:spcPct val="0"/>
        </a:spcAft>
        <a:defRPr sz="2250" b="1">
          <a:solidFill>
            <a:srgbClr val="0F5494"/>
          </a:solidFill>
          <a:latin typeface="Verdana" pitchFamily="34" charset="0"/>
        </a:defRPr>
      </a:lvl4pPr>
      <a:lvl5pPr marL="269081" indent="-269081" algn="l" rtl="0" eaLnBrk="0" fontAlgn="base" hangingPunct="0">
        <a:spcBef>
          <a:spcPct val="0"/>
        </a:spcBef>
        <a:spcAft>
          <a:spcPct val="0"/>
        </a:spcAft>
        <a:defRPr sz="2250" b="1">
          <a:solidFill>
            <a:srgbClr val="0F5494"/>
          </a:solidFill>
          <a:latin typeface="Verdana" pitchFamily="34" charset="0"/>
        </a:defRPr>
      </a:lvl5pPr>
      <a:lvl6pPr marL="611981" algn="l" rtl="0" fontAlgn="base">
        <a:spcBef>
          <a:spcPct val="0"/>
        </a:spcBef>
        <a:spcAft>
          <a:spcPct val="0"/>
        </a:spcAft>
        <a:defRPr sz="2250" b="1">
          <a:solidFill>
            <a:srgbClr val="0F5494"/>
          </a:solidFill>
          <a:latin typeface="Verdana" pitchFamily="34" charset="0"/>
        </a:defRPr>
      </a:lvl6pPr>
      <a:lvl7pPr marL="954881" algn="l" rtl="0" fontAlgn="base">
        <a:spcBef>
          <a:spcPct val="0"/>
        </a:spcBef>
        <a:spcAft>
          <a:spcPct val="0"/>
        </a:spcAft>
        <a:defRPr sz="2250" b="1">
          <a:solidFill>
            <a:srgbClr val="0F5494"/>
          </a:solidFill>
          <a:latin typeface="Verdana" pitchFamily="34" charset="0"/>
        </a:defRPr>
      </a:lvl7pPr>
      <a:lvl8pPr marL="1297781" algn="l" rtl="0" fontAlgn="base">
        <a:spcBef>
          <a:spcPct val="0"/>
        </a:spcBef>
        <a:spcAft>
          <a:spcPct val="0"/>
        </a:spcAft>
        <a:defRPr sz="2250" b="1">
          <a:solidFill>
            <a:srgbClr val="0F5494"/>
          </a:solidFill>
          <a:latin typeface="Verdana" pitchFamily="34" charset="0"/>
        </a:defRPr>
      </a:lvl8pPr>
      <a:lvl9pPr marL="1640681" algn="l" rtl="0" fontAlgn="base">
        <a:spcBef>
          <a:spcPct val="0"/>
        </a:spcBef>
        <a:spcAft>
          <a:spcPct val="0"/>
        </a:spcAft>
        <a:defRPr sz="2250" b="1">
          <a:solidFill>
            <a:srgbClr val="0F5494"/>
          </a:solidFill>
          <a:latin typeface="Verdana" pitchFamily="34" charset="0"/>
        </a:defRPr>
      </a:lvl9pPr>
    </p:titleStyle>
    <p:bodyStyle>
      <a:lvl1pPr marL="257175" indent="-257175" algn="l" rtl="0" eaLnBrk="0" fontAlgn="base" hangingPunct="0">
        <a:spcBef>
          <a:spcPct val="20000"/>
        </a:spcBef>
        <a:spcAft>
          <a:spcPct val="0"/>
        </a:spcAft>
        <a:buClr>
          <a:srgbClr val="0F5494"/>
        </a:buClr>
        <a:buChar char="•"/>
        <a:defRPr sz="1800" i="1">
          <a:solidFill>
            <a:srgbClr val="0F5494"/>
          </a:solidFill>
          <a:latin typeface="+mn-lt"/>
          <a:ea typeface="+mn-ea"/>
          <a:cs typeface="+mn-cs"/>
        </a:defRPr>
      </a:lvl1pPr>
      <a:lvl2pPr marL="557213" indent="-214313" algn="l" rtl="0" eaLnBrk="0" fontAlgn="base" hangingPunct="0">
        <a:spcBef>
          <a:spcPct val="20000"/>
        </a:spcBef>
        <a:spcAft>
          <a:spcPct val="0"/>
        </a:spcAft>
        <a:buClr>
          <a:srgbClr val="42A62A"/>
        </a:buClr>
        <a:buChar char="•"/>
        <a:defRPr sz="1500" b="1">
          <a:solidFill>
            <a:srgbClr val="0F5494"/>
          </a:solidFill>
          <a:latin typeface="+mn-lt"/>
        </a:defRPr>
      </a:lvl2pPr>
      <a:lvl3pPr marL="857250" indent="-171450" algn="l" rtl="0" eaLnBrk="0" fontAlgn="base" hangingPunct="0">
        <a:spcBef>
          <a:spcPct val="20000"/>
        </a:spcBef>
        <a:spcAft>
          <a:spcPct val="0"/>
        </a:spcAft>
        <a:defRPr sz="1050">
          <a:solidFill>
            <a:srgbClr val="0F5494"/>
          </a:solidFill>
          <a:latin typeface="+mn-lt"/>
        </a:defRPr>
      </a:lvl3pPr>
      <a:lvl4pPr marL="1200150" indent="-171450" algn="l" rtl="0" eaLnBrk="0" fontAlgn="base" hangingPunct="0">
        <a:spcBef>
          <a:spcPct val="20000"/>
        </a:spcBef>
        <a:spcAft>
          <a:spcPct val="0"/>
        </a:spcAft>
        <a:buChar char="–"/>
        <a:defRPr sz="1500">
          <a:solidFill>
            <a:schemeClr val="tx1"/>
          </a:solidFill>
          <a:latin typeface="Arial" charset="0"/>
        </a:defRPr>
      </a:lvl4pPr>
      <a:lvl5pPr marL="1543050" indent="-171450" algn="l" rtl="0" eaLnBrk="0" fontAlgn="base" hangingPunct="0">
        <a:spcBef>
          <a:spcPct val="20000"/>
        </a:spcBef>
        <a:spcAft>
          <a:spcPct val="0"/>
        </a:spcAft>
        <a:buChar char="»"/>
        <a:defRPr sz="1500">
          <a:solidFill>
            <a:schemeClr val="tx1"/>
          </a:solidFill>
          <a:latin typeface="Arial" charset="0"/>
        </a:defRPr>
      </a:lvl5pPr>
      <a:lvl6pPr marL="1885950" indent="-171450" algn="l" rtl="0" fontAlgn="base">
        <a:spcBef>
          <a:spcPct val="20000"/>
        </a:spcBef>
        <a:spcAft>
          <a:spcPct val="0"/>
        </a:spcAft>
        <a:buChar char="»"/>
        <a:defRPr sz="1500">
          <a:solidFill>
            <a:schemeClr val="tx1"/>
          </a:solidFill>
          <a:latin typeface="Arial" charset="0"/>
        </a:defRPr>
      </a:lvl6pPr>
      <a:lvl7pPr marL="2228850" indent="-171450" algn="l" rtl="0" fontAlgn="base">
        <a:spcBef>
          <a:spcPct val="20000"/>
        </a:spcBef>
        <a:spcAft>
          <a:spcPct val="0"/>
        </a:spcAft>
        <a:buChar char="»"/>
        <a:defRPr sz="1500">
          <a:solidFill>
            <a:schemeClr val="tx1"/>
          </a:solidFill>
          <a:latin typeface="Arial" charset="0"/>
        </a:defRPr>
      </a:lvl7pPr>
      <a:lvl8pPr marL="2571750" indent="-171450" algn="l" rtl="0" fontAlgn="base">
        <a:spcBef>
          <a:spcPct val="20000"/>
        </a:spcBef>
        <a:spcAft>
          <a:spcPct val="0"/>
        </a:spcAft>
        <a:buChar char="»"/>
        <a:defRPr sz="1500">
          <a:solidFill>
            <a:schemeClr val="tx1"/>
          </a:solidFill>
          <a:latin typeface="Arial" charset="0"/>
        </a:defRPr>
      </a:lvl8pPr>
      <a:lvl9pPr marL="2914650" indent="-171450" algn="l" rtl="0" fontAlgn="base">
        <a:spcBef>
          <a:spcPct val="20000"/>
        </a:spcBef>
        <a:spcAft>
          <a:spcPct val="0"/>
        </a:spcAft>
        <a:buChar char="»"/>
        <a:defRPr sz="1500">
          <a:solidFill>
            <a:schemeClr val="tx1"/>
          </a:solidFill>
          <a:latin typeface="Arial" charset="0"/>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3/9/2026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765590250"/>
      </p:ext>
    </p:extLst>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664423"/>
      </p:ext>
    </p:extLst>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9DF5940-C76D-90DA-89A6-1857B4DB68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A0EAAB8D-FBCD-6EE0-4774-880D6DC993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CE7A3DE-9B2D-70AA-9773-94BE2619C6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7FB740-D61D-4B8B-8B21-A96C42A9AE62}" type="datetimeFigureOut">
              <a:rPr lang="nl-BE" smtClean="0"/>
              <a:t>9/03/2026</a:t>
            </a:fld>
            <a:endParaRPr lang="nl-BE"/>
          </a:p>
        </p:txBody>
      </p:sp>
      <p:sp>
        <p:nvSpPr>
          <p:cNvPr id="5" name="Tijdelijke aanduiding voor voettekst 4">
            <a:extLst>
              <a:ext uri="{FF2B5EF4-FFF2-40B4-BE49-F238E27FC236}">
                <a16:creationId xmlns:a16="http://schemas.microsoft.com/office/drawing/2014/main" id="{BA0ED83B-D9C3-6DD1-7072-41E22AE76F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16DA5141-8B78-2748-F628-FE3A7DA2A0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A7D869-6183-414A-9721-F270F9D6D87B}" type="slidenum">
              <a:rPr lang="nl-BE" smtClean="0"/>
              <a:t>‹#›</a:t>
            </a:fld>
            <a:endParaRPr lang="nl-BE"/>
          </a:p>
        </p:txBody>
      </p:sp>
    </p:spTree>
    <p:extLst>
      <p:ext uri="{BB962C8B-B14F-4D97-AF65-F5344CB8AC3E}">
        <p14:creationId xmlns:p14="http://schemas.microsoft.com/office/powerpoint/2010/main" val="333802079"/>
      </p:ext>
    </p:extLst>
  </p:cSld>
  <p:clrMap bg1="lt1" tx1="dk1" bg2="lt2" tx2="dk2" accent1="accent1" accent2="accent2" accent3="accent3" accent4="accent4" accent5="accent5" accent6="accent6" hlink="hlink" folHlink="folHlink"/>
  <p:sldLayoutIdLst>
    <p:sldLayoutId id="2147484300" r:id="rId1"/>
    <p:sldLayoutId id="2147484301" r:id="rId2"/>
    <p:sldLayoutId id="2147484302" r:id="rId3"/>
    <p:sldLayoutId id="2147484303" r:id="rId4"/>
    <p:sldLayoutId id="2147484304" r:id="rId5"/>
    <p:sldLayoutId id="2147484305" r:id="rId6"/>
    <p:sldLayoutId id="2147484306" r:id="rId7"/>
    <p:sldLayoutId id="2147484307" r:id="rId8"/>
    <p:sldLayoutId id="2147484308" r:id="rId9"/>
    <p:sldLayoutId id="2147484309" r:id="rId10"/>
    <p:sldLayoutId id="21474843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5"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2191881785"/>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502" r:id="rId23"/>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F0FE374-A678-A684-FA4B-26330CF65FB3}"/>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
        <p:nvSpPr>
          <p:cNvPr id="2" name="Title Placeholder 1">
            <a:extLst>
              <a:ext uri="{FF2B5EF4-FFF2-40B4-BE49-F238E27FC236}">
                <a16:creationId xmlns:a16="http://schemas.microsoft.com/office/drawing/2014/main" id="{2D4A1E0C-386D-FF7A-6872-1942CD433577}"/>
              </a:ext>
            </a:extLst>
          </p:cNvPr>
          <p:cNvSpPr>
            <a:spLocks noGrp="1" noRot="1" noMove="1" noResize="1" noEditPoints="1" noAdjustHandles="1" noChangeArrowheads="1" noChangeShapeType="1"/>
          </p:cNvSpPr>
          <p:nvPr>
            <p:ph type="title"/>
          </p:nvPr>
        </p:nvSpPr>
        <p:spPr>
          <a:xfrm>
            <a:off x="838200" y="365126"/>
            <a:ext cx="10515600" cy="816904"/>
          </a:xfrm>
          <a:prstGeom prst="rect">
            <a:avLst/>
          </a:prstGeom>
        </p:spPr>
        <p:txBody>
          <a:bodyPr vert="horz" lIns="91440" tIns="45720" rIns="91440" bIns="45720" rtlCol="0" anchor="ctr">
            <a:no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30EE66B9-5E84-94E6-4EDD-A9E25FB078A4}"/>
              </a:ext>
            </a:extLst>
          </p:cNvPr>
          <p:cNvSpPr>
            <a:spLocks noGrp="1"/>
          </p:cNvSpPr>
          <p:nvPr>
            <p:ph type="body" idx="1"/>
          </p:nvPr>
        </p:nvSpPr>
        <p:spPr>
          <a:xfrm>
            <a:off x="838200" y="1825625"/>
            <a:ext cx="10515600" cy="3942619"/>
          </a:xfrm>
          <a:prstGeom prst="rect">
            <a:avLst/>
          </a:prstGeom>
        </p:spPr>
        <p:txBody>
          <a:bodyPr vert="horz" lIns="144000" tIns="144000" rIns="144000" bIns="144000" rtlCol="0">
            <a:noAutofit/>
          </a:bodyPr>
          <a:lstStyle/>
          <a:p>
            <a:pPr lvl="0"/>
            <a:r>
              <a:rPr lang="en-US" dirty="0"/>
              <a:t>Click to edit Master text styles</a:t>
            </a:r>
          </a:p>
          <a:p>
            <a:pPr lvl="1"/>
            <a:endParaRPr lang="en-US" dirty="0"/>
          </a:p>
          <a:p>
            <a:pPr lvl="1"/>
            <a:endParaRPr lang="en-US" dirty="0"/>
          </a:p>
          <a:p>
            <a:pPr lvl="1"/>
            <a:endParaRPr lang="en-US" dirty="0"/>
          </a:p>
          <a:p>
            <a:pPr lvl="0"/>
            <a:endParaRPr lang="en-US" dirty="0"/>
          </a:p>
          <a:p>
            <a:pPr lvl="1"/>
            <a:endParaRPr lang="en-US" dirty="0"/>
          </a:p>
        </p:txBody>
      </p:sp>
      <p:pic>
        <p:nvPicPr>
          <p:cNvPr id="7" name="Picture 6">
            <a:extLst>
              <a:ext uri="{FF2B5EF4-FFF2-40B4-BE49-F238E27FC236}">
                <a16:creationId xmlns:a16="http://schemas.microsoft.com/office/drawing/2014/main" id="{9F653097-A9FD-84E7-4EFA-47C8DA485037}"/>
              </a:ext>
              <a:ext uri="{C183D7F6-B498-43B3-948B-1728B52AA6E4}">
                <adec:decorative xmlns:adec="http://schemas.microsoft.com/office/drawing/2017/decorative" val="1"/>
              </a:ext>
            </a:extLst>
          </p:cNvPr>
          <p:cNvPicPr>
            <a:picLocks noChangeAspect="1"/>
          </p:cNvPicPr>
          <p:nvPr/>
        </p:nvPicPr>
        <p:blipFill>
          <a:blip r:embed="rId42"/>
          <a:stretch>
            <a:fillRect/>
          </a:stretch>
        </p:blipFill>
        <p:spPr>
          <a:xfrm>
            <a:off x="10725768" y="5901016"/>
            <a:ext cx="1256063" cy="762106"/>
          </a:xfrm>
          <a:prstGeom prst="rect">
            <a:avLst/>
          </a:prstGeom>
        </p:spPr>
      </p:pic>
      <p:pic>
        <p:nvPicPr>
          <p:cNvPr id="5" name="Picture 4" descr="A close-up of a line&#10;&#10;Description automatically generated" hidden="1">
            <a:extLst>
              <a:ext uri="{FF2B5EF4-FFF2-40B4-BE49-F238E27FC236}">
                <a16:creationId xmlns:a16="http://schemas.microsoft.com/office/drawing/2014/main" id="{CE57FDCE-6642-0FA5-3739-FA81457769C2}"/>
              </a:ext>
            </a:extLst>
          </p:cNvPr>
          <p:cNvPicPr>
            <a:picLocks noGrp="1" noRot="1" noChangeAspect="1" noMove="1" noResize="1" noEditPoints="1" noAdjustHandles="1" noChangeArrowheads="1" noChangeShapeType="1" noCrop="1"/>
          </p:cNvPicPr>
          <p:nvPr/>
        </p:nvPicPr>
        <p:blipFill>
          <a:blip r:embed="rId43">
            <a:alphaModFix amt="20000"/>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D640C55-B1A0-5DE0-B0E4-F05DE5506E17}"/>
              </a:ext>
              <a:ext uri="{C183D7F6-B498-43B3-948B-1728B52AA6E4}">
                <adec:decorative xmlns:adec="http://schemas.microsoft.com/office/drawing/2017/decorative" val="1"/>
              </a:ext>
            </a:extLst>
          </p:cNvPr>
          <p:cNvPicPr>
            <a:picLocks noChangeAspect="1"/>
          </p:cNvPicPr>
          <p:nvPr userDrawn="1"/>
        </p:nvPicPr>
        <p:blipFill>
          <a:blip r:embed="rId42"/>
          <a:stretch>
            <a:fillRect/>
          </a:stretch>
        </p:blipFill>
        <p:spPr>
          <a:xfrm>
            <a:off x="10725768" y="5901016"/>
            <a:ext cx="1256063" cy="762106"/>
          </a:xfrm>
          <a:prstGeom prst="rect">
            <a:avLst/>
          </a:prstGeom>
        </p:spPr>
      </p:pic>
      <p:pic>
        <p:nvPicPr>
          <p:cNvPr id="8" name="Picture 7" descr="A close-up of a line&#10;&#10;Description automatically generated" hidden="1">
            <a:extLst>
              <a:ext uri="{FF2B5EF4-FFF2-40B4-BE49-F238E27FC236}">
                <a16:creationId xmlns:a16="http://schemas.microsoft.com/office/drawing/2014/main" id="{A12B438D-C839-BF7B-253A-401802D9F2AC}"/>
              </a:ext>
            </a:extLst>
          </p:cNvPr>
          <p:cNvPicPr/>
          <p:nvPr userDrawn="1"/>
        </p:nvPicPr>
        <p:blipFill>
          <a:blip r:embed="rId43">
            <a:alphaModFix amt="20000"/>
          </a:blip>
          <a:stretch>
            <a:fillRect/>
          </a:stretch>
        </p:blipFill>
        <p:spPr>
          <a:xfrm>
            <a:off x="0" y="0"/>
            <a:ext cx="12192000" cy="6858000"/>
          </a:xfrm>
          <a:prstGeom prst="rect">
            <a:avLst/>
          </a:prstGeom>
        </p:spPr>
      </p:pic>
    </p:spTree>
    <p:extLst>
      <p:ext uri="{BB962C8B-B14F-4D97-AF65-F5344CB8AC3E}">
        <p14:creationId xmlns:p14="http://schemas.microsoft.com/office/powerpoint/2010/main" val="739102653"/>
      </p:ext>
    </p:extLst>
  </p:cSld>
  <p:clrMap bg1="lt1" tx1="dk1" bg2="lt2" tx2="dk2" accent1="accent1" accent2="accent2" accent3="accent3" accent4="accent4" accent5="accent5" accent6="accent6" hlink="hlink" folHlink="folHlink"/>
  <p:sldLayoutIdLst>
    <p:sldLayoutId id="2147484335" r:id="rId1"/>
    <p:sldLayoutId id="2147484336" r:id="rId2"/>
    <p:sldLayoutId id="2147484337" r:id="rId3"/>
    <p:sldLayoutId id="2147484338" r:id="rId4"/>
    <p:sldLayoutId id="2147484339" r:id="rId5"/>
    <p:sldLayoutId id="2147484340" r:id="rId6"/>
    <p:sldLayoutId id="2147484341" r:id="rId7"/>
    <p:sldLayoutId id="2147484342" r:id="rId8"/>
    <p:sldLayoutId id="2147484343" r:id="rId9"/>
    <p:sldLayoutId id="2147484344" r:id="rId10"/>
    <p:sldLayoutId id="2147484345" r:id="rId11"/>
    <p:sldLayoutId id="2147484346" r:id="rId12"/>
    <p:sldLayoutId id="2147484347" r:id="rId13"/>
    <p:sldLayoutId id="2147484348" r:id="rId14"/>
    <p:sldLayoutId id="2147484349" r:id="rId15"/>
    <p:sldLayoutId id="2147484350" r:id="rId16"/>
    <p:sldLayoutId id="2147484351" r:id="rId17"/>
    <p:sldLayoutId id="2147484352" r:id="rId18"/>
    <p:sldLayoutId id="2147484353" r:id="rId19"/>
    <p:sldLayoutId id="2147484354" r:id="rId20"/>
    <p:sldLayoutId id="2147484355" r:id="rId21"/>
    <p:sldLayoutId id="2147484356" r:id="rId22"/>
    <p:sldLayoutId id="2147484357" r:id="rId23"/>
    <p:sldLayoutId id="2147484358" r:id="rId24"/>
    <p:sldLayoutId id="2147484359" r:id="rId25"/>
    <p:sldLayoutId id="2147484360" r:id="rId26"/>
    <p:sldLayoutId id="2147484361" r:id="rId27"/>
    <p:sldLayoutId id="2147484362" r:id="rId28"/>
    <p:sldLayoutId id="2147484363" r:id="rId29"/>
    <p:sldLayoutId id="2147484364" r:id="rId30"/>
    <p:sldLayoutId id="2147484365" r:id="rId31"/>
    <p:sldLayoutId id="2147484366" r:id="rId32"/>
    <p:sldLayoutId id="2147484367" r:id="rId33"/>
    <p:sldLayoutId id="2147484368" r:id="rId34"/>
    <p:sldLayoutId id="2147484369" r:id="rId35"/>
    <p:sldLayoutId id="2147484370" r:id="rId36"/>
    <p:sldLayoutId id="2147484371" r:id="rId37"/>
    <p:sldLayoutId id="2147484372" r:id="rId38"/>
    <p:sldLayoutId id="2147484373" r:id="rId39"/>
    <p:sldLayoutId id="2147484374" r:id="rId40"/>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lnSpc>
          <a:spcPct val="90000"/>
        </a:lnSpc>
        <a:spcBef>
          <a:spcPts val="1000"/>
        </a:spcBef>
        <a:buClr>
          <a:schemeClr val="tx2"/>
        </a:buClr>
        <a:buFont typeface="Arial" panose="020B0604020202020204" pitchFamily="34" charset="0"/>
        <a:buChar char="•"/>
        <a:defRPr sz="2000" kern="1200">
          <a:solidFill>
            <a:schemeClr val="tx1">
              <a:lumMod val="95000"/>
              <a:lumOff val="5000"/>
            </a:schemeClr>
          </a:solidFill>
          <a:latin typeface="+mn-lt"/>
          <a:ea typeface="+mn-ea"/>
          <a:cs typeface="+mn-cs"/>
        </a:defRPr>
      </a:lvl1pPr>
      <a:lvl2pPr marL="742950" indent="-28575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821542"/>
      </p:ext>
    </p:extLst>
  </p:cSld>
  <p:clrMap bg1="lt1" tx1="dk1" bg2="lt2" tx2="dk2" accent1="accent1" accent2="accent2" accent3="accent3" accent4="accent4" accent5="accent5" accent6="accent6" hlink="hlink" folHlink="folHlink"/>
  <p:sldLayoutIdLst>
    <p:sldLayoutId id="2147484415" r:id="rId1"/>
    <p:sldLayoutId id="2147484416" r:id="rId2"/>
    <p:sldLayoutId id="2147484417" r:id="rId3"/>
    <p:sldLayoutId id="2147484418" r:id="rId4"/>
    <p:sldLayoutId id="2147484420" r:id="rId5"/>
    <p:sldLayoutId id="2147484421" r:id="rId6"/>
    <p:sldLayoutId id="2147484422" r:id="rId7"/>
    <p:sldLayoutId id="2147484423" r:id="rId8"/>
    <p:sldLayoutId id="2147484424" r:id="rId9"/>
    <p:sldLayoutId id="2147484425" r:id="rId10"/>
    <p:sldLayoutId id="2147484426" r:id="rId11"/>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08EA0B8-C9EC-E446-ABD5-25D46F04EC7D}" type="datetimeFigureOut">
              <a:rPr lang="en-GB" smtClean="0"/>
              <a:t>09/03/2026</a:t>
            </a:fld>
            <a:endParaRPr lang="en-GB" dirty="0"/>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E7B4EE-4520-7745-B940-EFB531EEA717}" type="slidenum">
              <a:rPr lang="en-GB" smtClean="0"/>
              <a:t>‹#›</a:t>
            </a:fld>
            <a:endParaRPr lang="en-GB" dirty="0"/>
          </a:p>
        </p:txBody>
      </p:sp>
    </p:spTree>
    <p:extLst>
      <p:ext uri="{BB962C8B-B14F-4D97-AF65-F5344CB8AC3E}">
        <p14:creationId xmlns:p14="http://schemas.microsoft.com/office/powerpoint/2010/main" val="376367575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030895"/>
      </p:ext>
    </p:extLst>
  </p:cSld>
  <p:clrMap bg1="lt1" tx1="dk1" bg2="lt2" tx2="dk2" accent1="accent1" accent2="accent2" accent3="accent3" accent4="accent4" accent5="accent5" accent6="accent6" hlink="hlink" folHlink="folHlink"/>
  <p:sldLayoutIdLst>
    <p:sldLayoutId id="2147484452" r:id="rId1"/>
    <p:sldLayoutId id="2147484453" r:id="rId2"/>
    <p:sldLayoutId id="2147484454" r:id="rId3"/>
    <p:sldLayoutId id="2147484455" r:id="rId4"/>
    <p:sldLayoutId id="2147484456" r:id="rId5"/>
    <p:sldLayoutId id="2147484457" r:id="rId6"/>
    <p:sldLayoutId id="2147484458" r:id="rId7"/>
    <p:sldLayoutId id="2147484459" r:id="rId8"/>
    <p:sldLayoutId id="2147484460" r:id="rId9"/>
    <p:sldLayoutId id="2147484461" r:id="rId10"/>
    <p:sldLayoutId id="2147484462" r:id="rId11"/>
    <p:sldLayoutId id="2147484463" r:id="rId12"/>
    <p:sldLayoutId id="2147484464" r:id="rId13"/>
  </p:sldLayoutIdLst>
  <p:hf sldNum="0" hdr="0" ftr="0" dt="0"/>
  <p:txStyles>
    <p:titleStyle>
      <a:lvl1pPr marL="269081" indent="-269081" algn="l" rtl="0" eaLnBrk="1" fontAlgn="base" hangingPunct="1">
        <a:spcBef>
          <a:spcPct val="0"/>
        </a:spcBef>
        <a:spcAft>
          <a:spcPct val="0"/>
        </a:spcAft>
        <a:defRPr sz="2250" b="1">
          <a:solidFill>
            <a:schemeClr val="tx1"/>
          </a:solidFill>
          <a:latin typeface="+mj-lt"/>
          <a:ea typeface="+mj-ea"/>
          <a:cs typeface="+mj-cs"/>
        </a:defRPr>
      </a:lvl1pPr>
      <a:lvl2pPr marL="269081" indent="-269081" algn="l" rtl="0" eaLnBrk="1" fontAlgn="base" hangingPunct="1">
        <a:spcBef>
          <a:spcPct val="0"/>
        </a:spcBef>
        <a:spcAft>
          <a:spcPct val="0"/>
        </a:spcAft>
        <a:defRPr sz="2250" b="1">
          <a:solidFill>
            <a:srgbClr val="0F5494"/>
          </a:solidFill>
          <a:latin typeface="Verdana" pitchFamily="34" charset="0"/>
        </a:defRPr>
      </a:lvl2pPr>
      <a:lvl3pPr marL="269081" indent="-269081" algn="l" rtl="0" eaLnBrk="1" fontAlgn="base" hangingPunct="1">
        <a:spcBef>
          <a:spcPct val="0"/>
        </a:spcBef>
        <a:spcAft>
          <a:spcPct val="0"/>
        </a:spcAft>
        <a:defRPr sz="2250" b="1">
          <a:solidFill>
            <a:srgbClr val="0F5494"/>
          </a:solidFill>
          <a:latin typeface="Verdana" pitchFamily="34" charset="0"/>
        </a:defRPr>
      </a:lvl3pPr>
      <a:lvl4pPr marL="269081" indent="-269081" algn="l" rtl="0" eaLnBrk="1" fontAlgn="base" hangingPunct="1">
        <a:spcBef>
          <a:spcPct val="0"/>
        </a:spcBef>
        <a:spcAft>
          <a:spcPct val="0"/>
        </a:spcAft>
        <a:defRPr sz="2250" b="1">
          <a:solidFill>
            <a:srgbClr val="0F5494"/>
          </a:solidFill>
          <a:latin typeface="Verdana" pitchFamily="34" charset="0"/>
        </a:defRPr>
      </a:lvl4pPr>
      <a:lvl5pPr marL="269081" indent="-269081" algn="l" rtl="0" eaLnBrk="1" fontAlgn="base" hangingPunct="1">
        <a:spcBef>
          <a:spcPct val="0"/>
        </a:spcBef>
        <a:spcAft>
          <a:spcPct val="0"/>
        </a:spcAft>
        <a:defRPr sz="2250" b="1">
          <a:solidFill>
            <a:srgbClr val="0F5494"/>
          </a:solidFill>
          <a:latin typeface="Verdana" pitchFamily="34" charset="0"/>
        </a:defRPr>
      </a:lvl5pPr>
      <a:lvl6pPr marL="611981" algn="l" rtl="0" eaLnBrk="1" fontAlgn="base" hangingPunct="1">
        <a:spcBef>
          <a:spcPct val="0"/>
        </a:spcBef>
        <a:spcAft>
          <a:spcPct val="0"/>
        </a:spcAft>
        <a:defRPr sz="2250" b="1">
          <a:solidFill>
            <a:srgbClr val="0F5494"/>
          </a:solidFill>
          <a:latin typeface="Verdana" pitchFamily="34" charset="0"/>
        </a:defRPr>
      </a:lvl6pPr>
      <a:lvl7pPr marL="954881" algn="l" rtl="0" eaLnBrk="1" fontAlgn="base" hangingPunct="1">
        <a:spcBef>
          <a:spcPct val="0"/>
        </a:spcBef>
        <a:spcAft>
          <a:spcPct val="0"/>
        </a:spcAft>
        <a:defRPr sz="2250" b="1">
          <a:solidFill>
            <a:srgbClr val="0F5494"/>
          </a:solidFill>
          <a:latin typeface="Verdana" pitchFamily="34" charset="0"/>
        </a:defRPr>
      </a:lvl7pPr>
      <a:lvl8pPr marL="1297781" algn="l" rtl="0" eaLnBrk="1" fontAlgn="base" hangingPunct="1">
        <a:spcBef>
          <a:spcPct val="0"/>
        </a:spcBef>
        <a:spcAft>
          <a:spcPct val="0"/>
        </a:spcAft>
        <a:defRPr sz="2250" b="1">
          <a:solidFill>
            <a:srgbClr val="0F5494"/>
          </a:solidFill>
          <a:latin typeface="Verdana" pitchFamily="34" charset="0"/>
        </a:defRPr>
      </a:lvl8pPr>
      <a:lvl9pPr marL="1640681" algn="l" rtl="0" eaLnBrk="1" fontAlgn="base" hangingPunct="1">
        <a:spcBef>
          <a:spcPct val="0"/>
        </a:spcBef>
        <a:spcAft>
          <a:spcPct val="0"/>
        </a:spcAft>
        <a:defRPr sz="2250" b="1">
          <a:solidFill>
            <a:srgbClr val="0F5494"/>
          </a:solidFill>
          <a:latin typeface="Verdana" pitchFamily="34" charset="0"/>
        </a:defRPr>
      </a:lvl9pPr>
    </p:titleStyle>
    <p:bodyStyle>
      <a:lvl1pPr marL="257175" indent="-257175" algn="l" rtl="0" eaLnBrk="1" fontAlgn="base" hangingPunct="1">
        <a:spcBef>
          <a:spcPct val="20000"/>
        </a:spcBef>
        <a:spcAft>
          <a:spcPct val="0"/>
        </a:spcAft>
        <a:buClr>
          <a:schemeClr val="bg1"/>
        </a:buClr>
        <a:buChar char="•"/>
        <a:defRPr sz="1800" i="1">
          <a:solidFill>
            <a:schemeClr val="accent2">
              <a:lumMod val="50000"/>
            </a:schemeClr>
          </a:solidFill>
          <a:latin typeface="+mn-lt"/>
          <a:ea typeface="+mn-ea"/>
          <a:cs typeface="+mn-cs"/>
        </a:defRPr>
      </a:lvl1pPr>
      <a:lvl2pPr marL="557213" indent="-214313" algn="l" rtl="0" eaLnBrk="1" fontAlgn="base" hangingPunct="1">
        <a:spcBef>
          <a:spcPct val="20000"/>
        </a:spcBef>
        <a:spcAft>
          <a:spcPct val="0"/>
        </a:spcAft>
        <a:buClr>
          <a:srgbClr val="009FBA"/>
        </a:buClr>
        <a:buChar char="•"/>
        <a:defRPr sz="1500" b="1">
          <a:solidFill>
            <a:schemeClr val="accent2">
              <a:lumMod val="50000"/>
            </a:schemeClr>
          </a:solidFill>
          <a:latin typeface="+mn-lt"/>
        </a:defRPr>
      </a:lvl2pPr>
      <a:lvl3pPr marL="857250" indent="-171450" algn="l" rtl="0" eaLnBrk="1" fontAlgn="base" hangingPunct="1">
        <a:spcBef>
          <a:spcPct val="20000"/>
        </a:spcBef>
        <a:spcAft>
          <a:spcPct val="0"/>
        </a:spcAft>
        <a:defRPr sz="1050">
          <a:solidFill>
            <a:schemeClr val="accent2">
              <a:lumMod val="50000"/>
            </a:schemeClr>
          </a:solidFill>
          <a:latin typeface="+mn-lt"/>
        </a:defRPr>
      </a:lvl3pPr>
      <a:lvl4pPr marL="1200150" indent="-171450" algn="l" rtl="0" eaLnBrk="1" fontAlgn="base" hangingPunct="1">
        <a:spcBef>
          <a:spcPct val="20000"/>
        </a:spcBef>
        <a:spcAft>
          <a:spcPct val="0"/>
        </a:spcAft>
        <a:buChar char="–"/>
        <a:defRPr sz="1500">
          <a:solidFill>
            <a:schemeClr val="tx1"/>
          </a:solidFill>
          <a:latin typeface="Arial" charset="0"/>
        </a:defRPr>
      </a:lvl4pPr>
      <a:lvl5pPr marL="1543050" indent="-171450" algn="l" rtl="0" eaLnBrk="1" fontAlgn="base" hangingPunct="1">
        <a:spcBef>
          <a:spcPct val="20000"/>
        </a:spcBef>
        <a:spcAft>
          <a:spcPct val="0"/>
        </a:spcAft>
        <a:buChar char="»"/>
        <a:defRPr sz="1500">
          <a:solidFill>
            <a:schemeClr val="tx1"/>
          </a:solidFill>
          <a:latin typeface="Arial" charset="0"/>
        </a:defRPr>
      </a:lvl5pPr>
      <a:lvl6pPr marL="1885950" indent="-171450" algn="l" rtl="0" eaLnBrk="1" fontAlgn="base" hangingPunct="1">
        <a:spcBef>
          <a:spcPct val="20000"/>
        </a:spcBef>
        <a:spcAft>
          <a:spcPct val="0"/>
        </a:spcAft>
        <a:buChar char="»"/>
        <a:defRPr sz="1500">
          <a:solidFill>
            <a:schemeClr val="tx1"/>
          </a:solidFill>
          <a:latin typeface="Arial" charset="0"/>
        </a:defRPr>
      </a:lvl6pPr>
      <a:lvl7pPr marL="2228850" indent="-171450" algn="l" rtl="0" eaLnBrk="1" fontAlgn="base" hangingPunct="1">
        <a:spcBef>
          <a:spcPct val="20000"/>
        </a:spcBef>
        <a:spcAft>
          <a:spcPct val="0"/>
        </a:spcAft>
        <a:buChar char="»"/>
        <a:defRPr sz="1500">
          <a:solidFill>
            <a:schemeClr val="tx1"/>
          </a:solidFill>
          <a:latin typeface="Arial" charset="0"/>
        </a:defRPr>
      </a:lvl7pPr>
      <a:lvl8pPr marL="2571750" indent="-171450" algn="l" rtl="0" eaLnBrk="1" fontAlgn="base" hangingPunct="1">
        <a:spcBef>
          <a:spcPct val="20000"/>
        </a:spcBef>
        <a:spcAft>
          <a:spcPct val="0"/>
        </a:spcAft>
        <a:buChar char="»"/>
        <a:defRPr sz="1500">
          <a:solidFill>
            <a:schemeClr val="tx1"/>
          </a:solidFill>
          <a:latin typeface="Arial" charset="0"/>
        </a:defRPr>
      </a:lvl8pPr>
      <a:lvl9pPr marL="2914650" indent="-171450" algn="l" rtl="0" eaLnBrk="1" fontAlgn="base" hangingPunct="1">
        <a:spcBef>
          <a:spcPct val="20000"/>
        </a:spcBef>
        <a:spcAft>
          <a:spcPct val="0"/>
        </a:spcAft>
        <a:buChar char="»"/>
        <a:defRPr sz="1500">
          <a:solidFill>
            <a:schemeClr val="tx1"/>
          </a:solidFill>
          <a:latin typeface="Arial" charset="0"/>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5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31BFDB-8B8C-4AC3-A8C9-ED1113AB711E}" type="datetimeFigureOut">
              <a:rPr lang="en-GB" smtClean="0">
                <a:solidFill>
                  <a:prstClr val="black">
                    <a:tint val="75000"/>
                  </a:prstClr>
                </a:solidFill>
              </a:rPr>
              <a:pPr/>
              <a:t>09/03/2026</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5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5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40CEF9-56C2-4BF3-8897-C1617E5645A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13506035"/>
      </p:ext>
    </p:extLst>
  </p:cSld>
  <p:clrMap bg1="lt1" tx1="dk1" bg2="lt2" tx2="dk2" accent1="accent1" accent2="accent2" accent3="accent3" accent4="accent4" accent5="accent5" accent6="accent6" hlink="hlink" folHlink="folHlink"/>
  <p:sldLayoutIdLst>
    <p:sldLayoutId id="2147484489" r:id="rId1"/>
    <p:sldLayoutId id="2147484490" r:id="rId2"/>
    <p:sldLayoutId id="2147484491"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 id="2147484500" r:id="rId12"/>
    <p:sldLayoutId id="214748450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2995522"/>
      </p:ext>
    </p:extLst>
  </p:cSld>
  <p:clrMap bg1="lt1" tx1="dk1" bg2="lt2" tx2="dk2" accent1="accent1" accent2="accent2" accent3="accent3" accent4="accent4" accent5="accent5" accent6="accent6" hlink="hlink" folHlink="folHlink"/>
  <p:sldLayoutIdLst>
    <p:sldLayoutId id="2147484504" r:id="rId1"/>
    <p:sldLayoutId id="2147484505" r:id="rId2"/>
    <p:sldLayoutId id="2147484506" r:id="rId3"/>
    <p:sldLayoutId id="2147484507" r:id="rId4"/>
    <p:sldLayoutId id="2147484508" r:id="rId5"/>
    <p:sldLayoutId id="2147484509" r:id="rId6"/>
    <p:sldLayoutId id="2147484510" r:id="rId7"/>
    <p:sldLayoutId id="2147484511" r:id="rId8"/>
    <p:sldLayoutId id="2147484512" r:id="rId9"/>
    <p:sldLayoutId id="2147484513" r:id="rId10"/>
    <p:sldLayoutId id="2147484514" r:id="rId11"/>
    <p:sldLayoutId id="2147484515" r:id="rId12"/>
    <p:sldLayoutId id="2147484516" r:id="rId13"/>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207283235"/>
      </p:ext>
    </p:extLst>
  </p:cSld>
  <p:clrMap bg1="lt1" tx1="dk1" bg2="lt2" tx2="dk2" accent1="accent1" accent2="accent2" accent3="accent3" accent4="accent4" accent5="accent5" accent6="accent6" hlink="hlink" folHlink="folHlink"/>
  <p:sldLayoutIdLst>
    <p:sldLayoutId id="2147484518" r:id="rId1"/>
    <p:sldLayoutId id="2147484519" r:id="rId2"/>
    <p:sldLayoutId id="2147484520" r:id="rId3"/>
    <p:sldLayoutId id="2147484521" r:id="rId4"/>
    <p:sldLayoutId id="2147484522" r:id="rId5"/>
    <p:sldLayoutId id="2147484523" r:id="rId6"/>
    <p:sldLayoutId id="2147484524" r:id="rId7"/>
    <p:sldLayoutId id="2147484525" r:id="rId8"/>
    <p:sldLayoutId id="2147484526" r:id="rId9"/>
    <p:sldLayoutId id="2147484527" r:id="rId10"/>
    <p:sldLayoutId id="2147484528" r:id="rId11"/>
    <p:sldLayoutId id="2147484529" r:id="rId12"/>
    <p:sldLayoutId id="2147484530" r:id="rId13"/>
    <p:sldLayoutId id="2147484531" r:id="rId14"/>
    <p:sldLayoutId id="2147484532" r:id="rId15"/>
    <p:sldLayoutId id="2147484533" r:id="rId16"/>
    <p:sldLayoutId id="2147484534" r:id="rId17"/>
    <p:sldLayoutId id="2147484535" r:id="rId18"/>
    <p:sldLayoutId id="2147484536" r:id="rId19"/>
    <p:sldLayoutId id="2147484537" r:id="rId20"/>
    <p:sldLayoutId id="2147484538" r:id="rId21"/>
    <p:sldLayoutId id="2147484539" r:id="rId22"/>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24417" y="1123961"/>
            <a:ext cx="109728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Lorem ipsum</a:t>
            </a:r>
          </a:p>
        </p:txBody>
      </p:sp>
      <p:sp>
        <p:nvSpPr>
          <p:cNvPr id="2051" name="Rectangle 3"/>
          <p:cNvSpPr>
            <a:spLocks noGrp="1" noChangeArrowheads="1"/>
          </p:cNvSpPr>
          <p:nvPr>
            <p:ph type="body" idx="1"/>
          </p:nvPr>
        </p:nvSpPr>
        <p:spPr bwMode="auto">
          <a:xfrm>
            <a:off x="609600" y="2387600"/>
            <a:ext cx="10972800"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a:t>Et dolor fragum</a:t>
            </a:r>
            <a:endParaRPr lang="en-GB" altLang="en-US"/>
          </a:p>
          <a:p>
            <a:pPr lvl="1"/>
            <a:r>
              <a:rPr lang="en-GB" altLang="en-US"/>
              <a:t>Et dolor fragum</a:t>
            </a:r>
          </a:p>
          <a:p>
            <a:pPr lvl="2"/>
            <a:r>
              <a:rPr lang="en-GB" altLang="en-US"/>
              <a:t>- Et dolor fragum</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rgbClr val="000000"/>
                </a:solidFill>
                <a:latin typeface="+mj-lt"/>
              </a:defRPr>
            </a:lvl1pPr>
          </a:lstStyle>
          <a:p>
            <a:pPr>
              <a:defRPr/>
            </a:pPr>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lang="en-GB" sz="1400" b="0" kern="1200">
                <a:solidFill>
                  <a:srgbClr val="000000"/>
                </a:solidFill>
                <a:latin typeface="+mj-lt"/>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solidFill>
                  <a:srgbClr val="000000"/>
                </a:solidFill>
                <a:latin typeface="Arial" panose="020B0604020202020204" pitchFamily="34" charset="0"/>
              </a:defRPr>
            </a:lvl1pPr>
          </a:lstStyle>
          <a:p>
            <a:pPr>
              <a:defRPr/>
            </a:pPr>
            <a:fld id="{5E066C6C-6553-460B-B03B-E2A6C7008A86}" type="slidenum">
              <a:rPr lang="en-GB" altLang="en-US"/>
              <a:pPr>
                <a:defRPr/>
              </a:pPr>
              <a:t>‹#›</a:t>
            </a:fld>
            <a:endParaRPr lang="en-GB" altLang="en-US"/>
          </a:p>
        </p:txBody>
      </p:sp>
    </p:spTree>
    <p:extLst>
      <p:ext uri="{BB962C8B-B14F-4D97-AF65-F5344CB8AC3E}">
        <p14:creationId xmlns:p14="http://schemas.microsoft.com/office/powerpoint/2010/main" val="1563695308"/>
      </p:ext>
    </p:extLst>
  </p:cSld>
  <p:clrMap bg1="lt1" tx1="dk1" bg2="lt2" tx2="dk2" accent1="accent1" accent2="accent2" accent3="accent3" accent4="accent4" accent5="accent5" accent6="accent6" hlink="hlink" folHlink="folHlink"/>
  <p:sldLayoutIdLst>
    <p:sldLayoutId id="2147484541" r:id="rId1"/>
    <p:sldLayoutId id="2147484542" r:id="rId2"/>
    <p:sldLayoutId id="2147484543" r:id="rId3"/>
    <p:sldLayoutId id="2147484544" r:id="rId4"/>
    <p:sldLayoutId id="2147484545" r:id="rId5"/>
    <p:sldLayoutId id="2147484546" r:id="rId6"/>
    <p:sldLayoutId id="2147484547" r:id="rId7"/>
    <p:sldLayoutId id="2147484548" r:id="rId8"/>
    <p:sldLayoutId id="2147484549" r:id="rId9"/>
    <p:sldLayoutId id="2147484550" r:id="rId10"/>
    <p:sldLayoutId id="2147484551" r:id="rId11"/>
    <p:sldLayoutId id="2147484552"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rgbClr val="0F5494"/>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42A62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4646345"/>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8" r:id="rId6"/>
    <p:sldLayoutId id="2147483740" r:id="rId7"/>
    <p:sldLayoutId id="2147483741" r:id="rId8"/>
    <p:sldLayoutId id="2147483742" r:id="rId9"/>
    <p:sldLayoutId id="2147483743" r:id="rId10"/>
    <p:sldLayoutId id="2147483744" r:id="rId11"/>
    <p:sldLayoutId id="2147483752" r:id="rId12"/>
    <p:sldLayoutId id="2147483753" r:id="rId13"/>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942350-C0C0-2792-A84F-AEE33E9C2771}"/>
              </a:ext>
            </a:extLst>
          </p:cNvPr>
          <p:cNvSpPr>
            <a:spLocks noGrp="1"/>
          </p:cNvSpPr>
          <p:nvPr>
            <p:ph type="title"/>
          </p:nvPr>
        </p:nvSpPr>
        <p:spPr>
          <a:xfrm>
            <a:off x="0" y="1"/>
            <a:ext cx="12192000" cy="938783"/>
          </a:xfrm>
          <a:prstGeom prst="rect">
            <a:avLst/>
          </a:prstGeom>
          <a:blipFill dpi="0" rotWithShape="1">
            <a:blip r:embed="rId3">
              <a:extLst>
                <a:ext uri="{28A0092B-C50C-407E-A947-70E740481C1C}">
                  <a14:useLocalDpi xmlns:a14="http://schemas.microsoft.com/office/drawing/2010/main" val="0"/>
                </a:ext>
              </a:extLst>
            </a:blip>
            <a:srcRect/>
            <a:tile tx="0" ty="0" sx="100000" sy="100000" flip="none" algn="tl"/>
          </a:blipFill>
        </p:spPr>
        <p:txBody>
          <a:bodyPr vert="horz" lIns="91440" tIns="45720" rIns="91440" bIns="45720" rtlCol="0" anchor="ctr">
            <a:normAutofit/>
          </a:bodyPr>
          <a:lstStyle/>
          <a:p>
            <a:r>
              <a:rPr lang="en-US"/>
              <a:t>Click to edit Master title style</a:t>
            </a:r>
            <a:endParaRPr lang="x-none" dirty="0"/>
          </a:p>
        </p:txBody>
      </p:sp>
    </p:spTree>
    <p:extLst>
      <p:ext uri="{BB962C8B-B14F-4D97-AF65-F5344CB8AC3E}">
        <p14:creationId xmlns:p14="http://schemas.microsoft.com/office/powerpoint/2010/main" val="1540101580"/>
      </p:ext>
    </p:extLst>
  </p:cSld>
  <p:clrMap bg1="lt1" tx1="dk1" bg2="lt2" tx2="dk2" accent1="accent1" accent2="accent2" accent3="accent3" accent4="accent4" accent5="accent5" accent6="accent6" hlink="hlink" folHlink="folHlink"/>
  <p:sldLayoutIdLst>
    <p:sldLayoutId id="2147483937" r:id="rId1"/>
  </p:sldLayoutIdLst>
  <p:txStyles>
    <p:titleStyle>
      <a:lvl1pPr algn="ctr" defTabSz="914400" rtl="0" eaLnBrk="1" latinLnBrk="0" hangingPunct="1">
        <a:lnSpc>
          <a:spcPct val="90000"/>
        </a:lnSpc>
        <a:spcBef>
          <a:spcPct val="0"/>
        </a:spcBef>
        <a:buNone/>
        <a:defRPr sz="3600" b="0" i="0" kern="1200">
          <a:solidFill>
            <a:schemeClr val="bg1"/>
          </a:solidFill>
          <a:effectLst/>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722AFF-E68C-8FDC-B1C8-F68E23D2B2EF}"/>
              </a:ext>
            </a:extLst>
          </p:cNvPr>
          <p:cNvPicPr>
            <a:picLocks noChangeAspect="1"/>
          </p:cNvPicPr>
          <p:nvPr userDrawn="1"/>
        </p:nvPicPr>
        <p:blipFill>
          <a:blip r:embed="rId13"/>
          <a:srcRect/>
          <a:stretch/>
        </p:blipFill>
        <p:spPr>
          <a:xfrm>
            <a:off x="198" y="2781"/>
            <a:ext cx="12191603" cy="6852438"/>
          </a:xfrm>
          <a:prstGeom prst="rect">
            <a:avLst/>
          </a:prstGeom>
        </p:spPr>
      </p:pic>
    </p:spTree>
    <p:extLst>
      <p:ext uri="{BB962C8B-B14F-4D97-AF65-F5344CB8AC3E}">
        <p14:creationId xmlns:p14="http://schemas.microsoft.com/office/powerpoint/2010/main" val="3149589290"/>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46B9F928-A217-2C8C-8240-BF9E2E3B6DE2}"/>
              </a:ext>
            </a:extLst>
          </p:cNvPr>
          <p:cNvPicPr>
            <a:picLocks noChangeAspect="1"/>
          </p:cNvPicPr>
          <p:nvPr userDrawn="1"/>
        </p:nvPicPr>
        <p:blipFill rotWithShape="1">
          <a:blip r:embed="rId3"/>
          <a:srcRect l="6239" t="15437" r="4861" b="15263"/>
          <a:stretch/>
        </p:blipFill>
        <p:spPr>
          <a:xfrm>
            <a:off x="236035" y="5533959"/>
            <a:ext cx="2655442" cy="957707"/>
          </a:xfrm>
          <a:prstGeom prst="rect">
            <a:avLst/>
          </a:prstGeom>
        </p:spPr>
      </p:pic>
      <p:pic>
        <p:nvPicPr>
          <p:cNvPr id="4" name="Picture 6">
            <a:extLst>
              <a:ext uri="{FF2B5EF4-FFF2-40B4-BE49-F238E27FC236}">
                <a16:creationId xmlns:a16="http://schemas.microsoft.com/office/drawing/2014/main" id="{39CF2A18-6876-1E52-D29B-169CF0DB5004}"/>
              </a:ext>
            </a:extLst>
          </p:cNvPr>
          <p:cNvPicPr>
            <a:picLocks noChangeAspect="1"/>
          </p:cNvPicPr>
          <p:nvPr userDrawn="1"/>
        </p:nvPicPr>
        <p:blipFill rotWithShape="1">
          <a:blip r:embed="rId4"/>
          <a:srcRect t="7299" r="6154" b="2384"/>
          <a:stretch/>
        </p:blipFill>
        <p:spPr>
          <a:xfrm>
            <a:off x="8668059" y="5682707"/>
            <a:ext cx="3287906" cy="661419"/>
          </a:xfrm>
          <a:prstGeom prst="rect">
            <a:avLst/>
          </a:prstGeom>
        </p:spPr>
      </p:pic>
      <p:sp>
        <p:nvSpPr>
          <p:cNvPr id="5" name="Title 1">
            <a:extLst>
              <a:ext uri="{FF2B5EF4-FFF2-40B4-BE49-F238E27FC236}">
                <a16:creationId xmlns:a16="http://schemas.microsoft.com/office/drawing/2014/main" id="{E04D0BCA-C811-BE01-F903-FD675D779335}"/>
              </a:ext>
            </a:extLst>
          </p:cNvPr>
          <p:cNvSpPr txBox="1">
            <a:spLocks/>
          </p:cNvSpPr>
          <p:nvPr userDrawn="1"/>
        </p:nvSpPr>
        <p:spPr>
          <a:xfrm>
            <a:off x="0" y="0"/>
            <a:ext cx="12192000" cy="938783"/>
          </a:xfrm>
          <a:prstGeom prst="rect">
            <a:avLst/>
          </a:prstGeom>
          <a:blipFill dpi="0" rotWithShape="1">
            <a:blip r:embed="rId5"/>
            <a:srcRect/>
            <a:tile tx="0" ty="0" sx="100000" sy="100000" flip="none" algn="tl"/>
          </a:blipFill>
        </p:spPr>
        <p:txBody>
          <a:bodyPr anchor="ctr"/>
          <a:lstStyle>
            <a:lvl1pPr algn="ctr" defTabSz="914400" rtl="0" eaLnBrk="1" latinLnBrk="0" hangingPunct="1">
              <a:lnSpc>
                <a:spcPct val="90000"/>
              </a:lnSpc>
              <a:spcBef>
                <a:spcPct val="0"/>
              </a:spcBef>
              <a:buNone/>
              <a:defRPr sz="3600" b="0" i="0" kern="1200">
                <a:solidFill>
                  <a:schemeClr val="bg1"/>
                </a:solidFill>
                <a:effectLst/>
                <a:latin typeface="+mj-lt"/>
                <a:ea typeface="+mj-ea"/>
                <a:cs typeface="+mj-cs"/>
              </a:defRPr>
            </a:lvl1pPr>
          </a:lstStyle>
          <a:p>
            <a:endParaRPr lang="x-none" dirty="0"/>
          </a:p>
        </p:txBody>
      </p:sp>
    </p:spTree>
    <p:extLst>
      <p:ext uri="{BB962C8B-B14F-4D97-AF65-F5344CB8AC3E}">
        <p14:creationId xmlns:p14="http://schemas.microsoft.com/office/powerpoint/2010/main" val="3343558794"/>
      </p:ext>
    </p:extLst>
  </p:cSld>
  <p:clrMap bg1="lt1" tx1="dk1" bg2="lt2" tx2="dk2" accent1="accent1" accent2="accent2" accent3="accent3" accent4="accent4" accent5="accent5" accent6="accent6" hlink="hlink" folHlink="folHlink"/>
  <p:sldLayoutIdLst>
    <p:sldLayoutId id="2147483970" r:id="rId1"/>
  </p:sldLayoutIdLst>
  <p:txStyles>
    <p:titleStyle>
      <a:lvl1pPr algn="ctr" defTabSz="914400" rtl="0" eaLnBrk="1" latinLnBrk="0" hangingPunct="1">
        <a:lnSpc>
          <a:spcPct val="90000"/>
        </a:lnSpc>
        <a:spcBef>
          <a:spcPct val="0"/>
        </a:spcBef>
        <a:buNone/>
        <a:defRPr sz="3600" b="0" i="0" kern="1200">
          <a:solidFill>
            <a:schemeClr val="bg1"/>
          </a:solidFill>
          <a:effectLst/>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4417" y="1302316"/>
            <a:ext cx="10943167"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24417" y="2641599"/>
            <a:ext cx="10952264" cy="358986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Image 7">
            <a:extLst>
              <a:ext uri="{FF2B5EF4-FFF2-40B4-BE49-F238E27FC236}">
                <a16:creationId xmlns:a16="http://schemas.microsoft.com/office/drawing/2014/main" id="{FC986B8A-648C-E0C5-E67D-3EF0CC4F20C7}"/>
              </a:ext>
            </a:extLst>
          </p:cNvPr>
          <p:cNvPicPr>
            <a:picLocks noChangeAspect="1"/>
          </p:cNvPicPr>
          <p:nvPr userDrawn="1"/>
        </p:nvPicPr>
        <p:blipFill>
          <a:blip r:embed="rId11"/>
          <a:stretch>
            <a:fillRect/>
          </a:stretch>
        </p:blipFill>
        <p:spPr>
          <a:xfrm rot="5400000">
            <a:off x="11272952" y="-162733"/>
            <a:ext cx="221427" cy="418329"/>
          </a:xfrm>
          <a:prstGeom prst="rect">
            <a:avLst/>
          </a:prstGeom>
        </p:spPr>
      </p:pic>
      <p:sp>
        <p:nvSpPr>
          <p:cNvPr id="8" name="ZoneTexte 8">
            <a:extLst>
              <a:ext uri="{FF2B5EF4-FFF2-40B4-BE49-F238E27FC236}">
                <a16:creationId xmlns:a16="http://schemas.microsoft.com/office/drawing/2014/main" id="{B061B705-384D-A3F3-97C7-298E98FD5DC7}"/>
              </a:ext>
            </a:extLst>
          </p:cNvPr>
          <p:cNvSpPr txBox="1"/>
          <p:nvPr userDrawn="1"/>
        </p:nvSpPr>
        <p:spPr>
          <a:xfrm>
            <a:off x="6148576" y="228051"/>
            <a:ext cx="5586813" cy="215444"/>
          </a:xfrm>
          <a:prstGeom prst="rect">
            <a:avLst/>
          </a:prstGeom>
          <a:noFill/>
        </p:spPr>
        <p:txBody>
          <a:bodyPr wrap="square">
            <a:spAutoFit/>
          </a:bodyPr>
          <a:lstStyle/>
          <a:p>
            <a:pPr algn="r"/>
            <a:r>
              <a:rPr lang="fr-FR" sz="800" b="1" i="0" spc="300" dirty="0">
                <a:latin typeface="Arial Black" panose="020B0604020202020204" pitchFamily="34" charset="0"/>
                <a:ea typeface="Inter" panose="020B0502030000000004" pitchFamily="34" charset="0"/>
                <a:cs typeface="Arial Black" panose="020B0604020202020204" pitchFamily="34" charset="0"/>
              </a:rPr>
              <a:t>EU CAP NETWORK </a:t>
            </a:r>
            <a:r>
              <a:rPr lang="fr-FR" sz="800" b="0" i="0" spc="300" dirty="0">
                <a:latin typeface="Arial" panose="020B0604020202020204" pitchFamily="34" charset="0"/>
                <a:ea typeface="Inter" panose="020B0502030000000004" pitchFamily="34" charset="0"/>
                <a:cs typeface="Arial" panose="020B0604020202020204" pitchFamily="34" charset="0"/>
              </a:rPr>
              <a:t>PRESENTATION</a:t>
            </a:r>
            <a:endParaRPr lang="fr-FR" sz="800" b="0" i="0" spc="300" dirty="0">
              <a:latin typeface="Arial" panose="020B0604020202020204" pitchFamily="34" charset="0"/>
              <a:ea typeface="Inter Semi Bold" panose="020B0502030000000004" pitchFamily="34" charset="0"/>
              <a:cs typeface="Arial" panose="020B0604020202020204" pitchFamily="34" charset="0"/>
            </a:endParaRPr>
          </a:p>
        </p:txBody>
      </p:sp>
      <p:pic>
        <p:nvPicPr>
          <p:cNvPr id="10" name="Picture 9" descr="A picture containing text&#10;&#10;Description automatically generated">
            <a:extLst>
              <a:ext uri="{FF2B5EF4-FFF2-40B4-BE49-F238E27FC236}">
                <a16:creationId xmlns:a16="http://schemas.microsoft.com/office/drawing/2014/main" id="{7C4B1742-2878-4521-D37B-20AFD5E440F1}"/>
              </a:ext>
            </a:extLst>
          </p:cNvPr>
          <p:cNvPicPr>
            <a:picLocks noChangeAspect="1"/>
          </p:cNvPicPr>
          <p:nvPr userDrawn="1"/>
        </p:nvPicPr>
        <p:blipFill>
          <a:blip r:embed="rId12"/>
          <a:stretch>
            <a:fillRect/>
          </a:stretch>
        </p:blipFill>
        <p:spPr>
          <a:xfrm>
            <a:off x="0" y="1"/>
            <a:ext cx="3154549" cy="1370420"/>
          </a:xfrm>
          <a:prstGeom prst="rect">
            <a:avLst/>
          </a:prstGeom>
        </p:spPr>
      </p:pic>
    </p:spTree>
    <p:extLst>
      <p:ext uri="{BB962C8B-B14F-4D97-AF65-F5344CB8AC3E}">
        <p14:creationId xmlns:p14="http://schemas.microsoft.com/office/powerpoint/2010/main" val="2974685888"/>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Lst>
  <p:txStyles>
    <p:titleStyle>
      <a:lvl1pPr algn="l" defTabSz="914377" rtl="0" eaLnBrk="1" latinLnBrk="0" hangingPunct="1">
        <a:lnSpc>
          <a:spcPct val="90000"/>
        </a:lnSpc>
        <a:spcBef>
          <a:spcPct val="0"/>
        </a:spcBef>
        <a:buNone/>
        <a:defRPr sz="4400" kern="1200">
          <a:solidFill>
            <a:srgbClr val="F5C400"/>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Tx/>
        <a:buBlip>
          <a:blip r:embed="rId13"/>
        </a:buBlip>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Tx/>
        <a:buBlip>
          <a:blip r:embed="rId14"/>
        </a:buBlip>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Tx/>
        <a:buBlip>
          <a:blip r:embed="rId13"/>
        </a:buBlip>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Tx/>
        <a:buBlip>
          <a:blip r:embed="rId14"/>
        </a:buBlip>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Tx/>
        <a:buBlip>
          <a:blip r:embed="rId13"/>
        </a:buBlip>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95">
          <p15:clr>
            <a:srgbClr val="F26B43"/>
          </p15:clr>
        </p15:guide>
        <p15:guide id="4" pos="5465">
          <p15:clr>
            <a:srgbClr val="F26B43"/>
          </p15:clr>
        </p15:guide>
        <p15:guide id="5" orient="horz" pos="2944">
          <p15:clr>
            <a:srgbClr val="F26B43"/>
          </p15:clr>
        </p15:guide>
        <p15:guide id="6" orient="horz" pos="146">
          <p15:clr>
            <a:srgbClr val="F26B43"/>
          </p15:clr>
        </p15:guide>
        <p15:guide id="7" pos="146">
          <p15:clr>
            <a:srgbClr val="F26B43"/>
          </p15:clr>
        </p15:guide>
        <p15:guide id="8" orient="horz" pos="294">
          <p15:clr>
            <a:srgbClr val="F26B43"/>
          </p15:clr>
        </p15:guide>
        <p15:guide id="9" pos="5612">
          <p15:clr>
            <a:srgbClr val="F26B43"/>
          </p15:clr>
        </p15:guide>
        <p15:guide id="10" orient="horz" pos="3092">
          <p15:clr>
            <a:srgbClr val="F26B43"/>
          </p15:clr>
        </p15:guide>
        <p15:guide id="11">
          <p15:clr>
            <a:srgbClr val="F26B43"/>
          </p15:clr>
        </p15:guide>
        <p15:guide id="12" pos="5760">
          <p15:clr>
            <a:srgbClr val="F26B43"/>
          </p15:clr>
        </p15:guide>
        <p15:guide id="13" orient="horz">
          <p15:clr>
            <a:srgbClr val="F26B43"/>
          </p15:clr>
        </p15:guide>
        <p15:guide id="14" orient="horz" pos="32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193998"/>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3" r:id="rId6"/>
    <p:sldLayoutId id="2147484075" r:id="rId7"/>
    <p:sldLayoutId id="2147484077" r:id="rId8"/>
    <p:sldLayoutId id="2147484080" r:id="rId9"/>
    <p:sldLayoutId id="2147484082" r:id="rId10"/>
    <p:sldLayoutId id="2147484084" r:id="rId11"/>
    <p:sldLayoutId id="2147484085" r:id="rId12"/>
    <p:sldLayoutId id="2147484086" r:id="rId13"/>
    <p:sldLayoutId id="2147484087" r:id="rId14"/>
    <p:sldLayoutId id="2147484089" r:id="rId15"/>
    <p:sldLayoutId id="2147484090" r:id="rId16"/>
    <p:sldLayoutId id="2147484091" r:id="rId17"/>
    <p:sldLayoutId id="2147484092" r:id="rId18"/>
    <p:sldLayoutId id="2147484093" r:id="rId19"/>
    <p:sldLayoutId id="2147484101" r:id="rId20"/>
    <p:sldLayoutId id="2147484102" r:id="rId21"/>
    <p:sldLayoutId id="2147484103" r:id="rId22"/>
    <p:sldLayoutId id="2147484104" r:id="rId23"/>
    <p:sldLayoutId id="2147484105" r:id="rId24"/>
  </p:sldLayoutIdLst>
  <p:hf sldNum="0" hdr="0" ftr="0" dt="0"/>
  <p:txStyles>
    <p:titleStyle>
      <a:lvl1pPr marL="358613" indent="-358613" algn="l" rtl="0" eaLnBrk="1" fontAlgn="base" hangingPunct="1">
        <a:spcBef>
          <a:spcPct val="0"/>
        </a:spcBef>
        <a:spcAft>
          <a:spcPct val="0"/>
        </a:spcAft>
        <a:defRPr sz="3000" b="1">
          <a:solidFill>
            <a:schemeClr val="tx1"/>
          </a:solidFill>
          <a:latin typeface="+mj-lt"/>
          <a:ea typeface="+mj-ea"/>
          <a:cs typeface="+mj-cs"/>
        </a:defRPr>
      </a:lvl1pPr>
      <a:lvl2pPr marL="358613" indent="-358613" algn="l" rtl="0" eaLnBrk="1" fontAlgn="base" hangingPunct="1">
        <a:spcBef>
          <a:spcPct val="0"/>
        </a:spcBef>
        <a:spcAft>
          <a:spcPct val="0"/>
        </a:spcAft>
        <a:defRPr sz="3000" b="1">
          <a:solidFill>
            <a:srgbClr val="0F5494"/>
          </a:solidFill>
          <a:latin typeface="Verdana" pitchFamily="34" charset="0"/>
        </a:defRPr>
      </a:lvl2pPr>
      <a:lvl3pPr marL="358613" indent="-358613" algn="l" rtl="0" eaLnBrk="1" fontAlgn="base" hangingPunct="1">
        <a:spcBef>
          <a:spcPct val="0"/>
        </a:spcBef>
        <a:spcAft>
          <a:spcPct val="0"/>
        </a:spcAft>
        <a:defRPr sz="3000" b="1">
          <a:solidFill>
            <a:srgbClr val="0F5494"/>
          </a:solidFill>
          <a:latin typeface="Verdana" pitchFamily="34" charset="0"/>
        </a:defRPr>
      </a:lvl3pPr>
      <a:lvl4pPr marL="358613" indent="-358613" algn="l" rtl="0" eaLnBrk="1" fontAlgn="base" hangingPunct="1">
        <a:spcBef>
          <a:spcPct val="0"/>
        </a:spcBef>
        <a:spcAft>
          <a:spcPct val="0"/>
        </a:spcAft>
        <a:defRPr sz="3000" b="1">
          <a:solidFill>
            <a:srgbClr val="0F5494"/>
          </a:solidFill>
          <a:latin typeface="Verdana" pitchFamily="34" charset="0"/>
        </a:defRPr>
      </a:lvl4pPr>
      <a:lvl5pPr marL="358613" indent="-358613" algn="l" rtl="0" eaLnBrk="1" fontAlgn="base" hangingPunct="1">
        <a:spcBef>
          <a:spcPct val="0"/>
        </a:spcBef>
        <a:spcAft>
          <a:spcPct val="0"/>
        </a:spcAft>
        <a:defRPr sz="3000" b="1">
          <a:solidFill>
            <a:srgbClr val="0F5494"/>
          </a:solidFill>
          <a:latin typeface="Verdana" pitchFamily="34" charset="0"/>
        </a:defRPr>
      </a:lvl5pPr>
      <a:lvl6pPr marL="815606" algn="l" rtl="0" eaLnBrk="1" fontAlgn="base" hangingPunct="1">
        <a:spcBef>
          <a:spcPct val="0"/>
        </a:spcBef>
        <a:spcAft>
          <a:spcPct val="0"/>
        </a:spcAft>
        <a:defRPr sz="3000" b="1">
          <a:solidFill>
            <a:srgbClr val="0F5494"/>
          </a:solidFill>
          <a:latin typeface="Verdana" pitchFamily="34" charset="0"/>
        </a:defRPr>
      </a:lvl6pPr>
      <a:lvl7pPr marL="1272599" algn="l" rtl="0" eaLnBrk="1" fontAlgn="base" hangingPunct="1">
        <a:spcBef>
          <a:spcPct val="0"/>
        </a:spcBef>
        <a:spcAft>
          <a:spcPct val="0"/>
        </a:spcAft>
        <a:defRPr sz="3000" b="1">
          <a:solidFill>
            <a:srgbClr val="0F5494"/>
          </a:solidFill>
          <a:latin typeface="Verdana" pitchFamily="34" charset="0"/>
        </a:defRPr>
      </a:lvl7pPr>
      <a:lvl8pPr marL="1729592" algn="l" rtl="0" eaLnBrk="1" fontAlgn="base" hangingPunct="1">
        <a:spcBef>
          <a:spcPct val="0"/>
        </a:spcBef>
        <a:spcAft>
          <a:spcPct val="0"/>
        </a:spcAft>
        <a:defRPr sz="3000" b="1">
          <a:solidFill>
            <a:srgbClr val="0F5494"/>
          </a:solidFill>
          <a:latin typeface="Verdana" pitchFamily="34" charset="0"/>
        </a:defRPr>
      </a:lvl8pPr>
      <a:lvl9pPr marL="2186587" algn="l" rtl="0" eaLnBrk="1" fontAlgn="base" hangingPunct="1">
        <a:spcBef>
          <a:spcPct val="0"/>
        </a:spcBef>
        <a:spcAft>
          <a:spcPct val="0"/>
        </a:spcAft>
        <a:defRPr sz="3000" b="1">
          <a:solidFill>
            <a:srgbClr val="0F5494"/>
          </a:solidFill>
          <a:latin typeface="Verdana" pitchFamily="34" charset="0"/>
        </a:defRPr>
      </a:lvl9pPr>
    </p:titleStyle>
    <p:bodyStyle>
      <a:lvl1pPr marL="342747" indent="-342747"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617" indent="-285624"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2486" indent="-228498" algn="l" rtl="0" eaLnBrk="1" fontAlgn="base" hangingPunct="1">
        <a:spcBef>
          <a:spcPct val="20000"/>
        </a:spcBef>
        <a:spcAft>
          <a:spcPct val="0"/>
        </a:spcAft>
        <a:defRPr sz="1400">
          <a:solidFill>
            <a:schemeClr val="accent2">
              <a:lumMod val="50000"/>
            </a:schemeClr>
          </a:solidFill>
          <a:latin typeface="+mn-lt"/>
        </a:defRPr>
      </a:lvl3pPr>
      <a:lvl4pPr marL="1599480" indent="-228498" algn="l" rtl="0" eaLnBrk="1" fontAlgn="base" hangingPunct="1">
        <a:spcBef>
          <a:spcPct val="20000"/>
        </a:spcBef>
        <a:spcAft>
          <a:spcPct val="0"/>
        </a:spcAft>
        <a:buChar char="–"/>
        <a:defRPr sz="2000">
          <a:solidFill>
            <a:schemeClr val="tx1"/>
          </a:solidFill>
          <a:latin typeface="Arial" charset="0"/>
        </a:defRPr>
      </a:lvl4pPr>
      <a:lvl5pPr marL="2056473" indent="-228498" algn="l" rtl="0" eaLnBrk="1" fontAlgn="base" hangingPunct="1">
        <a:spcBef>
          <a:spcPct val="20000"/>
        </a:spcBef>
        <a:spcAft>
          <a:spcPct val="0"/>
        </a:spcAft>
        <a:buChar char="»"/>
        <a:defRPr sz="2000">
          <a:solidFill>
            <a:schemeClr val="tx1"/>
          </a:solidFill>
          <a:latin typeface="Arial" charset="0"/>
        </a:defRPr>
      </a:lvl5pPr>
      <a:lvl6pPr marL="2513466" indent="-228498" algn="l" rtl="0" eaLnBrk="1" fontAlgn="base" hangingPunct="1">
        <a:spcBef>
          <a:spcPct val="20000"/>
        </a:spcBef>
        <a:spcAft>
          <a:spcPct val="0"/>
        </a:spcAft>
        <a:buChar char="»"/>
        <a:defRPr sz="2000">
          <a:solidFill>
            <a:schemeClr val="tx1"/>
          </a:solidFill>
          <a:latin typeface="Arial" charset="0"/>
        </a:defRPr>
      </a:lvl6pPr>
      <a:lvl7pPr marL="2970459" indent="-228498" algn="l" rtl="0" eaLnBrk="1" fontAlgn="base" hangingPunct="1">
        <a:spcBef>
          <a:spcPct val="20000"/>
        </a:spcBef>
        <a:spcAft>
          <a:spcPct val="0"/>
        </a:spcAft>
        <a:buChar char="»"/>
        <a:defRPr sz="2000">
          <a:solidFill>
            <a:schemeClr val="tx1"/>
          </a:solidFill>
          <a:latin typeface="Arial" charset="0"/>
        </a:defRPr>
      </a:lvl7pPr>
      <a:lvl8pPr marL="3427452" indent="-228498" algn="l" rtl="0" eaLnBrk="1" fontAlgn="base" hangingPunct="1">
        <a:spcBef>
          <a:spcPct val="20000"/>
        </a:spcBef>
        <a:spcAft>
          <a:spcPct val="0"/>
        </a:spcAft>
        <a:buChar char="»"/>
        <a:defRPr sz="2000">
          <a:solidFill>
            <a:schemeClr val="tx1"/>
          </a:solidFill>
          <a:latin typeface="Arial" charset="0"/>
        </a:defRPr>
      </a:lvl8pPr>
      <a:lvl9pPr marL="3884445" indent="-228498"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3986" rtl="0" eaLnBrk="1" latinLnBrk="0" hangingPunct="1">
        <a:defRPr sz="1800" kern="1200">
          <a:solidFill>
            <a:schemeClr val="tx1"/>
          </a:solidFill>
          <a:latin typeface="+mn-lt"/>
          <a:ea typeface="+mn-ea"/>
          <a:cs typeface="+mn-cs"/>
        </a:defRPr>
      </a:lvl1pPr>
      <a:lvl2pPr marL="456993" algn="l" defTabSz="913986" rtl="0" eaLnBrk="1" latinLnBrk="0" hangingPunct="1">
        <a:defRPr sz="1800" kern="1200">
          <a:solidFill>
            <a:schemeClr val="tx1"/>
          </a:solidFill>
          <a:latin typeface="+mn-lt"/>
          <a:ea typeface="+mn-ea"/>
          <a:cs typeface="+mn-cs"/>
        </a:defRPr>
      </a:lvl2pPr>
      <a:lvl3pPr marL="913986" algn="l" defTabSz="913986" rtl="0" eaLnBrk="1" latinLnBrk="0" hangingPunct="1">
        <a:defRPr sz="1800" kern="1200">
          <a:solidFill>
            <a:schemeClr val="tx1"/>
          </a:solidFill>
          <a:latin typeface="+mn-lt"/>
          <a:ea typeface="+mn-ea"/>
          <a:cs typeface="+mn-cs"/>
        </a:defRPr>
      </a:lvl3pPr>
      <a:lvl4pPr marL="1370979" algn="l" defTabSz="913986" rtl="0" eaLnBrk="1" latinLnBrk="0" hangingPunct="1">
        <a:defRPr sz="1800" kern="1200">
          <a:solidFill>
            <a:schemeClr val="tx1"/>
          </a:solidFill>
          <a:latin typeface="+mn-lt"/>
          <a:ea typeface="+mn-ea"/>
          <a:cs typeface="+mn-cs"/>
        </a:defRPr>
      </a:lvl4pPr>
      <a:lvl5pPr marL="1827973" algn="l" defTabSz="913986" rtl="0" eaLnBrk="1" latinLnBrk="0" hangingPunct="1">
        <a:defRPr sz="1800" kern="1200">
          <a:solidFill>
            <a:schemeClr val="tx1"/>
          </a:solidFill>
          <a:latin typeface="+mn-lt"/>
          <a:ea typeface="+mn-ea"/>
          <a:cs typeface="+mn-cs"/>
        </a:defRPr>
      </a:lvl5pPr>
      <a:lvl6pPr marL="2284968" algn="l" defTabSz="913986" rtl="0" eaLnBrk="1" latinLnBrk="0" hangingPunct="1">
        <a:defRPr sz="1800" kern="1200">
          <a:solidFill>
            <a:schemeClr val="tx1"/>
          </a:solidFill>
          <a:latin typeface="+mn-lt"/>
          <a:ea typeface="+mn-ea"/>
          <a:cs typeface="+mn-cs"/>
        </a:defRPr>
      </a:lvl6pPr>
      <a:lvl7pPr marL="2741962" algn="l" defTabSz="913986" rtl="0" eaLnBrk="1" latinLnBrk="0" hangingPunct="1">
        <a:defRPr sz="1800" kern="1200">
          <a:solidFill>
            <a:schemeClr val="tx1"/>
          </a:solidFill>
          <a:latin typeface="+mn-lt"/>
          <a:ea typeface="+mn-ea"/>
          <a:cs typeface="+mn-cs"/>
        </a:defRPr>
      </a:lvl7pPr>
      <a:lvl8pPr marL="3198956" algn="l" defTabSz="913986" rtl="0" eaLnBrk="1" latinLnBrk="0" hangingPunct="1">
        <a:defRPr sz="1800" kern="1200">
          <a:solidFill>
            <a:schemeClr val="tx1"/>
          </a:solidFill>
          <a:latin typeface="+mn-lt"/>
          <a:ea typeface="+mn-ea"/>
          <a:cs typeface="+mn-cs"/>
        </a:defRPr>
      </a:lvl8pPr>
      <a:lvl9pPr marL="3655951" algn="l" defTabSz="913986"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5094230"/>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0.xml"/><Relationship Id="rId1" Type="http://schemas.openxmlformats.org/officeDocument/2006/relationships/slideLayout" Target="../slideLayouts/slideLayout19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1.xml"/></Relationships>
</file>

<file path=ppt/slides/_rels/slide1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9.xml"/></Relationships>
</file>

<file path=ppt/slides/_rels/slide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xml"/><Relationship Id="rId1" Type="http://schemas.openxmlformats.org/officeDocument/2006/relationships/slideLayout" Target="../slideLayouts/slideLayout117.xml"/><Relationship Id="rId4" Type="http://schemas.openxmlformats.org/officeDocument/2006/relationships/hyperlink" Target="https://agriculture.ec.europa.eu/system/files/2019-04/building-stronger-akis_en_0.pdf"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9.xml"/></Relationships>
</file>

<file path=ppt/slides/_rels/slide21.xml.rels><?xml version="1.0" encoding="UTF-8" standalone="yes"?>
<Relationships xmlns="http://schemas.openxmlformats.org/package/2006/relationships"><Relationship Id="rId3" Type="http://schemas.openxmlformats.org/officeDocument/2006/relationships/hyperlink" Target="https://app.powerbi.com/groups/me/reports/61a1fb87-e3b3-441e-9cf2-0f921e0773c0/?pbi_source=PowerPoint" TargetMode="External"/><Relationship Id="rId2" Type="http://schemas.openxmlformats.org/officeDocument/2006/relationships/notesSlide" Target="../notesSlides/notesSlide18.xml"/><Relationship Id="rId1" Type="http://schemas.openxmlformats.org/officeDocument/2006/relationships/slideLayout" Target="../slideLayouts/slideLayout234.xml"/><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2.xml"/></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14.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1.xml"/><Relationship Id="rId1" Type="http://schemas.openxmlformats.org/officeDocument/2006/relationships/slideLayout" Target="../slideLayouts/slideLayout271.xml"/><Relationship Id="rId5" Type="http://schemas.openxmlformats.org/officeDocument/2006/relationships/image" Target="../media/image81.png"/><Relationship Id="rId4" Type="http://schemas.openxmlformats.org/officeDocument/2006/relationships/image" Target="../media/image80.png"/></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www.youtube.com/watch?v=AaxZ1IE608k" TargetMode="External"/><Relationship Id="rId1" Type="http://schemas.openxmlformats.org/officeDocument/2006/relationships/slideLayout" Target="../slideLayouts/slideLayout26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130.xml"/><Relationship Id="rId4" Type="http://schemas.openxmlformats.org/officeDocument/2006/relationships/hyperlink" Target="https://ec.europa.eu/info/food-farming-fisheries/key-policies/common-agricultural-policy/future-cap#innovation"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1.xml"/></Relationships>
</file>

<file path=ppt/slides/_rels/slide3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26.xml"/><Relationship Id="rId1" Type="http://schemas.openxmlformats.org/officeDocument/2006/relationships/slideLayout" Target="../slideLayouts/slideLayout91.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90.xml"/><Relationship Id="rId1" Type="http://schemas.openxmlformats.org/officeDocument/2006/relationships/themeOverride" Target="../theme/themeOverride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8.xml"/><Relationship Id="rId1" Type="http://schemas.openxmlformats.org/officeDocument/2006/relationships/slideLayout" Target="../slideLayouts/slideLayout6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2.xml"/></Relationships>
</file>

<file path=ppt/slides/_rels/slide3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0.xml"/><Relationship Id="rId1" Type="http://schemas.openxmlformats.org/officeDocument/2006/relationships/slideLayout" Target="../slideLayouts/slideLayout285.xml"/><Relationship Id="rId5" Type="http://schemas.openxmlformats.org/officeDocument/2006/relationships/image" Target="../media/image94.png"/><Relationship Id="rId4" Type="http://schemas.openxmlformats.org/officeDocument/2006/relationships/image" Target="../media/image93.png"/></Relationships>
</file>

<file path=ppt/slides/_rels/slide4.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9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3.xml"/><Relationship Id="rId1" Type="http://schemas.openxmlformats.org/officeDocument/2006/relationships/slideLayout" Target="../slideLayouts/slideLayout19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0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0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0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0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2.xml"/></Relationships>
</file>

<file path=ppt/slides/_rels/slide4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5.xml"/><Relationship Id="rId1" Type="http://schemas.openxmlformats.org/officeDocument/2006/relationships/slideLayout" Target="../slideLayouts/slideLayout2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2.xml"/></Relationships>
</file>

<file path=ppt/slides/_rels/slide5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6.xml"/><Relationship Id="rId1" Type="http://schemas.openxmlformats.org/officeDocument/2006/relationships/slideLayout" Target="../slideLayouts/slideLayout237.xml"/><Relationship Id="rId4" Type="http://schemas.openxmlformats.org/officeDocument/2006/relationships/hyperlink" Target="mailto:Inge.Van.Oost@scarlet.b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xml"/><Relationship Id="rId1" Type="http://schemas.openxmlformats.org/officeDocument/2006/relationships/slideLayout" Target="../slideLayouts/slideLayout14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775DA93F-D564-05C8-526B-654A3509D026}"/>
              </a:ext>
            </a:extLst>
          </p:cNvPr>
          <p:cNvSpPr/>
          <p:nvPr/>
        </p:nvSpPr>
        <p:spPr>
          <a:xfrm>
            <a:off x="0" y="0"/>
            <a:ext cx="12192000" cy="1436914"/>
          </a:xfrm>
          <a:prstGeom prst="rect">
            <a:avLst/>
          </a:prstGeom>
          <a:solidFill>
            <a:srgbClr val="E0F2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itle 12"/>
          <p:cNvSpPr>
            <a:spLocks noGrp="1"/>
          </p:cNvSpPr>
          <p:nvPr>
            <p:ph type="title"/>
          </p:nvPr>
        </p:nvSpPr>
        <p:spPr>
          <a:xfrm>
            <a:off x="544252" y="556161"/>
            <a:ext cx="5760640" cy="4032448"/>
          </a:xfrm>
        </p:spPr>
        <p:txBody>
          <a:bodyPr anchor="t"/>
          <a:lstStyle>
            <a:lvl1pPr marL="0" indent="0">
              <a:defRPr baseline="0">
                <a:solidFill>
                  <a:schemeClr val="accent6"/>
                </a:solidFill>
                <a:latin typeface="Arial" panose="020B0604020202020204" pitchFamily="34" charset="0"/>
                <a:cs typeface="Arial" panose="020B0604020202020204" pitchFamily="34" charset="0"/>
              </a:defRPr>
            </a:lvl1pPr>
          </a:lstStyle>
          <a:p>
            <a:r>
              <a:rPr lang="en-US" sz="4000" dirty="0">
                <a:solidFill>
                  <a:schemeClr val="tx2"/>
                </a:solidFill>
              </a:rPr>
              <a:t>COMMON AGRICULTURAL POLICY</a:t>
            </a:r>
            <a:br>
              <a:rPr lang="en-US" sz="4000" dirty="0">
                <a:solidFill>
                  <a:schemeClr val="tx2"/>
                </a:solidFill>
              </a:rPr>
            </a:br>
            <a:endParaRPr lang="en-GB" sz="4000" dirty="0">
              <a:solidFill>
                <a:schemeClr val="tx2"/>
              </a:solidFill>
            </a:endParaRPr>
          </a:p>
        </p:txBody>
      </p:sp>
      <p:sp>
        <p:nvSpPr>
          <p:cNvPr id="6" name="Rectangle 5"/>
          <p:cNvSpPr/>
          <p:nvPr/>
        </p:nvSpPr>
        <p:spPr>
          <a:xfrm>
            <a:off x="4661452" y="5984496"/>
            <a:ext cx="2661320" cy="4001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GB"/>
            </a:defPPr>
            <a:lvl1pPr algn="l" rtl="0" fontAlgn="base">
              <a:spcBef>
                <a:spcPct val="0"/>
              </a:spcBef>
              <a:spcAft>
                <a:spcPct val="0"/>
              </a:spcAft>
              <a:defRPr sz="7600" b="1" kern="1200">
                <a:solidFill>
                  <a:schemeClr val="lt1"/>
                </a:solidFill>
                <a:latin typeface="+mn-lt"/>
                <a:ea typeface="+mn-ea"/>
                <a:cs typeface="+mn-cs"/>
              </a:defRPr>
            </a:lvl1pPr>
            <a:lvl2pPr marL="457200" algn="l" rtl="0" fontAlgn="base">
              <a:spcBef>
                <a:spcPct val="0"/>
              </a:spcBef>
              <a:spcAft>
                <a:spcPct val="0"/>
              </a:spcAft>
              <a:defRPr sz="7600" b="1" kern="1200">
                <a:solidFill>
                  <a:schemeClr val="lt1"/>
                </a:solidFill>
                <a:latin typeface="+mn-lt"/>
                <a:ea typeface="+mn-ea"/>
                <a:cs typeface="+mn-cs"/>
              </a:defRPr>
            </a:lvl2pPr>
            <a:lvl3pPr marL="914400" algn="l" rtl="0" fontAlgn="base">
              <a:spcBef>
                <a:spcPct val="0"/>
              </a:spcBef>
              <a:spcAft>
                <a:spcPct val="0"/>
              </a:spcAft>
              <a:defRPr sz="7600" b="1" kern="1200">
                <a:solidFill>
                  <a:schemeClr val="lt1"/>
                </a:solidFill>
                <a:latin typeface="+mn-lt"/>
                <a:ea typeface="+mn-ea"/>
                <a:cs typeface="+mn-cs"/>
              </a:defRPr>
            </a:lvl3pPr>
            <a:lvl4pPr marL="1371600" algn="l" rtl="0" fontAlgn="base">
              <a:spcBef>
                <a:spcPct val="0"/>
              </a:spcBef>
              <a:spcAft>
                <a:spcPct val="0"/>
              </a:spcAft>
              <a:defRPr sz="7600" b="1" kern="1200">
                <a:solidFill>
                  <a:schemeClr val="lt1"/>
                </a:solidFill>
                <a:latin typeface="+mn-lt"/>
                <a:ea typeface="+mn-ea"/>
                <a:cs typeface="+mn-cs"/>
              </a:defRPr>
            </a:lvl4pPr>
            <a:lvl5pPr marL="1828800" algn="l" rtl="0" fontAlgn="base">
              <a:spcBef>
                <a:spcPct val="0"/>
              </a:spcBef>
              <a:spcAft>
                <a:spcPct val="0"/>
              </a:spcAft>
              <a:defRPr sz="7600" b="1" kern="1200">
                <a:solidFill>
                  <a:schemeClr val="lt1"/>
                </a:solidFill>
                <a:latin typeface="+mn-lt"/>
                <a:ea typeface="+mn-ea"/>
                <a:cs typeface="+mn-cs"/>
              </a:defRPr>
            </a:lvl5pPr>
            <a:lvl6pPr marL="2286000" algn="l" defTabSz="914400" rtl="0" eaLnBrk="1" latinLnBrk="0" hangingPunct="1">
              <a:defRPr sz="7600" b="1" kern="1200">
                <a:solidFill>
                  <a:schemeClr val="lt1"/>
                </a:solidFill>
                <a:latin typeface="+mn-lt"/>
                <a:ea typeface="+mn-ea"/>
                <a:cs typeface="+mn-cs"/>
              </a:defRPr>
            </a:lvl6pPr>
            <a:lvl7pPr marL="2743200" algn="l" defTabSz="914400" rtl="0" eaLnBrk="1" latinLnBrk="0" hangingPunct="1">
              <a:defRPr sz="7600" b="1" kern="1200">
                <a:solidFill>
                  <a:schemeClr val="lt1"/>
                </a:solidFill>
                <a:latin typeface="+mn-lt"/>
                <a:ea typeface="+mn-ea"/>
                <a:cs typeface="+mn-cs"/>
              </a:defRPr>
            </a:lvl7pPr>
            <a:lvl8pPr marL="3200400" algn="l" defTabSz="914400" rtl="0" eaLnBrk="1" latinLnBrk="0" hangingPunct="1">
              <a:defRPr sz="7600" b="1" kern="1200">
                <a:solidFill>
                  <a:schemeClr val="lt1"/>
                </a:solidFill>
                <a:latin typeface="+mn-lt"/>
                <a:ea typeface="+mn-ea"/>
                <a:cs typeface="+mn-cs"/>
              </a:defRPr>
            </a:lvl8pPr>
            <a:lvl9pPr marL="3657600" algn="l" defTabSz="914400" rtl="0" eaLnBrk="1" latinLnBrk="0" hangingPunct="1">
              <a:defRPr sz="7600" b="1"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5041281" y="6113887"/>
            <a:ext cx="2378032" cy="446286"/>
          </a:xfrm>
          <a:prstGeom prst="rect">
            <a:avLst/>
          </a:prstGeom>
          <a:noFill/>
        </p:spPr>
        <p:txBody>
          <a:bodyPr wrap="square" lIns="35570" tIns="17785" rIns="35570" bIns="17785"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30000" noProof="0" dirty="0">
                <a:ln>
                  <a:noFill/>
                </a:ln>
                <a:solidFill>
                  <a:prstClr val="white"/>
                </a:solidFill>
                <a:effectLst/>
                <a:uLnTx/>
                <a:uFillTx/>
                <a:latin typeface="EC Square Sans Cond Pro" panose="020B0506040000020004" pitchFamily="34" charset="0"/>
                <a:ea typeface="+mn-ea"/>
                <a:cs typeface="+mn-cs"/>
              </a:rPr>
              <a:t>CAP 2023-2027</a:t>
            </a:r>
          </a:p>
        </p:txBody>
      </p:sp>
      <p:sp>
        <p:nvSpPr>
          <p:cNvPr id="7" name="TextBox 6"/>
          <p:cNvSpPr txBox="1"/>
          <p:nvPr/>
        </p:nvSpPr>
        <p:spPr>
          <a:xfrm>
            <a:off x="544252" y="2314443"/>
            <a:ext cx="5551748" cy="2385268"/>
          </a:xfrm>
          <a:prstGeom prst="rect">
            <a:avLst/>
          </a:prstGeom>
          <a:noFill/>
        </p:spPr>
        <p:txBody>
          <a:bodyPr wrap="square" rtlCol="0">
            <a:spAutoFit/>
          </a:bodyPr>
          <a:lstStyle/>
          <a:p>
            <a:pPr lvl="0">
              <a:spcAft>
                <a:spcPts val="600"/>
              </a:spcAft>
              <a:defRPr/>
            </a:pPr>
            <a:r>
              <a:rPr lang="en-US" sz="3600" b="1" dirty="0">
                <a:solidFill>
                  <a:srgbClr val="C00000"/>
                </a:solidFill>
                <a:latin typeface="Calibri"/>
              </a:rPr>
              <a:t>AKIS seen from the EU level: </a:t>
            </a:r>
          </a:p>
          <a:p>
            <a:pPr lvl="0">
              <a:spcAft>
                <a:spcPts val="600"/>
              </a:spcAft>
              <a:defRPr/>
            </a:pPr>
            <a:r>
              <a:rPr lang="en-US" sz="3600" b="1" dirty="0">
                <a:solidFill>
                  <a:srgbClr val="C00000"/>
                </a:solidFill>
                <a:latin typeface="Calibri"/>
              </a:rPr>
              <a:t>State of the art 2023-2027, Ecosystem, and Future CAP post 2027</a:t>
            </a:r>
            <a:endParaRPr kumimoji="0" lang="en-IE" sz="3600" b="1" i="0" u="none" strike="noStrike" kern="1200" cap="none" spc="0" normalizeH="0" baseline="0" noProof="0" dirty="0">
              <a:ln>
                <a:noFill/>
              </a:ln>
              <a:solidFill>
                <a:srgbClr val="C00000"/>
              </a:solidFill>
              <a:effectLst/>
              <a:uLnTx/>
              <a:uFillTx/>
              <a:latin typeface="Calibri"/>
              <a:ea typeface="+mn-ea"/>
              <a:cs typeface="+mn-cs"/>
            </a:endParaRPr>
          </a:p>
        </p:txBody>
      </p:sp>
      <p:sp>
        <p:nvSpPr>
          <p:cNvPr id="2" name="Retângulo 1">
            <a:extLst>
              <a:ext uri="{FF2B5EF4-FFF2-40B4-BE49-F238E27FC236}">
                <a16:creationId xmlns:a16="http://schemas.microsoft.com/office/drawing/2014/main" id="{160BDF13-F714-4640-BCCA-79E45D19F6FB}"/>
              </a:ext>
            </a:extLst>
          </p:cNvPr>
          <p:cNvSpPr/>
          <p:nvPr/>
        </p:nvSpPr>
        <p:spPr>
          <a:xfrm>
            <a:off x="0" y="4800007"/>
            <a:ext cx="5254906" cy="1569660"/>
          </a:xfrm>
          <a:prstGeom prst="rect">
            <a:avLst/>
          </a:prstGeom>
        </p:spPr>
        <p:txBody>
          <a:bodyPr wrap="square">
            <a:spAutoFit/>
          </a:bodyPr>
          <a:lstStyle/>
          <a:p>
            <a:pPr algn="ctr">
              <a:defRPr/>
            </a:pPr>
            <a:r>
              <a:rPr kumimoji="0" lang="pt-PT" sz="2400" b="0" i="0" u="none" strike="noStrike" kern="1200" cap="none" spc="0" normalizeH="0" baseline="0" noProof="0" dirty="0">
                <a:ln>
                  <a:noFill/>
                </a:ln>
                <a:solidFill>
                  <a:prstClr val="black"/>
                </a:solidFill>
                <a:effectLst/>
                <a:uLnTx/>
                <a:uFillTx/>
                <a:latin typeface="Calibri"/>
              </a:rPr>
              <a:t>Inge Van Oost</a:t>
            </a:r>
          </a:p>
          <a:p>
            <a:pPr algn="ctr">
              <a:defRPr/>
            </a:pPr>
            <a:r>
              <a:rPr kumimoji="0" lang="pt-PT" sz="2400" b="1" i="0" u="none" strike="noStrike" kern="1200" cap="none" spc="0" normalizeH="0" baseline="0" noProof="0" dirty="0">
                <a:ln>
                  <a:noFill/>
                </a:ln>
                <a:solidFill>
                  <a:prstClr val="black"/>
                </a:solidFill>
                <a:effectLst/>
                <a:uLnTx/>
                <a:uFillTx/>
                <a:latin typeface="Calibri"/>
              </a:rPr>
              <a:t>Active Senior Expert AKIS coordination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pt-PT" sz="2400" dirty="0">
                <a:solidFill>
                  <a:prstClr val="black"/>
                </a:solidFill>
                <a:latin typeface="Calibri"/>
              </a:rPr>
              <a:t>14 March </a:t>
            </a:r>
            <a:r>
              <a:rPr kumimoji="0" lang="pt-PT" sz="2400" b="0" i="0" u="none" strike="noStrike" kern="1200" cap="none" spc="0" normalizeH="0" baseline="0" noProof="0" dirty="0">
                <a:ln>
                  <a:noFill/>
                </a:ln>
                <a:solidFill>
                  <a:prstClr val="black"/>
                </a:solidFill>
                <a:effectLst/>
                <a:uLnTx/>
                <a:uFillTx/>
                <a:latin typeface="Calibri"/>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2400" b="0" i="0" u="none" strike="noStrike" kern="1200" cap="none" spc="0" normalizeH="0" baseline="0" noProof="0" dirty="0">
                <a:ln>
                  <a:noFill/>
                </a:ln>
                <a:solidFill>
                  <a:prstClr val="black"/>
                </a:solidFill>
                <a:effectLst/>
                <a:uLnTx/>
                <a:uFillTx/>
                <a:latin typeface="Calibri"/>
              </a:rPr>
              <a:t>Thessaloniki</a:t>
            </a:r>
            <a:endParaRPr kumimoji="0" lang="pt-PT" sz="2400" b="0" i="0" u="none" strike="noStrike" kern="1200" cap="none" spc="0" normalizeH="0" baseline="0" noProof="0" dirty="0">
              <a:ln>
                <a:noFill/>
              </a:ln>
              <a:solidFill>
                <a:prstClr val="black"/>
              </a:solidFill>
              <a:effectLst/>
              <a:uLnTx/>
              <a:uFillTx/>
              <a:latin typeface="Calibri"/>
            </a:endParaRPr>
          </a:p>
        </p:txBody>
      </p:sp>
      <p:sp>
        <p:nvSpPr>
          <p:cNvPr id="8" name="Rechthoek 7">
            <a:extLst>
              <a:ext uri="{FF2B5EF4-FFF2-40B4-BE49-F238E27FC236}">
                <a16:creationId xmlns:a16="http://schemas.microsoft.com/office/drawing/2014/main" id="{F195E95D-D232-E24F-6BC6-1DB10B43497E}"/>
              </a:ext>
            </a:extLst>
          </p:cNvPr>
          <p:cNvSpPr/>
          <p:nvPr/>
        </p:nvSpPr>
        <p:spPr>
          <a:xfrm flipV="1">
            <a:off x="4739072" y="6551464"/>
            <a:ext cx="2378032" cy="344994"/>
          </a:xfrm>
          <a:prstGeom prst="rect">
            <a:avLst/>
          </a:prstGeom>
          <a:solidFill>
            <a:srgbClr val="E0F2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27181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2765" y="418501"/>
            <a:ext cx="11719487" cy="1100138"/>
          </a:xfrm>
          <a:prstGeom prst="rect">
            <a:avLst/>
          </a:prstGeom>
        </p:spPr>
        <p:txBody>
          <a:bodyPr/>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269081" marR="0" lvl="0" indent="-269081" algn="l" defTabSz="685800" rtl="0" eaLnBrk="1" fontAlgn="base" latinLnBrk="0" hangingPunct="1">
              <a:lnSpc>
                <a:spcPct val="100000"/>
              </a:lnSpc>
              <a:spcBef>
                <a:spcPct val="0"/>
              </a:spcBef>
              <a:spcAft>
                <a:spcPct val="0"/>
              </a:spcAft>
              <a:buClrTx/>
              <a:buSzTx/>
              <a:buFontTx/>
              <a:buNone/>
              <a:tabLst/>
              <a:defRPr/>
            </a:pPr>
            <a:r>
              <a:rPr kumimoji="0" lang="fr-BE" sz="3800" b="1" i="0" u="none" strike="noStrike" kern="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AKIS in CAP</a:t>
            </a:r>
            <a:r>
              <a:rPr kumimoji="0" lang="fr-BE" sz="3800" b="1" i="0" u="none" strike="noStrike" kern="0" cap="none" spc="0" normalizeH="0" baseline="0" noProof="0" dirty="0">
                <a:ln>
                  <a:noFill/>
                </a:ln>
                <a:solidFill>
                  <a:srgbClr val="C00000"/>
                </a:solidFill>
                <a:effectLst/>
                <a:uLnTx/>
                <a:uFillTx/>
                <a:latin typeface="Calibri Light"/>
                <a:ea typeface="+mj-ea"/>
                <a:cs typeface="+mj-cs"/>
              </a:rPr>
              <a:t> </a:t>
            </a:r>
            <a:r>
              <a:rPr kumimoji="0" lang="fr-BE" sz="3800" b="1" i="0" u="none" strike="noStrike" kern="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Strategic Plans </a:t>
            </a:r>
            <a:r>
              <a:rPr kumimoji="0" lang="en-GB" sz="3600" b="1" i="0" u="none" strike="noStrike" kern="0" cap="none" spc="0" normalizeH="0" baseline="0" noProof="0" dirty="0">
                <a:ln>
                  <a:noFill/>
                </a:ln>
                <a:solidFill>
                  <a:srgbClr val="BBB831"/>
                </a:solidFill>
                <a:effectLst/>
                <a:uLnTx/>
                <a:uFillTx/>
                <a:latin typeface="Arial" panose="020B0604020202020204" pitchFamily="34" charset="0"/>
                <a:ea typeface="+mj-ea"/>
                <a:cs typeface="Arial" panose="020B0604020202020204" pitchFamily="34" charset="0"/>
              </a:rPr>
              <a:t>(Art.114 - R.2021/2115)</a:t>
            </a:r>
            <a:endParaRPr kumimoji="0" lang="en-GB" sz="3400" b="1" i="0" u="none" strike="noStrike" kern="0" cap="none" spc="0" normalizeH="0" baseline="0" noProof="0" dirty="0">
              <a:ln>
                <a:noFill/>
              </a:ln>
              <a:solidFill>
                <a:srgbClr val="BBB83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87789" y="1337484"/>
            <a:ext cx="12075087" cy="5520516"/>
          </a:xfrm>
          <a:prstGeom prst="rect">
            <a:avLst/>
          </a:prstGeom>
          <a:solidFill>
            <a:schemeClr val="bg1"/>
          </a:solidFill>
        </p:spPr>
        <p:txBody>
          <a:bodyPr/>
          <a:lst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342900" marR="0" lvl="1" indent="0" algn="just" defTabSz="685800" rtl="0" eaLnBrk="1" fontAlgn="base" latinLnBrk="0" hangingPunct="1">
              <a:lnSpc>
                <a:spcPct val="100000"/>
              </a:lnSpc>
              <a:spcBef>
                <a:spcPct val="20000"/>
              </a:spcBef>
              <a:spcAft>
                <a:spcPts val="450"/>
              </a:spcAft>
              <a:buClr>
                <a:srgbClr val="00B050"/>
              </a:buClr>
              <a:buSzTx/>
              <a:buFontTx/>
              <a:buNone/>
              <a:tabLst/>
              <a:defRPr/>
            </a:pPr>
            <a:r>
              <a:rPr kumimoji="0" lang="en-GB" sz="2600" b="0" i="0" u="none" strike="noStrike" kern="0" cap="none" spc="0" normalizeH="0" baseline="0" noProof="0" dirty="0">
                <a:ln>
                  <a:noFill/>
                </a:ln>
                <a:solidFill>
                  <a:srgbClr val="66B142">
                    <a:lumMod val="50000"/>
                  </a:srgbClr>
                </a:solidFill>
                <a:effectLst/>
                <a:uLnTx/>
                <a:uFillTx/>
                <a:latin typeface="Arial" panose="020B0604020202020204" pitchFamily="34" charset="0"/>
                <a:ea typeface="+mn-ea"/>
                <a:cs typeface="Arial" panose="020B0604020202020204" pitchFamily="34" charset="0"/>
              </a:rPr>
              <a:t>The </a:t>
            </a:r>
            <a:r>
              <a:rPr kumimoji="0" lang="en-GB" sz="2600" b="0"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CAP Strategic Plans shall contain</a:t>
            </a:r>
            <a:r>
              <a:rPr kumimoji="0" lang="en-GB" sz="2600" b="0" i="0" u="none" strike="noStrike" kern="0" cap="none" spc="0" normalizeH="0" baseline="0" noProof="0" dirty="0">
                <a:ln>
                  <a:noFill/>
                </a:ln>
                <a:solidFill>
                  <a:srgbClr val="FFFFFF">
                    <a:lumMod val="75000"/>
                  </a:srgbClr>
                </a:solidFill>
                <a:effectLst/>
                <a:uLnTx/>
                <a:uFillTx/>
                <a:latin typeface="Arial" panose="020B0604020202020204" pitchFamily="34" charset="0"/>
                <a:ea typeface="+mn-ea"/>
                <a:cs typeface="Arial" panose="020B0604020202020204" pitchFamily="34" charset="0"/>
              </a:rPr>
              <a:t>:</a:t>
            </a:r>
          </a:p>
          <a:p>
            <a:pPr marL="600075" marR="0" lvl="1" indent="-257175" algn="just" defTabSz="685800" rtl="0" eaLnBrk="1" fontAlgn="base" latinLnBrk="0" hangingPunct="1">
              <a:lnSpc>
                <a:spcPct val="100000"/>
              </a:lnSpc>
              <a:spcBef>
                <a:spcPct val="20000"/>
              </a:spcBef>
              <a:spcAft>
                <a:spcPts val="450"/>
              </a:spcAft>
              <a:buClrTx/>
              <a:buSzTx/>
              <a:buFont typeface="+mj-lt"/>
              <a:buAutoNum type="arabicPeriod"/>
              <a:tabLst/>
              <a:defRPr/>
            </a:pPr>
            <a:r>
              <a:rPr kumimoji="0" lang="en-GB" sz="2600" b="0" i="0" u="none" strike="noStrike" kern="0" cap="none" spc="0" normalizeH="0" baseline="0" noProof="0" dirty="0">
                <a:ln>
                  <a:noFill/>
                </a:ln>
                <a:solidFill>
                  <a:srgbClr val="66B142">
                    <a:lumMod val="50000"/>
                  </a:srgbClr>
                </a:solidFill>
                <a:effectLst/>
                <a:uLnTx/>
                <a:uFillTx/>
                <a:latin typeface="Arial" panose="020B0604020202020204" pitchFamily="34" charset="0"/>
                <a:ea typeface="+mn-ea"/>
                <a:cs typeface="Arial" panose="020B0604020202020204" pitchFamily="34" charset="0"/>
              </a:rPr>
              <a:t>Their contribution to the cross-cutting objective related to fostering and sharing of knowledge, innovation and digitalisation, notably by describing: </a:t>
            </a:r>
          </a:p>
          <a:p>
            <a:pPr marL="717550" marR="0" lvl="1" indent="-257175" algn="just" defTabSz="685800" rtl="0" eaLnBrk="1" fontAlgn="base" latinLnBrk="0" hangingPunct="1">
              <a:lnSpc>
                <a:spcPct val="100000"/>
              </a:lnSpc>
              <a:spcBef>
                <a:spcPct val="20000"/>
              </a:spcBef>
              <a:spcAft>
                <a:spcPts val="450"/>
              </a:spcAft>
              <a:buClrTx/>
              <a:buSzTx/>
              <a:buFont typeface="Arial" panose="020B0604020202020204" pitchFamily="34" charset="0"/>
              <a:buChar char="•"/>
              <a:tabLst/>
              <a:defRPr/>
            </a:pPr>
            <a:r>
              <a:rPr kumimoji="0" lang="en-GB"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The </a:t>
            </a:r>
            <a:r>
              <a:rPr kumimoji="0" lang="en-GB" sz="2600" b="0"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(future) </a:t>
            </a:r>
            <a:r>
              <a:rPr kumimoji="0" lang="en-GB" sz="2600" b="1" i="0" u="none" strike="noStrike" kern="0" cap="none" spc="0" normalizeH="0" baseline="0" noProof="0" dirty="0">
                <a:ln>
                  <a:noFill/>
                </a:ln>
                <a:solidFill>
                  <a:srgbClr val="C00000"/>
                </a:solidFill>
                <a:effectLst/>
                <a:highlight>
                  <a:srgbClr val="FFFF00"/>
                </a:highlight>
                <a:uLnTx/>
                <a:uFillTx/>
                <a:latin typeface="Arial" panose="020B0604020202020204" pitchFamily="34" charset="0"/>
                <a:ea typeface="+mn-ea"/>
                <a:cs typeface="Arial" panose="020B0604020202020204" pitchFamily="34" charset="0"/>
              </a:rPr>
              <a:t>organisational set-up </a:t>
            </a:r>
            <a:r>
              <a:rPr kumimoji="0" lang="en-GB" sz="2600" b="0" i="0" u="none" strike="noStrike" kern="0" cap="none" spc="0" normalizeH="0" baseline="0" noProof="0" dirty="0">
                <a:ln>
                  <a:noFill/>
                </a:ln>
                <a:solidFill>
                  <a:srgbClr val="C00000"/>
                </a:solidFill>
                <a:effectLst/>
                <a:highlight>
                  <a:srgbClr val="FFFF00"/>
                </a:highlight>
                <a:uLnTx/>
                <a:uFillTx/>
                <a:latin typeface="Arial" panose="020B0604020202020204" pitchFamily="34" charset="0"/>
                <a:ea typeface="+mn-ea"/>
                <a:cs typeface="Arial" panose="020B0604020202020204" pitchFamily="34" charset="0"/>
              </a:rPr>
              <a:t>of the </a:t>
            </a:r>
            <a:r>
              <a:rPr kumimoji="0" lang="en-GB" sz="2600" b="1" i="0" u="none" strike="noStrike" kern="0" cap="none" spc="0" normalizeH="0" baseline="0" noProof="0" dirty="0">
                <a:ln>
                  <a:noFill/>
                </a:ln>
                <a:solidFill>
                  <a:srgbClr val="C00000"/>
                </a:solidFill>
                <a:effectLst/>
                <a:highlight>
                  <a:srgbClr val="FFFF00"/>
                </a:highlight>
                <a:uLnTx/>
                <a:uFillTx/>
                <a:latin typeface="Arial" panose="020B0604020202020204" pitchFamily="34" charset="0"/>
                <a:ea typeface="+mn-ea"/>
                <a:cs typeface="Arial" panose="020B0604020202020204" pitchFamily="34" charset="0"/>
              </a:rPr>
              <a:t>AKIS: </a:t>
            </a:r>
            <a:r>
              <a:rPr kumimoji="0" lang="en-GB" sz="2600" b="0" i="1" u="none" strike="noStrike" kern="0" cap="none" spc="0" normalizeH="0" baseline="0" noProof="0" dirty="0">
                <a:ln>
                  <a:noFill/>
                </a:ln>
                <a:solidFill>
                  <a:srgbClr val="BBB831">
                    <a:lumMod val="75000"/>
                  </a:srgbClr>
                </a:solidFill>
                <a:effectLst/>
                <a:highlight>
                  <a:srgbClr val="FFFF00"/>
                </a:highlight>
                <a:uLnTx/>
                <a:uFillTx/>
                <a:latin typeface="Arial" panose="020B0604020202020204" pitchFamily="34" charset="0"/>
                <a:ea typeface="+mn-ea"/>
                <a:cs typeface="Arial" panose="020B0604020202020204" pitchFamily="34" charset="0"/>
              </a:rPr>
              <a:t>which organisational improvements are needed? (based on a SWOT)</a:t>
            </a:r>
            <a:endParaRPr kumimoji="0" lang="en-GB" sz="2600" b="0" i="0" u="none" strike="noStrike" kern="0" cap="none" spc="0" normalizeH="0" baseline="0" noProof="0" dirty="0">
              <a:ln>
                <a:noFill/>
              </a:ln>
              <a:solidFill>
                <a:srgbClr val="BBB831">
                  <a:lumMod val="75000"/>
                </a:srgbClr>
              </a:solidFill>
              <a:effectLst/>
              <a:highlight>
                <a:srgbClr val="FFFF00"/>
              </a:highlight>
              <a:uLnTx/>
              <a:uFillTx/>
              <a:latin typeface="Arial" panose="020B0604020202020204" pitchFamily="34" charset="0"/>
              <a:ea typeface="+mn-ea"/>
              <a:cs typeface="Arial" panose="020B0604020202020204" pitchFamily="34" charset="0"/>
            </a:endParaRPr>
          </a:p>
          <a:p>
            <a:pPr marL="717550" marR="0" lvl="1" indent="-257175" algn="just" defTabSz="685800" rtl="0" eaLnBrk="1" fontAlgn="base" latinLnBrk="0" hangingPunct="1">
              <a:lnSpc>
                <a:spcPct val="100000"/>
              </a:lnSpc>
              <a:spcBef>
                <a:spcPct val="20000"/>
              </a:spcBef>
              <a:spcAft>
                <a:spcPts val="450"/>
              </a:spcAft>
              <a:buClrTx/>
              <a:buSzTx/>
              <a:buFont typeface="Arial" panose="020B0604020202020204" pitchFamily="34" charset="0"/>
              <a:buChar char="•"/>
              <a:tabLst/>
              <a:defRPr/>
            </a:pPr>
            <a:r>
              <a:rPr kumimoji="0" lang="en-GB" sz="2600" b="0"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How </a:t>
            </a:r>
            <a:r>
              <a:rPr kumimoji="0" lang="en-GB"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advisors</a:t>
            </a:r>
            <a:r>
              <a:rPr kumimoji="0" lang="en-GB" sz="2600" b="0"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GB"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researchers</a:t>
            </a:r>
            <a:r>
              <a:rPr kumimoji="0" lang="en-GB" sz="2600" b="0"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and </a:t>
            </a:r>
            <a:r>
              <a:rPr kumimoji="0" lang="en-GB"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CAP networks </a:t>
            </a:r>
            <a:r>
              <a:rPr kumimoji="0" lang="en-GB" sz="2600" b="1" i="0" u="sng"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will work together </a:t>
            </a:r>
            <a:r>
              <a:rPr kumimoji="0" lang="en-GB"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within the framework of the </a:t>
            </a:r>
            <a:r>
              <a:rPr kumimoji="0" lang="en-GB" sz="2600" b="0" i="0" u="none" strike="noStrike" kern="0" cap="none" spc="0" normalizeH="0" baseline="0" noProof="0" dirty="0">
                <a:ln>
                  <a:noFill/>
                </a:ln>
                <a:solidFill>
                  <a:srgbClr val="BBB831">
                    <a:lumMod val="75000"/>
                  </a:srgbClr>
                </a:solidFill>
                <a:effectLst/>
                <a:uLnTx/>
                <a:uFillTx/>
                <a:latin typeface="Arial" panose="020B0604020202020204" pitchFamily="34" charset="0"/>
                <a:ea typeface="+mn-ea"/>
                <a:cs typeface="Arial" panose="020B0604020202020204" pitchFamily="34" charset="0"/>
              </a:rPr>
              <a:t>(</a:t>
            </a:r>
            <a:r>
              <a:rPr kumimoji="0" lang="en-GB" sz="2600" b="0" i="1" u="none" strike="noStrike" kern="0" cap="none" spc="0" normalizeH="0" baseline="0" noProof="0" dirty="0">
                <a:ln>
                  <a:noFill/>
                </a:ln>
                <a:solidFill>
                  <a:srgbClr val="BBB831">
                    <a:lumMod val="75000"/>
                  </a:srgbClr>
                </a:solidFill>
                <a:effectLst/>
                <a:uLnTx/>
                <a:uFillTx/>
                <a:latin typeface="Arial" panose="020B0604020202020204" pitchFamily="34" charset="0"/>
                <a:ea typeface="+mn-ea"/>
                <a:cs typeface="Arial" panose="020B0604020202020204" pitchFamily="34" charset="0"/>
              </a:rPr>
              <a:t>future</a:t>
            </a:r>
            <a:r>
              <a:rPr kumimoji="0" lang="en-GB" sz="2600" b="0" i="0" u="none" strike="noStrike" kern="0" cap="none" spc="0" normalizeH="0" baseline="0" noProof="0" dirty="0">
                <a:ln>
                  <a:noFill/>
                </a:ln>
                <a:solidFill>
                  <a:srgbClr val="BBB831">
                    <a:lumMod val="75000"/>
                  </a:srgbClr>
                </a:solidFill>
                <a:effectLst/>
                <a:uLnTx/>
                <a:uFillTx/>
                <a:latin typeface="Arial" panose="020B0604020202020204" pitchFamily="34" charset="0"/>
                <a:ea typeface="+mn-ea"/>
                <a:cs typeface="Arial" panose="020B0604020202020204" pitchFamily="34" charset="0"/>
              </a:rPr>
              <a:t>) </a:t>
            </a:r>
            <a:r>
              <a:rPr kumimoji="0" lang="en-GB"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AKIS</a:t>
            </a:r>
            <a:r>
              <a:rPr kumimoji="0" lang="en-GB" sz="2600" b="0" i="0" u="none" strike="noStrike" kern="0" cap="none" spc="0" normalizeH="0" baseline="0" noProof="0" dirty="0">
                <a:ln>
                  <a:noFill/>
                </a:ln>
                <a:solidFill>
                  <a:srgbClr val="66B142">
                    <a:lumMod val="50000"/>
                  </a:srgbClr>
                </a:solidFill>
                <a:effectLst/>
                <a:uLnTx/>
                <a:uFillTx/>
                <a:latin typeface="Arial" panose="020B0604020202020204" pitchFamily="34" charset="0"/>
                <a:ea typeface="+mn-ea"/>
                <a:cs typeface="Arial" panose="020B0604020202020204" pitchFamily="34" charset="0"/>
              </a:rPr>
              <a:t>, </a:t>
            </a:r>
            <a:r>
              <a:rPr kumimoji="0" lang="en-GB" sz="2200" b="0" i="1"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e.g. ensure regular knowledge exchanges among them, developing national (thematic) knowledge hubs/reservoirs</a:t>
            </a:r>
            <a:r>
              <a:rPr kumimoji="0" lang="en-GB" sz="2600" b="0" i="1"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717550" marR="0" lvl="1" indent="-257175" algn="just" defTabSz="685800" rtl="0" eaLnBrk="1" fontAlgn="base" latinLnBrk="0" hangingPunct="1">
              <a:lnSpc>
                <a:spcPct val="100000"/>
              </a:lnSpc>
              <a:spcBef>
                <a:spcPct val="20000"/>
              </a:spcBef>
              <a:spcAft>
                <a:spcPts val="450"/>
              </a:spcAft>
              <a:buClrTx/>
              <a:buSzTx/>
              <a:buFont typeface="Arial" panose="020B0604020202020204" pitchFamily="34" charset="0"/>
              <a:buChar char="•"/>
              <a:tabLst/>
              <a:defRPr/>
            </a:pPr>
            <a:r>
              <a:rPr kumimoji="0" lang="fr-BE"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How</a:t>
            </a:r>
            <a:r>
              <a:rPr kumimoji="0" lang="fr-BE" sz="2600" b="0"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fr-BE" sz="2600" b="1" i="0" u="none" strike="noStrike" kern="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advice</a:t>
            </a:r>
            <a:r>
              <a:rPr kumimoji="0" lang="fr-BE"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and </a:t>
            </a:r>
            <a:r>
              <a:rPr kumimoji="0" lang="fr-BE" sz="2600" b="1" i="0" u="sng"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innovation support </a:t>
            </a:r>
            <a:r>
              <a:rPr kumimoji="0" lang="fr-BE"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are </a:t>
            </a:r>
            <a:r>
              <a:rPr kumimoji="0" lang="fr-BE" sz="2600" b="1" i="0" u="none" strike="noStrike" kern="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provided</a:t>
            </a:r>
            <a:r>
              <a:rPr kumimoji="0" lang="fr-BE" sz="26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GB" sz="2200" b="0" i="1"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e.g. developing advisory back-offices/thematic knowledge hubs with specialised advisors and innovation support services </a:t>
            </a:r>
          </a:p>
          <a:p>
            <a:pPr marL="342900" marR="0" lvl="1" indent="0" algn="just" defTabSz="685800" rtl="0" eaLnBrk="1" fontAlgn="base" latinLnBrk="0" hangingPunct="1">
              <a:lnSpc>
                <a:spcPct val="100000"/>
              </a:lnSpc>
              <a:spcBef>
                <a:spcPct val="20000"/>
              </a:spcBef>
              <a:spcAft>
                <a:spcPts val="450"/>
              </a:spcAft>
              <a:buClr>
                <a:srgbClr val="00B050"/>
              </a:buClr>
              <a:buSzTx/>
              <a:buFontTx/>
              <a:buNone/>
              <a:tabLst/>
              <a:defRPr/>
            </a:pPr>
            <a:endParaRPr kumimoji="0" lang="en-GB" sz="2600" b="0" i="1" u="none" strike="noStrike" kern="0" cap="none" spc="0" normalizeH="0" baseline="0" noProof="0" dirty="0">
              <a:ln>
                <a:noFill/>
              </a:ln>
              <a:solidFill>
                <a:srgbClr val="66B142">
                  <a:lumMod val="50000"/>
                </a:srgbClr>
              </a:solidFill>
              <a:effectLst/>
              <a:uLnTx/>
              <a:uFillTx/>
              <a:latin typeface="Arial" panose="020B0604020202020204" pitchFamily="34" charset="0"/>
              <a:ea typeface="+mn-ea"/>
              <a:cs typeface="Arial" panose="020B0604020202020204" pitchFamily="34" charset="0"/>
            </a:endParaRPr>
          </a:p>
        </p:txBody>
      </p:sp>
      <p:sp>
        <p:nvSpPr>
          <p:cNvPr id="5" name="Rounded Rectangle 4"/>
          <p:cNvSpPr/>
          <p:nvPr/>
        </p:nvSpPr>
        <p:spPr bwMode="auto">
          <a:xfrm>
            <a:off x="528256" y="3674854"/>
            <a:ext cx="11503996" cy="2764646"/>
          </a:xfrm>
          <a:prstGeom prst="roundRect">
            <a:avLst/>
          </a:prstGeom>
          <a:noFill/>
          <a:ln w="28575">
            <a:solidFill>
              <a:srgbClr val="00B050"/>
            </a:solidFill>
          </a:ln>
        </p:spPr>
        <p:txBody>
          <a:bodyPr rot="0" vert="horz" wrap="square" lIns="91440" tIns="45720" rIns="91440" bIns="45720" rtlCol="0" anchor="ctr" anchorCtr="0" upright="1">
            <a:noAutofit/>
          </a:bodyPr>
          <a:lstStyle/>
          <a:p>
            <a:pPr marL="0" marR="0" lvl="0" indent="0" algn="ctr" defTabSz="91398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8021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0677" y="347768"/>
            <a:ext cx="12051323" cy="936625"/>
          </a:xfrm>
          <a:prstGeom prst="rect">
            <a:avLst/>
          </a:prstGeom>
        </p:spPr>
        <p:txBody>
          <a:bodyPr/>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lvl="0">
              <a:defRPr/>
            </a:pPr>
            <a:r>
              <a:rPr kumimoji="0" lang="en-GB" sz="3400" b="1" i="0" u="none" strike="noStrike" kern="0" cap="none" spc="0" normalizeH="0" baseline="0" noProof="0" dirty="0">
                <a:ln>
                  <a:noFill/>
                </a:ln>
                <a:solidFill>
                  <a:srgbClr val="BBB831"/>
                </a:solidFill>
                <a:effectLst/>
                <a:uLnTx/>
                <a:uFillTx/>
                <a:latin typeface="Arial"/>
                <a:ea typeface="+mj-ea"/>
                <a:cs typeface="+mj-cs"/>
              </a:rPr>
              <a:t>Farm advice organised within the AKIS structures in CAP Strategic plans (</a:t>
            </a:r>
            <a:r>
              <a:rPr lang="en-GB" sz="3200" kern="0" dirty="0">
                <a:solidFill>
                  <a:srgbClr val="BBB831"/>
                </a:solidFill>
                <a:latin typeface="Arial" panose="020B0604020202020204" pitchFamily="34" charset="0"/>
                <a:cs typeface="Arial" panose="020B0604020202020204" pitchFamily="34" charset="0"/>
              </a:rPr>
              <a:t>R.2021/2115 A</a:t>
            </a:r>
            <a:r>
              <a:rPr kumimoji="0" lang="en-GB" sz="3400" b="1" i="0" u="none" strike="noStrike" kern="0" cap="none" spc="0" normalizeH="0" baseline="0" noProof="0" dirty="0">
                <a:ln>
                  <a:noFill/>
                </a:ln>
                <a:solidFill>
                  <a:srgbClr val="BBB831"/>
                </a:solidFill>
                <a:effectLst/>
                <a:uLnTx/>
                <a:uFillTx/>
                <a:latin typeface="Arial"/>
                <a:ea typeface="+mj-ea"/>
                <a:cs typeface="+mj-cs"/>
              </a:rPr>
              <a:t>rt 78 &amp; 15)</a:t>
            </a:r>
          </a:p>
        </p:txBody>
      </p:sp>
      <p:sp>
        <p:nvSpPr>
          <p:cNvPr id="5" name="Content Placeholder 2"/>
          <p:cNvSpPr txBox="1">
            <a:spLocks/>
          </p:cNvSpPr>
          <p:nvPr/>
        </p:nvSpPr>
        <p:spPr>
          <a:xfrm>
            <a:off x="57748" y="1528988"/>
            <a:ext cx="11272344" cy="4374149"/>
          </a:xfrm>
          <a:prstGeom prst="rect">
            <a:avLst/>
          </a:prstGeom>
        </p:spPr>
        <p:txBody>
          <a:bodyPr/>
          <a:lst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742950" marR="0" lvl="1" indent="-285750" algn="just" defTabSz="914400" rtl="0" eaLnBrk="1" fontAlgn="base" latinLnBrk="0" hangingPunct="1">
              <a:lnSpc>
                <a:spcPct val="100000"/>
              </a:lnSpc>
              <a:spcBef>
                <a:spcPct val="20000"/>
              </a:spcBef>
              <a:spcAft>
                <a:spcPts val="600"/>
              </a:spcAft>
              <a:buClr>
                <a:srgbClr val="335921"/>
              </a:buClr>
              <a:buSzTx/>
              <a:buFont typeface="Wingdings" panose="05000000000000000000" pitchFamily="2" charset="2"/>
              <a:buChar char="ü"/>
              <a:tabLst/>
              <a:defRPr/>
            </a:pPr>
            <a:r>
              <a:rPr kumimoji="0" lang="en-US" sz="2600" b="0" i="1" u="none" strike="noStrike" kern="0" cap="none" spc="0" normalizeH="0" baseline="0" noProof="0" dirty="0">
                <a:ln>
                  <a:noFill/>
                </a:ln>
                <a:solidFill>
                  <a:srgbClr val="C00000"/>
                </a:solidFill>
                <a:effectLst/>
                <a:uLnTx/>
                <a:uFillTx/>
                <a:latin typeface="Arial"/>
                <a:ea typeface="+mn-ea"/>
                <a:cs typeface="+mn-cs"/>
              </a:rPr>
              <a:t>Advising </a:t>
            </a:r>
            <a:r>
              <a:rPr kumimoji="0" lang="en-US" sz="2600" b="0"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farmers and other beneficiaries of CAP support </a:t>
            </a:r>
            <a:r>
              <a:rPr kumimoji="0" lang="en-US" sz="2600" b="0" i="1" u="none" strike="noStrike" kern="0" cap="none" spc="0" normalizeH="0" baseline="0" noProof="0" dirty="0">
                <a:ln>
                  <a:noFill/>
                </a:ln>
                <a:solidFill>
                  <a:srgbClr val="C00000"/>
                </a:solidFill>
                <a:effectLst/>
                <a:uLnTx/>
                <a:uFillTx/>
                <a:latin typeface="Arial"/>
                <a:ea typeface="+mn-ea"/>
                <a:cs typeface="+mn-cs"/>
              </a:rPr>
              <a:t>to be included in the CAP plans (Art 15(1) </a:t>
            </a:r>
            <a:r>
              <a:rPr kumimoji="0" lang="en-US" sz="2000" b="0" i="1" u="none" strike="noStrike" kern="0" cap="none" spc="0" normalizeH="0" baseline="0" noProof="0" dirty="0">
                <a:ln>
                  <a:noFill/>
                </a:ln>
                <a:solidFill>
                  <a:schemeClr val="tx1"/>
                </a:solidFill>
                <a:effectLst/>
                <a:uLnTx/>
                <a:uFillTx/>
                <a:latin typeface="Arial"/>
                <a:ea typeface="+mn-ea"/>
                <a:cs typeface="+mn-cs"/>
              </a:rPr>
              <a:t>=&gt; importance of showing the public list of impartial advisors and their </a:t>
            </a:r>
            <a:r>
              <a:rPr kumimoji="0" lang="en-US" sz="2000" b="0" i="1" u="none" strike="noStrike" kern="0" cap="none" spc="0" normalizeH="0" baseline="0" noProof="0" dirty="0" err="1">
                <a:ln>
                  <a:noFill/>
                </a:ln>
                <a:solidFill>
                  <a:schemeClr val="tx1"/>
                </a:solidFill>
                <a:effectLst/>
                <a:uLnTx/>
                <a:uFillTx/>
                <a:latin typeface="Arial"/>
                <a:ea typeface="+mn-ea"/>
                <a:cs typeface="+mn-cs"/>
              </a:rPr>
              <a:t>specialisations</a:t>
            </a:r>
            <a:r>
              <a:rPr kumimoji="0" lang="en-US" sz="2000" b="0" i="1" u="none" strike="noStrike" kern="0" cap="none" spc="0" normalizeH="0" baseline="0" noProof="0" dirty="0">
                <a:ln>
                  <a:noFill/>
                </a:ln>
                <a:solidFill>
                  <a:schemeClr val="tx1"/>
                </a:solidFill>
                <a:effectLst/>
                <a:uLnTx/>
                <a:uFillTx/>
                <a:latin typeface="Arial"/>
                <a:ea typeface="+mn-ea"/>
                <a:cs typeface="+mn-cs"/>
              </a:rPr>
              <a:t> / expertise on the Ministry’s website (also for synergy with Horizon MA projects, enabling them to find the advisors for their consortium)</a:t>
            </a:r>
          </a:p>
          <a:p>
            <a:pPr marL="742950" marR="0" lvl="1" indent="-285750" algn="just" defTabSz="914400" rtl="0" eaLnBrk="1" fontAlgn="base" latinLnBrk="0" hangingPunct="1">
              <a:lnSpc>
                <a:spcPct val="100000"/>
              </a:lnSpc>
              <a:spcBef>
                <a:spcPct val="20000"/>
              </a:spcBef>
              <a:spcAft>
                <a:spcPts val="600"/>
              </a:spcAft>
              <a:buClr>
                <a:srgbClr val="335921"/>
              </a:buClr>
              <a:buSzTx/>
              <a:buFont typeface="Wingdings" panose="05000000000000000000" pitchFamily="2" charset="2"/>
              <a:buChar char="ü"/>
              <a:tabLst/>
              <a:defRPr/>
            </a:pPr>
            <a:r>
              <a:rPr kumimoji="0" lang="en-US" sz="2600" b="1" i="1" u="none" strike="noStrike" kern="0" cap="none" spc="0" normalizeH="0" baseline="0" noProof="0" dirty="0">
                <a:ln>
                  <a:noFill/>
                </a:ln>
                <a:solidFill>
                  <a:srgbClr val="C00000"/>
                </a:solidFill>
                <a:effectLst/>
                <a:highlight>
                  <a:srgbClr val="FFFF00"/>
                </a:highlight>
                <a:uLnTx/>
                <a:uFillTx/>
                <a:latin typeface="Arial"/>
                <a:ea typeface="+mn-ea"/>
                <a:cs typeface="+mn-cs"/>
              </a:rPr>
              <a:t>All advisors shall be integrated within the AKIS</a:t>
            </a:r>
            <a:r>
              <a:rPr kumimoji="0" lang="en-US" sz="2600" b="1" i="1" u="none" strike="noStrike" kern="0" cap="none" spc="0" normalizeH="0" baseline="0" noProof="0" dirty="0">
                <a:ln>
                  <a:noFill/>
                </a:ln>
                <a:solidFill>
                  <a:srgbClr val="FFFFFF">
                    <a:lumMod val="75000"/>
                  </a:srgbClr>
                </a:solidFill>
                <a:effectLst/>
                <a:highlight>
                  <a:srgbClr val="FFFF00"/>
                </a:highlight>
                <a:uLnTx/>
                <a:uFillTx/>
                <a:latin typeface="Arial"/>
                <a:ea typeface="+mn-ea"/>
                <a:cs typeface="+mn-cs"/>
              </a:rPr>
              <a:t> </a:t>
            </a:r>
            <a:r>
              <a:rPr kumimoji="0" lang="en-US" sz="2600" b="0"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in an </a:t>
            </a:r>
            <a:r>
              <a:rPr kumimoji="0" lang="en-US" sz="2600" b="0" i="1" u="sng"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inclusive</a:t>
            </a:r>
            <a:r>
              <a:rPr kumimoji="0" lang="en-US" sz="2600" b="0"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 way (Art 79), to be able to </a:t>
            </a:r>
            <a:r>
              <a:rPr kumimoji="0" lang="en-US" sz="2600" b="0" i="1" u="none" strike="noStrike" kern="0" cap="none" spc="0" normalizeH="0" baseline="0" noProof="0" dirty="0">
                <a:ln>
                  <a:noFill/>
                </a:ln>
                <a:solidFill>
                  <a:srgbClr val="C00000"/>
                </a:solidFill>
                <a:effectLst/>
                <a:uLnTx/>
                <a:uFillTx/>
                <a:latin typeface="Arial"/>
                <a:ea typeface="+mn-ea"/>
                <a:cs typeface="+mn-cs"/>
              </a:rPr>
              <a:t>cover </a:t>
            </a:r>
            <a:r>
              <a:rPr kumimoji="0" lang="en-US" sz="2600" b="1" i="1" u="none" strike="noStrike" kern="0" cap="none" spc="0" normalizeH="0" baseline="0" noProof="0" dirty="0">
                <a:ln>
                  <a:noFill/>
                </a:ln>
                <a:solidFill>
                  <a:srgbClr val="C00000"/>
                </a:solidFill>
                <a:effectLst/>
                <a:uLnTx/>
                <a:uFillTx/>
                <a:latin typeface="Arial"/>
                <a:ea typeface="+mn-ea"/>
                <a:cs typeface="+mn-cs"/>
              </a:rPr>
              <a:t>economic, environmental and social dimensions</a:t>
            </a:r>
            <a:r>
              <a:rPr kumimoji="0" lang="en-US" sz="2600" b="1" i="1" u="none" strike="noStrike" kern="0" cap="none" spc="0" normalizeH="0" baseline="0" noProof="0" dirty="0">
                <a:ln>
                  <a:noFill/>
                </a:ln>
                <a:solidFill>
                  <a:srgbClr val="FFFFFF">
                    <a:lumMod val="75000"/>
                  </a:srgbClr>
                </a:solidFill>
                <a:effectLst/>
                <a:uLnTx/>
                <a:uFillTx/>
                <a:latin typeface="Arial"/>
                <a:ea typeface="+mn-ea"/>
                <a:cs typeface="+mn-cs"/>
              </a:rPr>
              <a:t> </a:t>
            </a:r>
            <a:r>
              <a:rPr kumimoji="0" lang="en-US" sz="2600" b="0"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and to </a:t>
            </a:r>
            <a:r>
              <a:rPr kumimoji="0" lang="en-US" sz="2600" b="1" i="1" u="none" strike="noStrike" kern="0" cap="none" spc="0" normalizeH="0" baseline="0" noProof="0" dirty="0">
                <a:ln>
                  <a:noFill/>
                </a:ln>
                <a:solidFill>
                  <a:srgbClr val="C00000"/>
                </a:solidFill>
                <a:effectLst/>
                <a:uLnTx/>
                <a:uFillTx/>
                <a:latin typeface="Arial"/>
                <a:ea typeface="+mn-ea"/>
                <a:cs typeface="+mn-cs"/>
              </a:rPr>
              <a:t>deliver up-to-date technological and scientific information</a:t>
            </a:r>
            <a:r>
              <a:rPr kumimoji="0" lang="en-US" sz="2600" b="0" i="1" u="none" strike="noStrike" kern="0" cap="none" spc="0" normalizeH="0" baseline="0" noProof="0" dirty="0">
                <a:ln>
                  <a:noFill/>
                </a:ln>
                <a:solidFill>
                  <a:srgbClr val="C00000"/>
                </a:solidFill>
                <a:effectLst/>
                <a:uLnTx/>
                <a:uFillTx/>
                <a:latin typeface="Arial"/>
                <a:ea typeface="+mn-ea"/>
                <a:cs typeface="+mn-cs"/>
              </a:rPr>
              <a:t> </a:t>
            </a:r>
            <a:r>
              <a:rPr kumimoji="0" lang="en-US" sz="2600" b="0"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developed by R&amp;I  (“</a:t>
            </a:r>
            <a:r>
              <a:rPr kumimoji="0" lang="en-US" sz="2600" b="1"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qualifying</a:t>
            </a:r>
            <a:r>
              <a:rPr kumimoji="0" lang="en-US" sz="2600" b="0"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 advisors) </a:t>
            </a:r>
            <a:endParaRPr kumimoji="0" lang="en-US" sz="2600" b="0" i="1" u="none" strike="noStrike" kern="0" cap="none" spc="0" normalizeH="0" baseline="0" noProof="0" dirty="0">
              <a:ln>
                <a:noFill/>
              </a:ln>
              <a:solidFill>
                <a:srgbClr val="00B0F0"/>
              </a:solidFill>
              <a:effectLst/>
              <a:uLnTx/>
              <a:uFillTx/>
              <a:latin typeface="Arial"/>
              <a:ea typeface="+mn-ea"/>
              <a:cs typeface="Arial" panose="020B0604020202020204" pitchFamily="34" charset="0"/>
            </a:endParaRPr>
          </a:p>
          <a:p>
            <a:pPr marL="742950" marR="0" lvl="1" indent="-285750" algn="just" defTabSz="914400" rtl="0" eaLnBrk="1" fontAlgn="base" latinLnBrk="0" hangingPunct="1">
              <a:lnSpc>
                <a:spcPct val="100000"/>
              </a:lnSpc>
              <a:spcBef>
                <a:spcPct val="20000"/>
              </a:spcBef>
              <a:spcAft>
                <a:spcPts val="600"/>
              </a:spcAft>
              <a:buClr>
                <a:srgbClr val="335921"/>
              </a:buClr>
              <a:buSzTx/>
              <a:buFont typeface="Wingdings" panose="05000000000000000000" pitchFamily="2" charset="2"/>
              <a:buChar char="ü"/>
              <a:tabLst/>
              <a:defRPr/>
            </a:pPr>
            <a:r>
              <a:rPr kumimoji="0" lang="en-US" sz="2600" b="0" i="1" u="none" strike="noStrike" kern="0" cap="none" spc="0" normalizeH="0" baseline="0" noProof="0" dirty="0">
                <a:ln>
                  <a:noFill/>
                </a:ln>
                <a:solidFill>
                  <a:srgbClr val="C00000"/>
                </a:solidFill>
                <a:effectLst/>
                <a:uLnTx/>
                <a:uFillTx/>
                <a:latin typeface="Arial"/>
                <a:ea typeface="+mn-ea"/>
                <a:cs typeface="+mn-cs"/>
              </a:rPr>
              <a:t>Advisors must be </a:t>
            </a:r>
            <a:r>
              <a:rPr kumimoji="0" lang="en-US" sz="2600" b="1" i="1" u="none" strike="noStrike" kern="0" cap="none" spc="0" normalizeH="0" baseline="0" noProof="0" dirty="0">
                <a:ln>
                  <a:noFill/>
                </a:ln>
                <a:solidFill>
                  <a:srgbClr val="C00000"/>
                </a:solidFill>
                <a:effectLst/>
                <a:uLnTx/>
                <a:uFillTx/>
                <a:latin typeface="Arial"/>
                <a:ea typeface="+mn-ea"/>
                <a:cs typeface="+mn-cs"/>
              </a:rPr>
              <a:t>impartial</a:t>
            </a:r>
            <a:r>
              <a:rPr kumimoji="0" lang="en-US" sz="2600" b="0" i="1" u="none" strike="noStrike" kern="0" cap="none" spc="0" normalizeH="0" baseline="0" noProof="0" dirty="0">
                <a:ln>
                  <a:noFill/>
                </a:ln>
                <a:solidFill>
                  <a:srgbClr val="C00000"/>
                </a:solidFill>
                <a:effectLst/>
                <a:uLnTx/>
                <a:uFillTx/>
                <a:latin typeface="Arial"/>
                <a:ea typeface="+mn-ea"/>
                <a:cs typeface="+mn-cs"/>
              </a:rPr>
              <a:t> </a:t>
            </a:r>
            <a:r>
              <a:rPr kumimoji="0" lang="en-US" sz="2600" b="0"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and provide </a:t>
            </a:r>
            <a:r>
              <a:rPr kumimoji="0" lang="en-US" sz="2600" b="1" i="1" u="sng" strike="noStrike" kern="0" cap="none" spc="0" normalizeH="0" baseline="0" noProof="0" dirty="0">
                <a:ln>
                  <a:noFill/>
                </a:ln>
                <a:solidFill>
                  <a:srgbClr val="C00000"/>
                </a:solidFill>
                <a:effectLst/>
                <a:highlight>
                  <a:srgbClr val="FFFF00"/>
                </a:highlight>
                <a:uLnTx/>
                <a:uFillTx/>
                <a:latin typeface="Arial"/>
                <a:ea typeface="+mn-ea"/>
                <a:cs typeface="+mn-cs"/>
              </a:rPr>
              <a:t>Innovation support</a:t>
            </a:r>
            <a:r>
              <a:rPr kumimoji="0" lang="en-US" sz="2600" b="1" i="1" u="sng" strike="noStrike" kern="0" cap="none" spc="0" normalizeH="0" baseline="0" noProof="0" dirty="0">
                <a:ln>
                  <a:noFill/>
                </a:ln>
                <a:solidFill>
                  <a:srgbClr val="C00000"/>
                </a:solidFill>
                <a:effectLst/>
                <a:uLnTx/>
                <a:uFillTx/>
                <a:latin typeface="Arial"/>
                <a:ea typeface="+mn-ea"/>
                <a:cs typeface="+mn-cs"/>
              </a:rPr>
              <a:t>,</a:t>
            </a:r>
            <a:r>
              <a:rPr kumimoji="0" lang="en-US" sz="2600" b="1" i="1" u="sng" strike="noStrike" kern="0" cap="none" spc="0" normalizeH="0" baseline="0" noProof="0" dirty="0">
                <a:ln>
                  <a:noFill/>
                </a:ln>
                <a:solidFill>
                  <a:srgbClr val="335921"/>
                </a:solidFill>
                <a:effectLst/>
                <a:uLnTx/>
                <a:uFillTx/>
                <a:latin typeface="Arial"/>
                <a:ea typeface="+mn-ea"/>
                <a:cs typeface="+mn-cs"/>
              </a:rPr>
              <a:t> </a:t>
            </a:r>
            <a:r>
              <a:rPr kumimoji="0" lang="en-US" sz="2600" b="1" i="1" u="none" strike="noStrike" kern="0" cap="none" spc="0" normalizeH="0" baseline="0" noProof="0" dirty="0">
                <a:ln>
                  <a:noFill/>
                </a:ln>
                <a:solidFill>
                  <a:srgbClr val="335921"/>
                </a:solidFill>
                <a:effectLst/>
                <a:uLnTx/>
                <a:uFillTx/>
                <a:latin typeface="Arial"/>
                <a:ea typeface="+mn-ea"/>
                <a:cs typeface="Arial" panose="020B0604020202020204" pitchFamily="34" charset="0"/>
              </a:rPr>
              <a:t>in </a:t>
            </a:r>
            <a:r>
              <a:rPr kumimoji="0" lang="en-US" sz="2600" b="1"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particular for </a:t>
            </a:r>
            <a:r>
              <a:rPr kumimoji="0" lang="en-US" sz="2600" b="1" i="1" u="none" strike="noStrike" kern="0" cap="none" spc="0" normalizeH="0" baseline="0" noProof="0" dirty="0">
                <a:ln>
                  <a:noFill/>
                </a:ln>
                <a:solidFill>
                  <a:srgbClr val="C00000"/>
                </a:solidFill>
                <a:effectLst/>
                <a:uLnTx/>
                <a:uFillTx/>
                <a:latin typeface="Arial"/>
                <a:ea typeface="+mn-ea"/>
                <a:cs typeface="+mn-cs"/>
              </a:rPr>
              <a:t>preparing and implementing Operational Group </a:t>
            </a:r>
            <a:r>
              <a:rPr kumimoji="0" lang="en-US" sz="2600" b="1"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projects of the EIP AGRI </a:t>
            </a:r>
          </a:p>
          <a:p>
            <a:pPr marL="742950" marR="0" lvl="1" indent="-285750" algn="just" defTabSz="914400" rtl="0" eaLnBrk="1" fontAlgn="base" latinLnBrk="0" hangingPunct="1">
              <a:lnSpc>
                <a:spcPct val="100000"/>
              </a:lnSpc>
              <a:spcBef>
                <a:spcPct val="20000"/>
              </a:spcBef>
              <a:spcAft>
                <a:spcPts val="600"/>
              </a:spcAft>
              <a:buClr>
                <a:srgbClr val="335921"/>
              </a:buClr>
              <a:buSzTx/>
              <a:buFont typeface="Wingdings" panose="05000000000000000000" pitchFamily="2" charset="2"/>
              <a:buChar char="ü"/>
              <a:tabLst/>
              <a:defRPr/>
            </a:pPr>
            <a:r>
              <a:rPr kumimoji="0" lang="en-US" sz="2600" b="1"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Obligatory regular </a:t>
            </a:r>
            <a:r>
              <a:rPr kumimoji="0" lang="en-US" sz="2600" b="1" i="1" u="none" strike="noStrike" kern="0" cap="none" spc="0" normalizeH="0" baseline="0" noProof="0" dirty="0">
                <a:ln>
                  <a:noFill/>
                </a:ln>
                <a:solidFill>
                  <a:srgbClr val="C00000"/>
                </a:solidFill>
                <a:effectLst/>
                <a:uLnTx/>
                <a:uFillTx/>
                <a:latin typeface="Arial"/>
                <a:ea typeface="+mn-ea"/>
                <a:cs typeface="Arial" panose="020B0604020202020204" pitchFamily="34" charset="0"/>
              </a:rPr>
              <a:t>training</a:t>
            </a:r>
            <a:r>
              <a:rPr kumimoji="0" lang="en-US" sz="2600" b="1"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rPr>
              <a:t> for advisors </a:t>
            </a:r>
          </a:p>
          <a:p>
            <a:pPr marL="742950" marR="0" lvl="1" indent="-285750" algn="just" defTabSz="914400" rtl="0" eaLnBrk="1" fontAlgn="base" latinLnBrk="0" hangingPunct="1">
              <a:lnSpc>
                <a:spcPct val="100000"/>
              </a:lnSpc>
              <a:spcBef>
                <a:spcPct val="20000"/>
              </a:spcBef>
              <a:spcAft>
                <a:spcPts val="600"/>
              </a:spcAft>
              <a:buClr>
                <a:srgbClr val="335921"/>
              </a:buClr>
              <a:buSzTx/>
              <a:buFont typeface="Wingdings" panose="05000000000000000000" pitchFamily="2" charset="2"/>
              <a:buChar char="ü"/>
              <a:tabLst/>
              <a:defRPr/>
            </a:pPr>
            <a:endParaRPr kumimoji="0" lang="en-US" sz="2600" b="1" i="1" u="none" strike="noStrike" kern="0" cap="none" spc="0" normalizeH="0" baseline="0" noProof="0" dirty="0">
              <a:ln>
                <a:noFill/>
              </a:ln>
              <a:solidFill>
                <a:srgbClr val="66B142">
                  <a:lumMod val="50000"/>
                </a:srgbClr>
              </a:solidFill>
              <a:effectLst/>
              <a:uLnTx/>
              <a:uFillTx/>
              <a:latin typeface="Arial"/>
              <a:ea typeface="+mn-ea"/>
              <a:cs typeface="Arial" panose="020B0604020202020204" pitchFamily="34" charset="0"/>
            </a:endParaRPr>
          </a:p>
          <a:p>
            <a:pPr marL="457200" marR="0" lvl="1" indent="0" algn="just" defTabSz="914400" rtl="0" eaLnBrk="1" fontAlgn="base" latinLnBrk="0" hangingPunct="1">
              <a:lnSpc>
                <a:spcPct val="100000"/>
              </a:lnSpc>
              <a:spcBef>
                <a:spcPct val="20000"/>
              </a:spcBef>
              <a:spcAft>
                <a:spcPts val="600"/>
              </a:spcAft>
              <a:buClr>
                <a:srgbClr val="00B050"/>
              </a:buClr>
              <a:buSzTx/>
              <a:buFontTx/>
              <a:buNone/>
              <a:tabLst/>
              <a:defRPr/>
            </a:pPr>
            <a:endParaRPr kumimoji="0" lang="en-GB" sz="2600" b="0" i="1" u="none" strike="noStrike" kern="0" cap="none" spc="0" normalizeH="0" baseline="0" noProof="0" dirty="0">
              <a:ln>
                <a:noFill/>
              </a:ln>
              <a:solidFill>
                <a:srgbClr val="66B142">
                  <a:lumMod val="50000"/>
                </a:srgbClr>
              </a:solidFill>
              <a:effectLst/>
              <a:uLnTx/>
              <a:uFillTx/>
              <a:latin typeface="Arial"/>
              <a:ea typeface="+mn-ea"/>
              <a:cs typeface="+mn-cs"/>
            </a:endParaRPr>
          </a:p>
        </p:txBody>
      </p:sp>
      <p:sp>
        <p:nvSpPr>
          <p:cNvPr id="4" name="Rounded Rectangle 3"/>
          <p:cNvSpPr/>
          <p:nvPr/>
        </p:nvSpPr>
        <p:spPr bwMode="auto">
          <a:xfrm>
            <a:off x="492998" y="3021736"/>
            <a:ext cx="11109278" cy="1794008"/>
          </a:xfrm>
          <a:prstGeom prst="roundRect">
            <a:avLst/>
          </a:prstGeom>
          <a:noFill/>
          <a:ln w="28575">
            <a:solidFill>
              <a:srgbClr val="00B050"/>
            </a:solidFill>
          </a:ln>
        </p:spPr>
        <p:txBody>
          <a:bodyPr rot="0" vert="horz" wrap="square" lIns="91440" tIns="45720" rIns="91440" bIns="45720" rtlCol="0" anchor="ctr" anchorCtr="0" upright="1">
            <a:noAutofit/>
          </a:bodyPr>
          <a:lstStyle/>
          <a:p>
            <a:pPr marL="0" marR="0" lvl="0" indent="0" algn="ctr" defTabSz="91398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BB831"/>
              </a:solidFill>
              <a:effectLst/>
              <a:uLnTx/>
              <a:uFillTx/>
              <a:latin typeface="Arial"/>
              <a:ea typeface="+mn-ea"/>
              <a:cs typeface="+mn-cs"/>
            </a:endParaRPr>
          </a:p>
        </p:txBody>
      </p:sp>
      <p:sp>
        <p:nvSpPr>
          <p:cNvPr id="2" name="Rechthoek 5">
            <a:extLst>
              <a:ext uri="{FF2B5EF4-FFF2-40B4-BE49-F238E27FC236}">
                <a16:creationId xmlns:a16="http://schemas.microsoft.com/office/drawing/2014/main" id="{71A099BE-A8DC-4831-207D-3EB19CDB10E8}"/>
              </a:ext>
            </a:extLst>
          </p:cNvPr>
          <p:cNvSpPr/>
          <p:nvPr/>
        </p:nvSpPr>
        <p:spPr>
          <a:xfrm>
            <a:off x="8688917" y="6088119"/>
            <a:ext cx="3240613" cy="677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078613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85195" y="659800"/>
            <a:ext cx="11690430" cy="6454232"/>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AKIS Strategic Plans in the CAP 2023-2027</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Improve connections =&gt; more knowledge flows</a:t>
            </a:r>
            <a:endPar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p:txBody>
      </p:sp>
      <p:pic>
        <p:nvPicPr>
          <p:cNvPr id="2" name="Afbeelding 1"/>
          <p:cNvPicPr>
            <a:picLocks noChangeAspect="1"/>
          </p:cNvPicPr>
          <p:nvPr/>
        </p:nvPicPr>
        <p:blipFill rotWithShape="1">
          <a:blip r:embed="rId3" cstate="print">
            <a:extLst>
              <a:ext uri="{28A0092B-C50C-407E-A947-70E740481C1C}">
                <a14:useLocalDpi xmlns:a14="http://schemas.microsoft.com/office/drawing/2010/main" val="0"/>
              </a:ext>
            </a:extLst>
          </a:blip>
          <a:srcRect b="12223"/>
          <a:stretch/>
        </p:blipFill>
        <p:spPr>
          <a:xfrm>
            <a:off x="316375" y="2255521"/>
            <a:ext cx="11405050" cy="3940328"/>
          </a:xfrm>
          <a:prstGeom prst="rect">
            <a:avLst/>
          </a:prstGeom>
        </p:spPr>
      </p:pic>
    </p:spTree>
    <p:extLst>
      <p:ext uri="{BB962C8B-B14F-4D97-AF65-F5344CB8AC3E}">
        <p14:creationId xmlns:p14="http://schemas.microsoft.com/office/powerpoint/2010/main" val="4291992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D0A73-F4CF-63C0-AE7A-924D6077D43D}"/>
            </a:ext>
          </a:extLst>
        </p:cNvPr>
        <p:cNvGrpSpPr/>
        <p:nvPr/>
      </p:nvGrpSpPr>
      <p:grpSpPr>
        <a:xfrm>
          <a:off x="0" y="0"/>
          <a:ext cx="0" cy="0"/>
          <a:chOff x="0" y="0"/>
          <a:chExt cx="0" cy="0"/>
        </a:xfrm>
      </p:grpSpPr>
      <p:sp>
        <p:nvSpPr>
          <p:cNvPr id="17" name="Ovaal 16">
            <a:extLst>
              <a:ext uri="{FF2B5EF4-FFF2-40B4-BE49-F238E27FC236}">
                <a16:creationId xmlns:a16="http://schemas.microsoft.com/office/drawing/2014/main" id="{1365F0B7-701B-D3F5-23F2-00D806F167F2}"/>
              </a:ext>
            </a:extLst>
          </p:cNvPr>
          <p:cNvSpPr/>
          <p:nvPr/>
        </p:nvSpPr>
        <p:spPr>
          <a:xfrm>
            <a:off x="728870" y="942975"/>
            <a:ext cx="10734261" cy="5839654"/>
          </a:xfrm>
          <a:prstGeom prst="ellipse">
            <a:avLst/>
          </a:prstGeom>
          <a:solidFill>
            <a:srgbClr val="D7D467">
              <a:alpha val="87059"/>
            </a:srgb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chthoek: afgeronde hoeken 4">
            <a:extLst>
              <a:ext uri="{FF2B5EF4-FFF2-40B4-BE49-F238E27FC236}">
                <a16:creationId xmlns:a16="http://schemas.microsoft.com/office/drawing/2014/main" id="{F6D69E90-E79F-BF74-C997-8C27AEA5D3FC}"/>
              </a:ext>
            </a:extLst>
          </p:cNvPr>
          <p:cNvSpPr/>
          <p:nvPr/>
        </p:nvSpPr>
        <p:spPr>
          <a:xfrm>
            <a:off x="5118026" y="5599230"/>
            <a:ext cx="2344308" cy="1105963"/>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0" name="Groep 9">
            <a:extLst>
              <a:ext uri="{FF2B5EF4-FFF2-40B4-BE49-F238E27FC236}">
                <a16:creationId xmlns:a16="http://schemas.microsoft.com/office/drawing/2014/main" id="{1F3859DA-48D9-CF16-2791-F5207D6FE221}"/>
              </a:ext>
            </a:extLst>
          </p:cNvPr>
          <p:cNvGrpSpPr/>
          <p:nvPr/>
        </p:nvGrpSpPr>
        <p:grpSpPr>
          <a:xfrm>
            <a:off x="1817868" y="3997517"/>
            <a:ext cx="8723906" cy="1002183"/>
            <a:chOff x="1360999" y="3653624"/>
            <a:chExt cx="8723906" cy="779228"/>
          </a:xfrm>
          <a:solidFill>
            <a:srgbClr val="D8D56A">
              <a:alpha val="61961"/>
            </a:srgbClr>
          </a:solidFill>
        </p:grpSpPr>
        <p:sp>
          <p:nvSpPr>
            <p:cNvPr id="7" name="Rechthoek: afgeronde hoeken 6">
              <a:extLst>
                <a:ext uri="{FF2B5EF4-FFF2-40B4-BE49-F238E27FC236}">
                  <a16:creationId xmlns:a16="http://schemas.microsoft.com/office/drawing/2014/main" id="{9A888CE4-D617-1BAD-2EC7-19ED5613618A}"/>
                </a:ext>
              </a:extLst>
            </p:cNvPr>
            <p:cNvSpPr/>
            <p:nvPr/>
          </p:nvSpPr>
          <p:spPr>
            <a:xfrm>
              <a:off x="1360999"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hthoek: afgeronde hoeken 5">
              <a:extLst>
                <a:ext uri="{FF2B5EF4-FFF2-40B4-BE49-F238E27FC236}">
                  <a16:creationId xmlns:a16="http://schemas.microsoft.com/office/drawing/2014/main" id="{8AD95B21-7A16-11CA-8A31-C277C78695EA}"/>
                </a:ext>
              </a:extLst>
            </p:cNvPr>
            <p:cNvSpPr/>
            <p:nvPr/>
          </p:nvSpPr>
          <p:spPr>
            <a:xfrm>
              <a:off x="8287911"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ECEBB6"/>
                </a:solidFill>
                <a:effectLst/>
                <a:uLnTx/>
                <a:uFillTx/>
                <a:latin typeface="Aptos" panose="02110004020202020204"/>
                <a:ea typeface="+mn-ea"/>
                <a:cs typeface="+mn-cs"/>
              </a:endParaRPr>
            </a:p>
          </p:txBody>
        </p:sp>
      </p:grpSp>
      <p:grpSp>
        <p:nvGrpSpPr>
          <p:cNvPr id="9" name="Groep 8">
            <a:extLst>
              <a:ext uri="{FF2B5EF4-FFF2-40B4-BE49-F238E27FC236}">
                <a16:creationId xmlns:a16="http://schemas.microsoft.com/office/drawing/2014/main" id="{233EAC36-C9E5-7278-5FCB-2E8FA2CBD9C0}"/>
              </a:ext>
            </a:extLst>
          </p:cNvPr>
          <p:cNvGrpSpPr/>
          <p:nvPr/>
        </p:nvGrpSpPr>
        <p:grpSpPr>
          <a:xfrm>
            <a:off x="2814762" y="1556467"/>
            <a:ext cx="6765236" cy="992659"/>
            <a:chOff x="2107096" y="1208597"/>
            <a:chExt cx="6765236" cy="992659"/>
          </a:xfrm>
          <a:solidFill>
            <a:srgbClr val="FFFF00">
              <a:alpha val="54902"/>
            </a:srgbClr>
          </a:solidFill>
        </p:grpSpPr>
        <p:sp>
          <p:nvSpPr>
            <p:cNvPr id="4" name="Rechthoek: afgeronde hoeken 3">
              <a:extLst>
                <a:ext uri="{FF2B5EF4-FFF2-40B4-BE49-F238E27FC236}">
                  <a16:creationId xmlns:a16="http://schemas.microsoft.com/office/drawing/2014/main" id="{621A86FF-8105-83D5-BE28-B03A93C68760}"/>
                </a:ext>
              </a:extLst>
            </p:cNvPr>
            <p:cNvSpPr/>
            <p:nvPr/>
          </p:nvSpPr>
          <p:spPr>
            <a:xfrm>
              <a:off x="2107096" y="1208598"/>
              <a:ext cx="1796994" cy="779228"/>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hthoek: afgeronde hoeken 7">
              <a:extLst>
                <a:ext uri="{FF2B5EF4-FFF2-40B4-BE49-F238E27FC236}">
                  <a16:creationId xmlns:a16="http://schemas.microsoft.com/office/drawing/2014/main" id="{1035F72F-62D7-3466-BCCC-7527E6172367}"/>
                </a:ext>
              </a:extLst>
            </p:cNvPr>
            <p:cNvSpPr/>
            <p:nvPr/>
          </p:nvSpPr>
          <p:spPr>
            <a:xfrm>
              <a:off x="6672799" y="1208597"/>
              <a:ext cx="2199533" cy="992659"/>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Rechte verbindingslijn 11">
            <a:extLst>
              <a:ext uri="{FF2B5EF4-FFF2-40B4-BE49-F238E27FC236}">
                <a16:creationId xmlns:a16="http://schemas.microsoft.com/office/drawing/2014/main" id="{0D7BE03F-1570-7CD9-672E-3127AB8B7E12}"/>
              </a:ext>
            </a:extLst>
          </p:cNvPr>
          <p:cNvCxnSpPr>
            <a:cxnSpLocks/>
          </p:cNvCxnSpPr>
          <p:nvPr/>
        </p:nvCxnSpPr>
        <p:spPr>
          <a:xfrm>
            <a:off x="4611756" y="2293952"/>
            <a:ext cx="4150583" cy="179103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DC5D80B2-C55B-50C3-B9A0-EE70C1FCA717}"/>
              </a:ext>
            </a:extLst>
          </p:cNvPr>
          <p:cNvCxnSpPr>
            <a:cxnSpLocks/>
          </p:cNvCxnSpPr>
          <p:nvPr/>
        </p:nvCxnSpPr>
        <p:spPr>
          <a:xfrm flipV="1">
            <a:off x="3614862" y="2528254"/>
            <a:ext cx="3912705" cy="155672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8" name="Rechte verbindingslijn 17">
            <a:extLst>
              <a:ext uri="{FF2B5EF4-FFF2-40B4-BE49-F238E27FC236}">
                <a16:creationId xmlns:a16="http://schemas.microsoft.com/office/drawing/2014/main" id="{1B29C09C-818A-5989-0D71-FE9FD51A02AA}"/>
              </a:ext>
            </a:extLst>
          </p:cNvPr>
          <p:cNvCxnSpPr>
            <a:cxnSpLocks/>
            <a:endCxn id="8" idx="1"/>
          </p:cNvCxnSpPr>
          <p:nvPr/>
        </p:nvCxnSpPr>
        <p:spPr>
          <a:xfrm>
            <a:off x="4611756" y="1946082"/>
            <a:ext cx="2768709" cy="106715"/>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0" name="Rechte verbindingslijn 19">
            <a:extLst>
              <a:ext uri="{FF2B5EF4-FFF2-40B4-BE49-F238E27FC236}">
                <a16:creationId xmlns:a16="http://schemas.microsoft.com/office/drawing/2014/main" id="{D960AD73-D79A-A386-B8D2-0EF42FEE388D}"/>
              </a:ext>
            </a:extLst>
          </p:cNvPr>
          <p:cNvCxnSpPr>
            <a:cxnSpLocks/>
            <a:stCxn id="5" idx="0"/>
            <a:endCxn id="8" idx="2"/>
          </p:cNvCxnSpPr>
          <p:nvPr/>
        </p:nvCxnSpPr>
        <p:spPr>
          <a:xfrm flipV="1">
            <a:off x="6290180" y="2549126"/>
            <a:ext cx="2190052" cy="305010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3" name="Rechte verbindingslijn 22">
            <a:extLst>
              <a:ext uri="{FF2B5EF4-FFF2-40B4-BE49-F238E27FC236}">
                <a16:creationId xmlns:a16="http://schemas.microsoft.com/office/drawing/2014/main" id="{C518D496-4E5A-CEC5-9176-704BC12FE978}"/>
              </a:ext>
            </a:extLst>
          </p:cNvPr>
          <p:cNvCxnSpPr>
            <a:cxnSpLocks/>
            <a:stCxn id="5" idx="0"/>
            <a:endCxn id="4" idx="2"/>
          </p:cNvCxnSpPr>
          <p:nvPr/>
        </p:nvCxnSpPr>
        <p:spPr>
          <a:xfrm flipH="1" flipV="1">
            <a:off x="3713259" y="2335696"/>
            <a:ext cx="2576921" cy="326353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8" name="Rechte verbindingslijn 27">
            <a:extLst>
              <a:ext uri="{FF2B5EF4-FFF2-40B4-BE49-F238E27FC236}">
                <a16:creationId xmlns:a16="http://schemas.microsoft.com/office/drawing/2014/main" id="{ABDFBBCA-2F23-A4FC-4710-81C1060AD659}"/>
              </a:ext>
            </a:extLst>
          </p:cNvPr>
          <p:cNvCxnSpPr>
            <a:cxnSpLocks/>
            <a:endCxn id="6" idx="1"/>
          </p:cNvCxnSpPr>
          <p:nvPr/>
        </p:nvCxnSpPr>
        <p:spPr>
          <a:xfrm>
            <a:off x="3614862" y="4420262"/>
            <a:ext cx="5129918" cy="7834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0" name="Rechte verbindingslijn 29">
            <a:extLst>
              <a:ext uri="{FF2B5EF4-FFF2-40B4-BE49-F238E27FC236}">
                <a16:creationId xmlns:a16="http://schemas.microsoft.com/office/drawing/2014/main" id="{E4E4D96C-D704-08FE-274A-159AA5359970}"/>
              </a:ext>
            </a:extLst>
          </p:cNvPr>
          <p:cNvCxnSpPr>
            <a:cxnSpLocks/>
            <a:stCxn id="7" idx="0"/>
          </p:cNvCxnSpPr>
          <p:nvPr/>
        </p:nvCxnSpPr>
        <p:spPr>
          <a:xfrm flipV="1">
            <a:off x="2716365" y="2335696"/>
            <a:ext cx="996894" cy="166182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5" name="Rechte verbindingslijn 34">
            <a:extLst>
              <a:ext uri="{FF2B5EF4-FFF2-40B4-BE49-F238E27FC236}">
                <a16:creationId xmlns:a16="http://schemas.microsoft.com/office/drawing/2014/main" id="{B3FA1EF2-76CD-B1E1-4A0C-40FF75CDB67C}"/>
              </a:ext>
            </a:extLst>
          </p:cNvPr>
          <p:cNvCxnSpPr>
            <a:cxnSpLocks/>
          </p:cNvCxnSpPr>
          <p:nvPr/>
        </p:nvCxnSpPr>
        <p:spPr>
          <a:xfrm flipV="1">
            <a:off x="7425615" y="4981755"/>
            <a:ext cx="2412840" cy="121816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3" name="Rechte verbindingslijn 32">
            <a:extLst>
              <a:ext uri="{FF2B5EF4-FFF2-40B4-BE49-F238E27FC236}">
                <a16:creationId xmlns:a16="http://schemas.microsoft.com/office/drawing/2014/main" id="{65276AEB-9D9D-8BF2-288F-13D1240D2254}"/>
              </a:ext>
            </a:extLst>
          </p:cNvPr>
          <p:cNvCxnSpPr>
            <a:cxnSpLocks/>
            <a:stCxn id="6" idx="0"/>
          </p:cNvCxnSpPr>
          <p:nvPr/>
        </p:nvCxnSpPr>
        <p:spPr>
          <a:xfrm flipH="1" flipV="1">
            <a:off x="9026887" y="2591268"/>
            <a:ext cx="616390" cy="140624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9" name="Rechte verbindingslijn 38">
            <a:extLst>
              <a:ext uri="{FF2B5EF4-FFF2-40B4-BE49-F238E27FC236}">
                <a16:creationId xmlns:a16="http://schemas.microsoft.com/office/drawing/2014/main" id="{419A81D6-D1CB-6C8F-C479-E15238F516AD}"/>
              </a:ext>
            </a:extLst>
          </p:cNvPr>
          <p:cNvCxnSpPr>
            <a:cxnSpLocks/>
            <a:stCxn id="7" idx="2"/>
            <a:endCxn id="5" idx="1"/>
          </p:cNvCxnSpPr>
          <p:nvPr/>
        </p:nvCxnSpPr>
        <p:spPr>
          <a:xfrm>
            <a:off x="2716365" y="4999700"/>
            <a:ext cx="2401661" cy="1152512"/>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CE52BB7-323A-B146-2BCC-94A9F3604D85}"/>
              </a:ext>
            </a:extLst>
          </p:cNvPr>
          <p:cNvSpPr txBox="1"/>
          <p:nvPr/>
        </p:nvSpPr>
        <p:spPr>
          <a:xfrm>
            <a:off x="2843651" y="1706635"/>
            <a:ext cx="17840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EIP</a:t>
            </a:r>
            <a:r>
              <a:rPr kumimoji="0" lang="fr-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 </a:t>
            </a:r>
            <a:r>
              <a:rPr kumimoji="0" lang="fr-BE" sz="3200" b="0" i="0" u="none" strike="noStrike" kern="1200" cap="none" spc="0" normalizeH="0" baseline="0" noProof="0" dirty="0" err="1">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OGs</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8635A9C7-DBFC-3F37-F140-9FE2A94DB469}"/>
              </a:ext>
            </a:extLst>
          </p:cNvPr>
          <p:cNvSpPr txBox="1"/>
          <p:nvPr/>
        </p:nvSpPr>
        <p:spPr>
          <a:xfrm>
            <a:off x="2009104" y="4084984"/>
            <a:ext cx="1562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Advice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3" name="Tekstvak 12">
            <a:extLst>
              <a:ext uri="{FF2B5EF4-FFF2-40B4-BE49-F238E27FC236}">
                <a16:creationId xmlns:a16="http://schemas.microsoft.com/office/drawing/2014/main" id="{01001216-D7F2-1E67-7FB2-0E3435813FBD}"/>
              </a:ext>
            </a:extLst>
          </p:cNvPr>
          <p:cNvSpPr txBox="1"/>
          <p:nvPr/>
        </p:nvSpPr>
        <p:spPr>
          <a:xfrm>
            <a:off x="8805945" y="3922482"/>
            <a:ext cx="17161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On farm demo</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6" name="Rechthoek 15">
            <a:extLst>
              <a:ext uri="{FF2B5EF4-FFF2-40B4-BE49-F238E27FC236}">
                <a16:creationId xmlns:a16="http://schemas.microsoft.com/office/drawing/2014/main" id="{4CBCA486-7DEC-3C0B-4984-371F0440D82C}"/>
              </a:ext>
            </a:extLst>
          </p:cNvPr>
          <p:cNvSpPr/>
          <p:nvPr/>
        </p:nvSpPr>
        <p:spPr>
          <a:xfrm>
            <a:off x="358816" y="-117367"/>
            <a:ext cx="11428742" cy="1323439"/>
          </a:xfrm>
          <a:prstGeom prst="rect">
            <a:avLst/>
          </a:prstGeom>
          <a:noFill/>
          <a:effectLst/>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AKIS</a:t>
            </a:r>
            <a:r>
              <a:rPr kumimoji="0" lang="en-US"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 </a:t>
            </a:r>
            <a:r>
              <a:rPr kumimoji="0" lang="en-US" sz="3000" b="1" i="0" u="none" strike="noStrike" kern="1200" cap="all" spc="0" normalizeH="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strategies must interconnect, for instance</a:t>
            </a:r>
          </a:p>
        </p:txBody>
      </p:sp>
      <p:sp>
        <p:nvSpPr>
          <p:cNvPr id="11" name="Tekstvak 10">
            <a:extLst>
              <a:ext uri="{FF2B5EF4-FFF2-40B4-BE49-F238E27FC236}">
                <a16:creationId xmlns:a16="http://schemas.microsoft.com/office/drawing/2014/main" id="{BD3A2112-4691-EFE7-9A92-236526FA88AB}"/>
              </a:ext>
            </a:extLst>
          </p:cNvPr>
          <p:cNvSpPr txBox="1"/>
          <p:nvPr/>
        </p:nvSpPr>
        <p:spPr>
          <a:xfrm>
            <a:off x="7355002" y="1596880"/>
            <a:ext cx="228827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Education &amp; Training</a:t>
            </a:r>
            <a:endParaRPr kumimoji="0" lang="nl-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5" name="Tekstvak 14">
            <a:extLst>
              <a:ext uri="{FF2B5EF4-FFF2-40B4-BE49-F238E27FC236}">
                <a16:creationId xmlns:a16="http://schemas.microsoft.com/office/drawing/2014/main" id="{95567625-E44D-B5B3-9A04-4DF5AB2B1078}"/>
              </a:ext>
            </a:extLst>
          </p:cNvPr>
          <p:cNvSpPr txBox="1"/>
          <p:nvPr/>
        </p:nvSpPr>
        <p:spPr>
          <a:xfrm>
            <a:off x="5065892" y="5640974"/>
            <a:ext cx="248561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Knowledge exchange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Tree>
    <p:extLst>
      <p:ext uri="{BB962C8B-B14F-4D97-AF65-F5344CB8AC3E}">
        <p14:creationId xmlns:p14="http://schemas.microsoft.com/office/powerpoint/2010/main" val="601836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CB564-0836-F42D-7F85-226FEF273E3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3435D1E-D309-C1BE-E1CE-8029A3A52465}"/>
              </a:ext>
            </a:extLst>
          </p:cNvPr>
          <p:cNvSpPr>
            <a:spLocks noGrp="1"/>
          </p:cNvSpPr>
          <p:nvPr>
            <p:ph type="subTitle" idx="1"/>
          </p:nvPr>
        </p:nvSpPr>
        <p:spPr>
          <a:xfrm>
            <a:off x="400691" y="33340"/>
            <a:ext cx="11373492" cy="571715"/>
          </a:xfrm>
          <a:prstGeom prst="rect">
            <a:avLst/>
          </a:prstGeom>
        </p:spPr>
        <p:txBody>
          <a:bodyPr>
            <a:normAutofit/>
          </a:bodyPr>
          <a:lstStyle/>
          <a:p>
            <a:pPr marL="0" indent="0" algn="ctr">
              <a:buNone/>
            </a:pPr>
            <a:r>
              <a:rPr lang="en-IE"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AKIS Coordination Body – Overall tasks</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
        <p:nvSpPr>
          <p:cNvPr id="4" name="ZoneTexte 2">
            <a:extLst>
              <a:ext uri="{FF2B5EF4-FFF2-40B4-BE49-F238E27FC236}">
                <a16:creationId xmlns:a16="http://schemas.microsoft.com/office/drawing/2014/main" id="{DAE327D7-88AF-3C0F-4C1A-81E2979D6DD4}"/>
              </a:ext>
            </a:extLst>
          </p:cNvPr>
          <p:cNvSpPr txBox="1"/>
          <p:nvPr/>
        </p:nvSpPr>
        <p:spPr>
          <a:xfrm>
            <a:off x="198783" y="588733"/>
            <a:ext cx="11993217" cy="6401753"/>
          </a:xfrm>
          <a:prstGeom prst="rect">
            <a:avLst/>
          </a:prstGeom>
          <a:solidFill>
            <a:schemeClr val="bg1"/>
          </a:solidFill>
        </p:spPr>
        <p:txBody>
          <a:bodyPr wrap="square" rtlCol="0">
            <a:spAutoFit/>
          </a:bodyPr>
          <a:lstStyle/>
          <a:p>
            <a:pPr marL="266700" marR="0" lvl="1" indent="-266700" algn="l" defTabSz="914400" rtl="0" eaLnBrk="1" fontAlgn="auto" latinLnBrk="0" hangingPunct="1">
              <a:lnSpc>
                <a:spcPct val="100000"/>
              </a:lnSpc>
              <a:spcBef>
                <a:spcPts val="0"/>
              </a:spcBef>
              <a:spcAft>
                <a:spcPts val="90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a:ea typeface="+mn-ea"/>
                <a:cs typeface="+mn-cs"/>
              </a:rPr>
              <a:t>The AKIS coordination body (CB), should be (inter)acting as the spider in the AKIS web of the country, interconnecting all key AKIS influencers</a:t>
            </a:r>
          </a:p>
          <a:p>
            <a:pPr marL="266700" marR="0" lvl="1" indent="-2667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The AKIS coordination body  is the </a:t>
            </a:r>
            <a:r>
              <a:rPr kumimoji="0" lang="en-US" sz="2200" b="1" i="0" u="sng" strike="noStrike" kern="1200" cap="none" spc="0" normalizeH="0" baseline="0" noProof="0" dirty="0">
                <a:ln>
                  <a:noFill/>
                </a:ln>
                <a:solidFill>
                  <a:srgbClr val="335921"/>
                </a:solidFill>
                <a:effectLst/>
                <a:uLnTx/>
                <a:uFillTx/>
                <a:latin typeface="Arial"/>
                <a:ea typeface="+mn-ea"/>
                <a:cs typeface="+mn-cs"/>
              </a:rPr>
              <a:t>contact point </a:t>
            </a:r>
            <a:r>
              <a:rPr kumimoji="0" lang="en-US" sz="2200" b="1" i="0" u="none" strike="noStrike" kern="1200" cap="none" spc="0" normalizeH="0" baseline="0" noProof="0" dirty="0">
                <a:ln>
                  <a:noFill/>
                </a:ln>
                <a:solidFill>
                  <a:srgbClr val="335921"/>
                </a:solidFill>
                <a:effectLst/>
                <a:uLnTx/>
                <a:uFillTx/>
                <a:latin typeface="Arial"/>
                <a:ea typeface="+mn-ea"/>
                <a:cs typeface="+mn-cs"/>
              </a:rPr>
              <a:t>for all AKIS related issues </a:t>
            </a:r>
            <a:r>
              <a:rPr kumimoji="0" lang="en-US" sz="2200" b="1" i="0" u="sng" strike="noStrike" kern="1200" cap="none" spc="0" normalizeH="0" baseline="0" noProof="0" dirty="0">
                <a:ln>
                  <a:noFill/>
                </a:ln>
                <a:solidFill>
                  <a:srgbClr val="335921"/>
                </a:solidFill>
                <a:effectLst/>
                <a:uLnTx/>
                <a:uFillTx/>
                <a:latin typeface="Arial"/>
                <a:ea typeface="+mn-ea"/>
                <a:cs typeface="+mn-cs"/>
              </a:rPr>
              <a:t>towards the European Commission: </a:t>
            </a:r>
          </a:p>
          <a:p>
            <a:pPr marL="266700" marR="0" lvl="1" indent="-2667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It should </a:t>
            </a:r>
            <a:r>
              <a:rPr kumimoji="0" lang="en-US" sz="2200" b="1" i="0" u="sng" strike="noStrike" kern="1200" cap="none" spc="0" normalizeH="0" baseline="0" noProof="0" dirty="0">
                <a:ln>
                  <a:noFill/>
                </a:ln>
                <a:solidFill>
                  <a:srgbClr val="335921"/>
                </a:solidFill>
                <a:effectLst/>
                <a:uLnTx/>
                <a:uFillTx/>
                <a:latin typeface="Arial"/>
                <a:ea typeface="+mn-ea"/>
                <a:cs typeface="+mn-cs"/>
              </a:rPr>
              <a:t>cooperate</a:t>
            </a:r>
            <a:r>
              <a:rPr kumimoji="0" lang="en-US" sz="2200" b="1" i="0" u="none" strike="noStrike" kern="1200" cap="none" spc="0" normalizeH="0" baseline="0" noProof="0" dirty="0">
                <a:ln>
                  <a:noFill/>
                </a:ln>
                <a:solidFill>
                  <a:srgbClr val="335921"/>
                </a:solidFill>
                <a:effectLst/>
                <a:uLnTx/>
                <a:uFillTx/>
                <a:latin typeface="Arial"/>
                <a:ea typeface="+mn-ea"/>
                <a:cs typeface="+mn-cs"/>
              </a:rPr>
              <a:t> with AKIS related platforms across the geographical levels in the country,</a:t>
            </a:r>
            <a:r>
              <a:rPr kumimoji="0" lang="en-US" sz="2200" b="0" i="0" u="none" strike="noStrike" kern="1200" cap="none" spc="0" normalizeH="0" baseline="0" noProof="0" dirty="0">
                <a:ln>
                  <a:noFill/>
                </a:ln>
                <a:solidFill>
                  <a:srgbClr val="335921"/>
                </a:solidFill>
                <a:effectLst/>
                <a:uLnTx/>
                <a:uFillTx/>
                <a:latin typeface="Arial"/>
                <a:ea typeface="+mn-ea"/>
                <a:cs typeface="+mn-cs"/>
              </a:rPr>
              <a:t> and should be following </a:t>
            </a:r>
            <a:r>
              <a:rPr kumimoji="0" lang="en-US" sz="2200" b="1" i="0" u="none" strike="noStrike" kern="1200" cap="none" spc="0" normalizeH="0" baseline="0" noProof="0" dirty="0">
                <a:ln>
                  <a:noFill/>
                </a:ln>
                <a:solidFill>
                  <a:srgbClr val="335921"/>
                </a:solidFill>
                <a:effectLst/>
                <a:uLnTx/>
                <a:uFillTx/>
                <a:latin typeface="Arial"/>
                <a:ea typeface="+mn-ea"/>
                <a:cs typeface="+mn-cs"/>
              </a:rPr>
              <a:t>qualitatively and quantitively </a:t>
            </a:r>
            <a:r>
              <a:rPr kumimoji="0" lang="en-US" sz="2200" b="0" i="0" u="none" strike="noStrike" kern="1200" cap="none" spc="0" normalizeH="0" baseline="0" noProof="0" dirty="0">
                <a:ln>
                  <a:noFill/>
                </a:ln>
                <a:solidFill>
                  <a:srgbClr val="335921"/>
                </a:solidFill>
                <a:effectLst/>
                <a:uLnTx/>
                <a:uFillTx/>
                <a:latin typeface="Arial"/>
                <a:ea typeface="+mn-ea"/>
                <a:cs typeface="+mn-cs"/>
              </a:rPr>
              <a:t>day-to-day AKIS interventions and actions, to </a:t>
            </a:r>
            <a:r>
              <a:rPr kumimoji="0" lang="en-US" sz="2200" b="1" i="0" u="sng" strike="noStrike" kern="1200" cap="none" spc="0" normalizeH="0" baseline="0" noProof="0" dirty="0">
                <a:ln>
                  <a:noFill/>
                </a:ln>
                <a:solidFill>
                  <a:srgbClr val="335921"/>
                </a:solidFill>
                <a:effectLst/>
                <a:uLnTx/>
                <a:uFillTx/>
                <a:latin typeface="Arial"/>
                <a:ea typeface="+mn-ea"/>
                <a:cs typeface="+mn-cs"/>
              </a:rPr>
              <a:t>know exactly how AKIS is going forward</a:t>
            </a:r>
          </a:p>
          <a:p>
            <a:pPr marL="266700" marR="0" lvl="1" indent="-2667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335921"/>
                </a:solidFill>
                <a:effectLst/>
                <a:uLnTx/>
                <a:uFillTx/>
                <a:latin typeface="Arial"/>
                <a:ea typeface="+mn-ea"/>
                <a:cs typeface="+mn-cs"/>
              </a:rPr>
              <a:t>The AKIS CB has the </a:t>
            </a:r>
            <a:r>
              <a:rPr kumimoji="0" lang="en-US" sz="2200" b="1" i="0" u="sng" strike="noStrike" kern="1200" cap="none" spc="0" normalizeH="0" baseline="0" noProof="0" dirty="0">
                <a:ln>
                  <a:noFill/>
                </a:ln>
                <a:solidFill>
                  <a:srgbClr val="335921"/>
                </a:solidFill>
                <a:effectLst/>
                <a:uLnTx/>
                <a:uFillTx/>
                <a:latin typeface="Arial"/>
                <a:ea typeface="+mn-ea"/>
                <a:cs typeface="+mn-cs"/>
              </a:rPr>
              <a:t>main responsibility </a:t>
            </a:r>
            <a:r>
              <a:rPr kumimoji="0" lang="en-US" sz="2200" b="1" i="0" u="none" strike="noStrike" kern="1200" cap="none" spc="0" normalizeH="0" baseline="0" noProof="0" dirty="0">
                <a:ln>
                  <a:noFill/>
                </a:ln>
                <a:solidFill>
                  <a:srgbClr val="335921"/>
                </a:solidFill>
                <a:effectLst/>
                <a:uLnTx/>
                <a:uFillTx/>
                <a:latin typeface="Arial"/>
                <a:ea typeface="+mn-ea"/>
                <a:cs typeface="+mn-cs"/>
              </a:rPr>
              <a:t>and should be in a position to </a:t>
            </a:r>
            <a:r>
              <a:rPr kumimoji="0" lang="en-US" sz="2200" b="1" i="0" u="sng" strike="noStrike" kern="1200" cap="none" spc="0" normalizeH="0" baseline="0" noProof="0" dirty="0">
                <a:ln>
                  <a:noFill/>
                </a:ln>
                <a:solidFill>
                  <a:srgbClr val="335921"/>
                </a:solidFill>
                <a:effectLst/>
                <a:uLnTx/>
                <a:uFillTx/>
                <a:latin typeface="Arial"/>
                <a:ea typeface="+mn-ea"/>
                <a:cs typeface="+mn-cs"/>
              </a:rPr>
              <a:t>ask a modification of the CAP plan </a:t>
            </a:r>
            <a:r>
              <a:rPr kumimoji="0" lang="en-US" sz="2200" b="1" i="0" u="none" strike="noStrike" kern="1200" cap="none" spc="0" normalizeH="0" baseline="0" noProof="0" dirty="0">
                <a:ln>
                  <a:noFill/>
                </a:ln>
                <a:solidFill>
                  <a:srgbClr val="335921"/>
                </a:solidFill>
                <a:effectLst/>
                <a:uLnTx/>
                <a:uFillTx/>
                <a:latin typeface="Arial"/>
                <a:ea typeface="+mn-ea"/>
                <a:cs typeface="+mn-cs"/>
              </a:rPr>
              <a:t>if needed</a:t>
            </a:r>
            <a:r>
              <a:rPr kumimoji="0" lang="en-US" sz="2200" b="0" i="0" u="none" strike="noStrike" kern="1200" cap="none" spc="0" normalizeH="0" baseline="0" noProof="0" dirty="0">
                <a:ln>
                  <a:noFill/>
                </a:ln>
                <a:solidFill>
                  <a:srgbClr val="335921"/>
                </a:solidFill>
                <a:effectLst/>
                <a:uLnTx/>
                <a:uFillTx/>
                <a:latin typeface="Arial"/>
                <a:ea typeface="+mn-ea"/>
                <a:cs typeface="+mn-cs"/>
              </a:rPr>
              <a:t>, while continuously supporting interaction &amp; implementation of the AKIS Strategic plan. </a:t>
            </a:r>
            <a:r>
              <a:rPr kumimoji="0" lang="en-US" sz="2200" b="1" i="0" u="none" strike="noStrike" kern="1200" cap="none" spc="0" normalizeH="0" baseline="0" noProof="0" dirty="0">
                <a:ln>
                  <a:noFill/>
                </a:ln>
                <a:solidFill>
                  <a:srgbClr val="335921"/>
                </a:solidFill>
                <a:effectLst/>
                <a:uLnTx/>
                <a:uFillTx/>
                <a:latin typeface="Arial"/>
                <a:ea typeface="+mn-ea"/>
                <a:cs typeface="+mn-cs"/>
              </a:rPr>
              <a:t>Make AKIS interventions as attractive and effective as possible</a:t>
            </a:r>
            <a:r>
              <a:rPr kumimoji="0" lang="en-US" sz="2200" b="0" i="0" u="none" strike="noStrike" kern="1200" cap="none" spc="0" normalizeH="0" baseline="0" noProof="0" dirty="0">
                <a:ln>
                  <a:noFill/>
                </a:ln>
                <a:solidFill>
                  <a:srgbClr val="335921"/>
                </a:solidFill>
                <a:effectLst/>
                <a:uLnTx/>
                <a:uFillTx/>
                <a:latin typeface="Arial"/>
                <a:ea typeface="+mn-ea"/>
                <a:cs typeface="+mn-cs"/>
              </a:rPr>
              <a:t>, so that they become </a:t>
            </a:r>
            <a:r>
              <a:rPr kumimoji="0" lang="en-US" sz="2200" b="0" i="0" u="none" strike="noStrike" kern="1200" cap="none" spc="0" normalizeH="0" baseline="0" noProof="0" dirty="0" err="1">
                <a:ln>
                  <a:noFill/>
                </a:ln>
                <a:solidFill>
                  <a:srgbClr val="335921"/>
                </a:solidFill>
                <a:effectLst/>
                <a:uLnTx/>
                <a:uFillTx/>
                <a:latin typeface="Arial"/>
                <a:ea typeface="+mn-ea"/>
                <a:cs typeface="+mn-cs"/>
              </a:rPr>
              <a:t>succesful</a:t>
            </a:r>
            <a:r>
              <a:rPr kumimoji="0" lang="en-US" sz="2200" b="0" i="0" u="none" strike="noStrike" kern="1200" cap="none" spc="0" normalizeH="0" baseline="0" noProof="0" dirty="0">
                <a:ln>
                  <a:noFill/>
                </a:ln>
                <a:solidFill>
                  <a:srgbClr val="335921"/>
                </a:solidFill>
                <a:effectLst/>
                <a:uLnTx/>
                <a:uFillTx/>
                <a:latin typeface="Arial"/>
                <a:ea typeface="+mn-ea"/>
                <a:cs typeface="+mn-cs"/>
              </a:rPr>
              <a:t>.</a:t>
            </a:r>
          </a:p>
          <a:p>
            <a:pPr marL="266700" marR="0" lvl="1" indent="-2667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C00000"/>
                </a:solidFill>
                <a:effectLst/>
                <a:uLnTx/>
                <a:uFillTx/>
                <a:latin typeface="Arial"/>
                <a:ea typeface="+mn-ea"/>
                <a:cs typeface="+mn-cs"/>
              </a:rPr>
              <a:t>It is the formal task of the AKIS coordination body to </a:t>
            </a:r>
            <a:r>
              <a:rPr kumimoji="0" lang="en-US" sz="2200" b="1" i="0" u="sng" strike="noStrike" kern="1200" cap="none" spc="0" normalizeH="0" baseline="0" noProof="0" dirty="0" err="1">
                <a:ln>
                  <a:noFill/>
                </a:ln>
                <a:solidFill>
                  <a:srgbClr val="C00000"/>
                </a:solidFill>
                <a:effectLst/>
                <a:uLnTx/>
                <a:uFillTx/>
                <a:latin typeface="Arial"/>
                <a:ea typeface="+mn-ea"/>
                <a:cs typeface="+mn-cs"/>
              </a:rPr>
              <a:t>organise</a:t>
            </a:r>
            <a:r>
              <a:rPr kumimoji="0" lang="en-US" sz="2200" b="1" i="0" u="sng" strike="noStrike" kern="1200" cap="none" spc="0" normalizeH="0" baseline="0" noProof="0" dirty="0">
                <a:ln>
                  <a:noFill/>
                </a:ln>
                <a:solidFill>
                  <a:srgbClr val="C00000"/>
                </a:solidFill>
                <a:effectLst/>
                <a:uLnTx/>
                <a:uFillTx/>
                <a:latin typeface="Arial"/>
                <a:ea typeface="+mn-ea"/>
                <a:cs typeface="+mn-cs"/>
              </a:rPr>
              <a:t> the advice &amp; impartial public and private advisors </a:t>
            </a:r>
            <a:r>
              <a:rPr kumimoji="0" lang="en-US" sz="2200" b="1" i="0" u="none" strike="noStrike" kern="1200" cap="none" spc="0" normalizeH="0" baseline="0" noProof="0" dirty="0">
                <a:ln>
                  <a:noFill/>
                </a:ln>
                <a:solidFill>
                  <a:srgbClr val="335921"/>
                </a:solidFill>
                <a:effectLst/>
                <a:uLnTx/>
                <a:uFillTx/>
                <a:latin typeface="Arial"/>
                <a:ea typeface="+mn-ea"/>
                <a:cs typeface="+mn-cs"/>
              </a:rPr>
              <a:t>according to the new 2023-2027 advisory approach</a:t>
            </a:r>
            <a:r>
              <a:rPr kumimoji="0" lang="en-US" sz="2200" b="0" i="0" u="none" strike="noStrike" kern="1200" cap="none" spc="0" normalizeH="0" baseline="0" noProof="0" dirty="0">
                <a:ln>
                  <a:noFill/>
                </a:ln>
                <a:solidFill>
                  <a:srgbClr val="335921"/>
                </a:solidFill>
                <a:effectLst/>
                <a:uLnTx/>
                <a:uFillTx/>
                <a:latin typeface="Arial"/>
                <a:ea typeface="+mn-ea"/>
                <a:cs typeface="+mn-cs"/>
              </a:rPr>
              <a:t>, offering advice in a </a:t>
            </a:r>
            <a:r>
              <a:rPr kumimoji="0" lang="en-US" sz="2200" b="0" i="0" u="sng" strike="noStrike" kern="1200" cap="none" spc="0" normalizeH="0" baseline="0" noProof="0" dirty="0">
                <a:ln>
                  <a:noFill/>
                </a:ln>
                <a:solidFill>
                  <a:srgbClr val="335921"/>
                </a:solidFill>
                <a:effectLst/>
                <a:uLnTx/>
                <a:uFillTx/>
                <a:latin typeface="Arial"/>
                <a:ea typeface="+mn-ea"/>
                <a:cs typeface="+mn-cs"/>
              </a:rPr>
              <a:t>transparent</a:t>
            </a:r>
            <a:r>
              <a:rPr kumimoji="0" lang="en-US" sz="2200" b="0" i="0" u="none" strike="noStrike" kern="1200" cap="none" spc="0" normalizeH="0" baseline="0" noProof="0" dirty="0">
                <a:ln>
                  <a:noFill/>
                </a:ln>
                <a:solidFill>
                  <a:srgbClr val="335921"/>
                </a:solidFill>
                <a:effectLst/>
                <a:uLnTx/>
                <a:uFillTx/>
                <a:latin typeface="Arial"/>
                <a:ea typeface="+mn-ea"/>
                <a:cs typeface="+mn-cs"/>
              </a:rPr>
              <a:t> way (</a:t>
            </a:r>
            <a:r>
              <a:rPr kumimoji="0" lang="en-US" sz="2200" b="0" i="0" u="none" strike="noStrike" kern="1200" cap="none" spc="0" normalizeH="0" baseline="0" noProof="0" dirty="0">
                <a:ln>
                  <a:noFill/>
                </a:ln>
                <a:solidFill>
                  <a:srgbClr val="C00000"/>
                </a:solidFill>
                <a:effectLst/>
                <a:uLnTx/>
                <a:uFillTx/>
                <a:latin typeface="Arial"/>
                <a:ea typeface="+mn-ea"/>
                <a:cs typeface="+mn-cs"/>
              </a:rPr>
              <a:t>website with advisors on public Min. website) – Art 15(1), </a:t>
            </a:r>
            <a:r>
              <a:rPr kumimoji="0" lang="en-US" sz="2200" b="1" i="0" u="none" strike="noStrike" kern="1200" cap="none" spc="0" normalizeH="0" baseline="0" noProof="0" dirty="0">
                <a:ln>
                  <a:noFill/>
                </a:ln>
                <a:solidFill>
                  <a:srgbClr val="C00000"/>
                </a:solidFill>
                <a:effectLst/>
                <a:uLnTx/>
                <a:uFillTx/>
                <a:latin typeface="Arial"/>
                <a:ea typeface="+mn-ea"/>
                <a:cs typeface="+mn-cs"/>
              </a:rPr>
              <a:t>ensuring </a:t>
            </a:r>
            <a:r>
              <a:rPr kumimoji="0" lang="en-US" sz="2200" b="1" i="0" u="sng" strike="noStrike" kern="1200" cap="none" spc="0" normalizeH="0" baseline="0" noProof="0" dirty="0">
                <a:ln>
                  <a:noFill/>
                </a:ln>
                <a:solidFill>
                  <a:srgbClr val="C00000"/>
                </a:solidFill>
                <a:effectLst/>
                <a:uLnTx/>
                <a:uFillTx/>
                <a:latin typeface="Arial"/>
                <a:ea typeface="+mn-ea"/>
                <a:cs typeface="+mn-cs"/>
              </a:rPr>
              <a:t>fresh inflow of expertise </a:t>
            </a:r>
            <a:r>
              <a:rPr kumimoji="0" lang="en-US" sz="2200" b="0" i="0" u="none" strike="noStrike" kern="1200" cap="none" spc="0" normalizeH="0" baseline="0" noProof="0" dirty="0">
                <a:ln>
                  <a:noFill/>
                </a:ln>
                <a:solidFill>
                  <a:srgbClr val="335921"/>
                </a:solidFill>
                <a:effectLst/>
                <a:uLnTx/>
                <a:uFillTx/>
                <a:latin typeface="Arial"/>
                <a:ea typeface="+mn-ea"/>
                <a:cs typeface="+mn-cs"/>
              </a:rPr>
              <a:t>without too much admin burden</a:t>
            </a:r>
            <a:r>
              <a:rPr kumimoji="0" lang="en-US" sz="2200" b="1" i="0" u="none" strike="noStrike" kern="1200" cap="none" spc="0" normalizeH="0" baseline="0" noProof="0" dirty="0">
                <a:ln>
                  <a:noFill/>
                </a:ln>
                <a:solidFill>
                  <a:srgbClr val="335921"/>
                </a:solidFill>
                <a:effectLst/>
                <a:uLnTx/>
                <a:uFillTx/>
                <a:latin typeface="Arial"/>
                <a:ea typeface="+mn-ea"/>
                <a:cs typeface="+mn-cs"/>
              </a:rPr>
              <a:t>, and </a:t>
            </a:r>
            <a:r>
              <a:rPr kumimoji="0" lang="en-US" sz="2200" b="1" i="0" u="none" strike="noStrike" kern="1200" cap="none" spc="0" normalizeH="0" baseline="0" noProof="0" dirty="0">
                <a:ln>
                  <a:noFill/>
                </a:ln>
                <a:solidFill>
                  <a:srgbClr val="C00000"/>
                </a:solidFill>
                <a:effectLst/>
                <a:uLnTx/>
                <a:uFillTx/>
                <a:latin typeface="Arial"/>
                <a:ea typeface="+mn-ea"/>
                <a:cs typeface="+mn-cs"/>
              </a:rPr>
              <a:t>ensuring </a:t>
            </a:r>
            <a:r>
              <a:rPr kumimoji="0" lang="en-US" sz="2200" b="0" i="0" u="none" strike="noStrike" kern="1200" cap="none" spc="0" normalizeH="0" baseline="0" noProof="0" dirty="0">
                <a:ln>
                  <a:noFill/>
                </a:ln>
                <a:solidFill>
                  <a:srgbClr val="C00000"/>
                </a:solidFill>
                <a:effectLst/>
                <a:uLnTx/>
                <a:uFillTx/>
                <a:latin typeface="Arial"/>
                <a:ea typeface="+mn-ea"/>
                <a:cs typeface="+mn-cs"/>
              </a:rPr>
              <a:t>frequent and effective </a:t>
            </a:r>
            <a:r>
              <a:rPr kumimoji="0" lang="en-US" sz="2200" b="1" i="0" u="sng" strike="noStrike" kern="1200" cap="none" spc="0" normalizeH="0" baseline="0" noProof="0" dirty="0">
                <a:ln>
                  <a:noFill/>
                </a:ln>
                <a:solidFill>
                  <a:srgbClr val="C00000"/>
                </a:solidFill>
                <a:effectLst/>
                <a:uLnTx/>
                <a:uFillTx/>
                <a:latin typeface="Arial"/>
                <a:ea typeface="+mn-ea"/>
                <a:cs typeface="+mn-cs"/>
              </a:rPr>
              <a:t>training of advisors </a:t>
            </a:r>
            <a:r>
              <a:rPr kumimoji="0" lang="en-US" sz="2200" b="0" i="0" u="none" strike="noStrike" kern="1200" cap="none" spc="0" normalizeH="0" baseline="0" noProof="0" dirty="0">
                <a:ln>
                  <a:noFill/>
                </a:ln>
                <a:solidFill>
                  <a:srgbClr val="C00000"/>
                </a:solidFill>
                <a:effectLst/>
                <a:uLnTx/>
                <a:uFillTx/>
                <a:latin typeface="Arial"/>
                <a:ea typeface="+mn-ea"/>
                <a:cs typeface="+mn-cs"/>
              </a:rPr>
              <a:t>by competent experts.</a:t>
            </a:r>
            <a:endParaRPr kumimoji="0" lang="en-US" sz="2200" b="1" i="0" u="none" strike="noStrike" kern="1200" cap="none" spc="0" normalizeH="0" baseline="0" noProof="0" dirty="0">
              <a:ln>
                <a:noFill/>
              </a:ln>
              <a:solidFill>
                <a:srgbClr val="C00000"/>
              </a:solidFill>
              <a:effectLst/>
              <a:uLnTx/>
              <a:uFillTx/>
              <a:latin typeface="Arial"/>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335921"/>
              </a:solidFill>
              <a:effectLst/>
              <a:uLnTx/>
              <a:uFillTx/>
              <a:latin typeface="Arial"/>
              <a:ea typeface="+mn-ea"/>
              <a:cs typeface="+mn-cs"/>
            </a:endParaRPr>
          </a:p>
        </p:txBody>
      </p:sp>
    </p:spTree>
    <p:extLst>
      <p:ext uri="{BB962C8B-B14F-4D97-AF65-F5344CB8AC3E}">
        <p14:creationId xmlns:p14="http://schemas.microsoft.com/office/powerpoint/2010/main" val="2036135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59C6A-A74C-ED3E-6796-7DFFDE6519F2}"/>
            </a:ext>
          </a:extLst>
        </p:cNvPr>
        <p:cNvGrpSpPr/>
        <p:nvPr/>
      </p:nvGrpSpPr>
      <p:grpSpPr>
        <a:xfrm>
          <a:off x="0" y="0"/>
          <a:ext cx="0" cy="0"/>
          <a:chOff x="0" y="0"/>
          <a:chExt cx="0" cy="0"/>
        </a:xfrm>
      </p:grpSpPr>
      <p:sp>
        <p:nvSpPr>
          <p:cNvPr id="48130" name="Line 7">
            <a:extLst>
              <a:ext uri="{FF2B5EF4-FFF2-40B4-BE49-F238E27FC236}">
                <a16:creationId xmlns:a16="http://schemas.microsoft.com/office/drawing/2014/main" id="{D5ABA51D-E1E0-2F94-3723-292E434D3B9E}"/>
              </a:ext>
            </a:extLst>
          </p:cNvPr>
          <p:cNvSpPr>
            <a:spLocks noChangeShapeType="1"/>
          </p:cNvSpPr>
          <p:nvPr/>
        </p:nvSpPr>
        <p:spPr bwMode="auto">
          <a:xfrm flipH="1" flipV="1">
            <a:off x="1862668" y="5816600"/>
            <a:ext cx="220133" cy="406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398" tIns="45701" rIns="91398" bIns="45701" anchor="ctr"/>
          <a:lstStyle/>
          <a:p>
            <a:pPr marL="0" marR="0" lvl="0" indent="0" algn="l" defTabSz="913986" rtl="0" eaLnBrk="1" fontAlgn="base" latinLnBrk="0" hangingPunct="1">
              <a:lnSpc>
                <a:spcPct val="100000"/>
              </a:lnSpc>
              <a:spcBef>
                <a:spcPct val="0"/>
              </a:spcBef>
              <a:spcAft>
                <a:spcPct val="0"/>
              </a:spcAft>
              <a:buClrTx/>
              <a:buSzTx/>
              <a:buFontTx/>
              <a:buNone/>
              <a:tabLst/>
              <a:defRPr/>
            </a:pPr>
            <a:endParaRPr kumimoji="0" lang="en-GB" sz="7600" b="1" i="0" u="none" strike="noStrike" kern="1200" cap="none" spc="0" normalizeH="0" baseline="0" noProof="0">
              <a:ln>
                <a:noFill/>
              </a:ln>
              <a:solidFill>
                <a:srgbClr val="FFD624"/>
              </a:solidFill>
              <a:effectLst/>
              <a:uLnTx/>
              <a:uFillTx/>
              <a:latin typeface="Arial"/>
              <a:ea typeface="+mn-ea"/>
              <a:cs typeface="+mn-cs"/>
            </a:endParaRPr>
          </a:p>
        </p:txBody>
      </p:sp>
      <p:sp>
        <p:nvSpPr>
          <p:cNvPr id="48131" name="Rectangle 2">
            <a:extLst>
              <a:ext uri="{FF2B5EF4-FFF2-40B4-BE49-F238E27FC236}">
                <a16:creationId xmlns:a16="http://schemas.microsoft.com/office/drawing/2014/main" id="{0BDF32EE-0727-3FD9-4F72-5538D27A0C56}"/>
              </a:ext>
            </a:extLst>
          </p:cNvPr>
          <p:cNvSpPr txBox="1">
            <a:spLocks noChangeArrowheads="1"/>
          </p:cNvSpPr>
          <p:nvPr/>
        </p:nvSpPr>
        <p:spPr bwMode="auto">
          <a:xfrm>
            <a:off x="406400" y="1033463"/>
            <a:ext cx="11176000"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nchor="ctr"/>
          <a:lstStyle>
            <a:lvl1pPr marL="3587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marL="358775" marR="0" lvl="0" indent="0" algn="ctr" defTabSz="913986" rtl="0" eaLnBrk="1" fontAlgn="base" latinLnBrk="0" hangingPunct="1">
              <a:lnSpc>
                <a:spcPct val="100000"/>
              </a:lnSpc>
              <a:spcBef>
                <a:spcPct val="0"/>
              </a:spcBef>
              <a:spcAft>
                <a:spcPct val="0"/>
              </a:spcAft>
              <a:buClrTx/>
              <a:buSzTx/>
              <a:buFontTx/>
              <a:buNone/>
              <a:tabLst/>
              <a:defRPr/>
            </a:pPr>
            <a:br>
              <a:rPr kumimoji="0" lang="en-GB" altLang="en-US" sz="2400" b="1" i="1" u="none" strike="noStrike" kern="1200" cap="none" spc="0" normalizeH="0" baseline="0" noProof="0">
                <a:ln>
                  <a:noFill/>
                </a:ln>
                <a:solidFill>
                  <a:srgbClr val="003366"/>
                </a:solidFill>
                <a:effectLst/>
                <a:uLnTx/>
                <a:uFillTx/>
                <a:latin typeface="Verdana" pitchFamily="34" charset="0"/>
                <a:ea typeface="+mn-ea"/>
                <a:cs typeface="Arial" pitchFamily="34" charset="0"/>
              </a:rPr>
            </a:br>
            <a:endParaRPr kumimoji="0" lang="en-GB" altLang="en-US" sz="7600" b="1" i="1" u="none" strike="noStrike" kern="1200" cap="none" spc="0" normalizeH="0" baseline="0" noProof="0">
              <a:ln>
                <a:noFill/>
              </a:ln>
              <a:solidFill>
                <a:srgbClr val="003366"/>
              </a:solidFill>
              <a:effectLst/>
              <a:uLnTx/>
              <a:uFillTx/>
              <a:latin typeface="Verdana" pitchFamily="34" charset="0"/>
              <a:ea typeface="+mn-ea"/>
              <a:cs typeface="Arial" pitchFamily="34" charset="0"/>
            </a:endParaRPr>
          </a:p>
        </p:txBody>
      </p:sp>
      <p:sp>
        <p:nvSpPr>
          <p:cNvPr id="47109" name="Rectangle 3">
            <a:extLst>
              <a:ext uri="{FF2B5EF4-FFF2-40B4-BE49-F238E27FC236}">
                <a16:creationId xmlns:a16="http://schemas.microsoft.com/office/drawing/2014/main" id="{1E6DAC1B-4A66-3515-918C-79572E8A9775}"/>
              </a:ext>
            </a:extLst>
          </p:cNvPr>
          <p:cNvSpPr txBox="1">
            <a:spLocks noChangeArrowheads="1"/>
          </p:cNvSpPr>
          <p:nvPr/>
        </p:nvSpPr>
        <p:spPr bwMode="auto">
          <a:xfrm>
            <a:off x="242358" y="1405925"/>
            <a:ext cx="11803462" cy="532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lstStyle>
            <a:lvl1pPr marL="342900" indent="-342900" eaLnBrk="0" hangingPunct="0">
              <a:defRPr sz="7600" b="1">
                <a:solidFill>
                  <a:srgbClr val="FFD624"/>
                </a:solidFill>
                <a:latin typeface="Verdana" pitchFamily="34" charset="0"/>
              </a:defRPr>
            </a:lvl1pPr>
            <a:lvl2pPr marL="520700" indent="-34290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p:txBody>
      </p:sp>
      <p:sp>
        <p:nvSpPr>
          <p:cNvPr id="7" name="Title 1">
            <a:extLst>
              <a:ext uri="{FF2B5EF4-FFF2-40B4-BE49-F238E27FC236}">
                <a16:creationId xmlns:a16="http://schemas.microsoft.com/office/drawing/2014/main" id="{E2C02DCA-36A3-FF5E-C2FF-D9D6ED126EFB}"/>
              </a:ext>
            </a:extLst>
          </p:cNvPr>
          <p:cNvSpPr txBox="1">
            <a:spLocks/>
          </p:cNvSpPr>
          <p:nvPr/>
        </p:nvSpPr>
        <p:spPr>
          <a:xfrm>
            <a:off x="0" y="212959"/>
            <a:ext cx="12191999" cy="6365866"/>
          </a:xfrm>
          <a:prstGeom prst="rect">
            <a:avLst/>
          </a:prstGeom>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358775" marR="0" lvl="0" indent="-358775" algn="l" defTabSz="913986" rtl="0" eaLnBrk="1" fontAlgn="base" latinLnBrk="0" hangingPunct="1">
              <a:lnSpc>
                <a:spcPct val="100000"/>
              </a:lnSpc>
              <a:spcBef>
                <a:spcPct val="0"/>
              </a:spcBef>
              <a:spcAft>
                <a:spcPct val="0"/>
              </a:spcAft>
              <a:buClrTx/>
              <a:buSzTx/>
              <a:buFontTx/>
              <a:buNone/>
              <a:tabLst/>
              <a:defRPr/>
            </a:pPr>
            <a:endParaRPr kumimoji="0" lang="en-US" sz="3000" b="0"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pic>
        <p:nvPicPr>
          <p:cNvPr id="1026" name="Picture 2" descr="E:\2023 june 14-15 Vilnius AKIS seminar\spider in web.jpg">
            <a:extLst>
              <a:ext uri="{FF2B5EF4-FFF2-40B4-BE49-F238E27FC236}">
                <a16:creationId xmlns:a16="http://schemas.microsoft.com/office/drawing/2014/main" id="{84DF2DBA-D8B1-7569-3CB7-3B253D5EC5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66700"/>
            <a:ext cx="95250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268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D0A73-F4CF-63C0-AE7A-924D6077D43D}"/>
            </a:ext>
          </a:extLst>
        </p:cNvPr>
        <p:cNvGrpSpPr/>
        <p:nvPr/>
      </p:nvGrpSpPr>
      <p:grpSpPr>
        <a:xfrm>
          <a:off x="0" y="0"/>
          <a:ext cx="0" cy="0"/>
          <a:chOff x="0" y="0"/>
          <a:chExt cx="0" cy="0"/>
        </a:xfrm>
      </p:grpSpPr>
      <p:sp>
        <p:nvSpPr>
          <p:cNvPr id="17" name="Ovaal 16">
            <a:extLst>
              <a:ext uri="{FF2B5EF4-FFF2-40B4-BE49-F238E27FC236}">
                <a16:creationId xmlns:a16="http://schemas.microsoft.com/office/drawing/2014/main" id="{1365F0B7-701B-D3F5-23F2-00D806F167F2}"/>
              </a:ext>
            </a:extLst>
          </p:cNvPr>
          <p:cNvSpPr/>
          <p:nvPr/>
        </p:nvSpPr>
        <p:spPr>
          <a:xfrm>
            <a:off x="728870" y="942975"/>
            <a:ext cx="10734261" cy="5839654"/>
          </a:xfrm>
          <a:prstGeom prst="ellipse">
            <a:avLst/>
          </a:prstGeom>
          <a:solidFill>
            <a:srgbClr val="D7D467">
              <a:alpha val="87059"/>
            </a:srgb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chthoek: afgeronde hoeken 4">
            <a:extLst>
              <a:ext uri="{FF2B5EF4-FFF2-40B4-BE49-F238E27FC236}">
                <a16:creationId xmlns:a16="http://schemas.microsoft.com/office/drawing/2014/main" id="{F6D69E90-E79F-BF74-C997-8C27AEA5D3FC}"/>
              </a:ext>
            </a:extLst>
          </p:cNvPr>
          <p:cNvSpPr/>
          <p:nvPr/>
        </p:nvSpPr>
        <p:spPr>
          <a:xfrm>
            <a:off x="5118026" y="5599230"/>
            <a:ext cx="2344308" cy="1105963"/>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0" name="Groep 9">
            <a:extLst>
              <a:ext uri="{FF2B5EF4-FFF2-40B4-BE49-F238E27FC236}">
                <a16:creationId xmlns:a16="http://schemas.microsoft.com/office/drawing/2014/main" id="{1F3859DA-48D9-CF16-2791-F5207D6FE221}"/>
              </a:ext>
            </a:extLst>
          </p:cNvPr>
          <p:cNvGrpSpPr/>
          <p:nvPr/>
        </p:nvGrpSpPr>
        <p:grpSpPr>
          <a:xfrm>
            <a:off x="1817868" y="3997517"/>
            <a:ext cx="8723906" cy="1002183"/>
            <a:chOff x="1360999" y="3653624"/>
            <a:chExt cx="8723906" cy="779228"/>
          </a:xfrm>
          <a:solidFill>
            <a:srgbClr val="D8D56A">
              <a:alpha val="61961"/>
            </a:srgbClr>
          </a:solidFill>
        </p:grpSpPr>
        <p:sp>
          <p:nvSpPr>
            <p:cNvPr id="7" name="Rechthoek: afgeronde hoeken 6">
              <a:extLst>
                <a:ext uri="{FF2B5EF4-FFF2-40B4-BE49-F238E27FC236}">
                  <a16:creationId xmlns:a16="http://schemas.microsoft.com/office/drawing/2014/main" id="{9A888CE4-D617-1BAD-2EC7-19ED5613618A}"/>
                </a:ext>
              </a:extLst>
            </p:cNvPr>
            <p:cNvSpPr/>
            <p:nvPr/>
          </p:nvSpPr>
          <p:spPr>
            <a:xfrm>
              <a:off x="1360999"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hthoek: afgeronde hoeken 5">
              <a:extLst>
                <a:ext uri="{FF2B5EF4-FFF2-40B4-BE49-F238E27FC236}">
                  <a16:creationId xmlns:a16="http://schemas.microsoft.com/office/drawing/2014/main" id="{8AD95B21-7A16-11CA-8A31-C277C78695EA}"/>
                </a:ext>
              </a:extLst>
            </p:cNvPr>
            <p:cNvSpPr/>
            <p:nvPr/>
          </p:nvSpPr>
          <p:spPr>
            <a:xfrm>
              <a:off x="8287911"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ECEBB6"/>
                </a:solidFill>
                <a:effectLst/>
                <a:uLnTx/>
                <a:uFillTx/>
                <a:latin typeface="Aptos" panose="02110004020202020204"/>
                <a:ea typeface="+mn-ea"/>
                <a:cs typeface="+mn-cs"/>
              </a:endParaRPr>
            </a:p>
          </p:txBody>
        </p:sp>
      </p:grpSp>
      <p:grpSp>
        <p:nvGrpSpPr>
          <p:cNvPr id="9" name="Groep 8">
            <a:extLst>
              <a:ext uri="{FF2B5EF4-FFF2-40B4-BE49-F238E27FC236}">
                <a16:creationId xmlns:a16="http://schemas.microsoft.com/office/drawing/2014/main" id="{233EAC36-C9E5-7278-5FCB-2E8FA2CBD9C0}"/>
              </a:ext>
            </a:extLst>
          </p:cNvPr>
          <p:cNvGrpSpPr/>
          <p:nvPr/>
        </p:nvGrpSpPr>
        <p:grpSpPr>
          <a:xfrm>
            <a:off x="2814762" y="1556467"/>
            <a:ext cx="6765236" cy="992659"/>
            <a:chOff x="2107096" y="1208597"/>
            <a:chExt cx="6765236" cy="992659"/>
          </a:xfrm>
          <a:solidFill>
            <a:srgbClr val="FFFF00">
              <a:alpha val="54902"/>
            </a:srgbClr>
          </a:solidFill>
        </p:grpSpPr>
        <p:sp>
          <p:nvSpPr>
            <p:cNvPr id="4" name="Rechthoek: afgeronde hoeken 3">
              <a:extLst>
                <a:ext uri="{FF2B5EF4-FFF2-40B4-BE49-F238E27FC236}">
                  <a16:creationId xmlns:a16="http://schemas.microsoft.com/office/drawing/2014/main" id="{621A86FF-8105-83D5-BE28-B03A93C68760}"/>
                </a:ext>
              </a:extLst>
            </p:cNvPr>
            <p:cNvSpPr/>
            <p:nvPr/>
          </p:nvSpPr>
          <p:spPr>
            <a:xfrm>
              <a:off x="2107096" y="1208598"/>
              <a:ext cx="1796994" cy="779228"/>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hthoek: afgeronde hoeken 7">
              <a:extLst>
                <a:ext uri="{FF2B5EF4-FFF2-40B4-BE49-F238E27FC236}">
                  <a16:creationId xmlns:a16="http://schemas.microsoft.com/office/drawing/2014/main" id="{1035F72F-62D7-3466-BCCC-7527E6172367}"/>
                </a:ext>
              </a:extLst>
            </p:cNvPr>
            <p:cNvSpPr/>
            <p:nvPr/>
          </p:nvSpPr>
          <p:spPr>
            <a:xfrm>
              <a:off x="6672799" y="1208597"/>
              <a:ext cx="2199533" cy="992659"/>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Rechte verbindingslijn 11">
            <a:extLst>
              <a:ext uri="{FF2B5EF4-FFF2-40B4-BE49-F238E27FC236}">
                <a16:creationId xmlns:a16="http://schemas.microsoft.com/office/drawing/2014/main" id="{0D7BE03F-1570-7CD9-672E-3127AB8B7E12}"/>
              </a:ext>
            </a:extLst>
          </p:cNvPr>
          <p:cNvCxnSpPr>
            <a:cxnSpLocks/>
          </p:cNvCxnSpPr>
          <p:nvPr/>
        </p:nvCxnSpPr>
        <p:spPr>
          <a:xfrm>
            <a:off x="4611756" y="2293952"/>
            <a:ext cx="4150583" cy="179103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DC5D80B2-C55B-50C3-B9A0-EE70C1FCA717}"/>
              </a:ext>
            </a:extLst>
          </p:cNvPr>
          <p:cNvCxnSpPr>
            <a:cxnSpLocks/>
          </p:cNvCxnSpPr>
          <p:nvPr/>
        </p:nvCxnSpPr>
        <p:spPr>
          <a:xfrm flipV="1">
            <a:off x="3614862" y="2528254"/>
            <a:ext cx="3912705" cy="155672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8" name="Rechte verbindingslijn 17">
            <a:extLst>
              <a:ext uri="{FF2B5EF4-FFF2-40B4-BE49-F238E27FC236}">
                <a16:creationId xmlns:a16="http://schemas.microsoft.com/office/drawing/2014/main" id="{1B29C09C-818A-5989-0D71-FE9FD51A02AA}"/>
              </a:ext>
            </a:extLst>
          </p:cNvPr>
          <p:cNvCxnSpPr>
            <a:cxnSpLocks/>
            <a:endCxn id="8" idx="1"/>
          </p:cNvCxnSpPr>
          <p:nvPr/>
        </p:nvCxnSpPr>
        <p:spPr>
          <a:xfrm>
            <a:off x="4611756" y="1946082"/>
            <a:ext cx="2768709" cy="106715"/>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0" name="Rechte verbindingslijn 19">
            <a:extLst>
              <a:ext uri="{FF2B5EF4-FFF2-40B4-BE49-F238E27FC236}">
                <a16:creationId xmlns:a16="http://schemas.microsoft.com/office/drawing/2014/main" id="{D960AD73-D79A-A386-B8D2-0EF42FEE388D}"/>
              </a:ext>
            </a:extLst>
          </p:cNvPr>
          <p:cNvCxnSpPr>
            <a:cxnSpLocks/>
            <a:stCxn id="5" idx="0"/>
            <a:endCxn id="8" idx="2"/>
          </p:cNvCxnSpPr>
          <p:nvPr/>
        </p:nvCxnSpPr>
        <p:spPr>
          <a:xfrm flipV="1">
            <a:off x="6290180" y="2549126"/>
            <a:ext cx="2190052" cy="305010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3" name="Rechte verbindingslijn 22">
            <a:extLst>
              <a:ext uri="{FF2B5EF4-FFF2-40B4-BE49-F238E27FC236}">
                <a16:creationId xmlns:a16="http://schemas.microsoft.com/office/drawing/2014/main" id="{C518D496-4E5A-CEC5-9176-704BC12FE978}"/>
              </a:ext>
            </a:extLst>
          </p:cNvPr>
          <p:cNvCxnSpPr>
            <a:cxnSpLocks/>
            <a:stCxn id="5" idx="0"/>
            <a:endCxn id="4" idx="2"/>
          </p:cNvCxnSpPr>
          <p:nvPr/>
        </p:nvCxnSpPr>
        <p:spPr>
          <a:xfrm flipH="1" flipV="1">
            <a:off x="3713259" y="2335696"/>
            <a:ext cx="2576921" cy="326353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8" name="Rechte verbindingslijn 27">
            <a:extLst>
              <a:ext uri="{FF2B5EF4-FFF2-40B4-BE49-F238E27FC236}">
                <a16:creationId xmlns:a16="http://schemas.microsoft.com/office/drawing/2014/main" id="{ABDFBBCA-2F23-A4FC-4710-81C1060AD659}"/>
              </a:ext>
            </a:extLst>
          </p:cNvPr>
          <p:cNvCxnSpPr>
            <a:cxnSpLocks/>
            <a:endCxn id="6" idx="1"/>
          </p:cNvCxnSpPr>
          <p:nvPr/>
        </p:nvCxnSpPr>
        <p:spPr>
          <a:xfrm>
            <a:off x="3614862" y="4420262"/>
            <a:ext cx="5129918" cy="7834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0" name="Rechte verbindingslijn 29">
            <a:extLst>
              <a:ext uri="{FF2B5EF4-FFF2-40B4-BE49-F238E27FC236}">
                <a16:creationId xmlns:a16="http://schemas.microsoft.com/office/drawing/2014/main" id="{E4E4D96C-D704-08FE-274A-159AA5359970}"/>
              </a:ext>
            </a:extLst>
          </p:cNvPr>
          <p:cNvCxnSpPr>
            <a:cxnSpLocks/>
            <a:stCxn id="7" idx="0"/>
          </p:cNvCxnSpPr>
          <p:nvPr/>
        </p:nvCxnSpPr>
        <p:spPr>
          <a:xfrm flipV="1">
            <a:off x="2716365" y="2335696"/>
            <a:ext cx="996894" cy="166182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5" name="Rechte verbindingslijn 34">
            <a:extLst>
              <a:ext uri="{FF2B5EF4-FFF2-40B4-BE49-F238E27FC236}">
                <a16:creationId xmlns:a16="http://schemas.microsoft.com/office/drawing/2014/main" id="{B3FA1EF2-76CD-B1E1-4A0C-40FF75CDB67C}"/>
              </a:ext>
            </a:extLst>
          </p:cNvPr>
          <p:cNvCxnSpPr>
            <a:cxnSpLocks/>
          </p:cNvCxnSpPr>
          <p:nvPr/>
        </p:nvCxnSpPr>
        <p:spPr>
          <a:xfrm flipV="1">
            <a:off x="7425615" y="4981755"/>
            <a:ext cx="2412840" cy="121816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3" name="Rechte verbindingslijn 32">
            <a:extLst>
              <a:ext uri="{FF2B5EF4-FFF2-40B4-BE49-F238E27FC236}">
                <a16:creationId xmlns:a16="http://schemas.microsoft.com/office/drawing/2014/main" id="{65276AEB-9D9D-8BF2-288F-13D1240D2254}"/>
              </a:ext>
            </a:extLst>
          </p:cNvPr>
          <p:cNvCxnSpPr>
            <a:cxnSpLocks/>
            <a:stCxn id="6" idx="0"/>
          </p:cNvCxnSpPr>
          <p:nvPr/>
        </p:nvCxnSpPr>
        <p:spPr>
          <a:xfrm flipH="1" flipV="1">
            <a:off x="9026887" y="2591268"/>
            <a:ext cx="616390" cy="140624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9" name="Rechte verbindingslijn 38">
            <a:extLst>
              <a:ext uri="{FF2B5EF4-FFF2-40B4-BE49-F238E27FC236}">
                <a16:creationId xmlns:a16="http://schemas.microsoft.com/office/drawing/2014/main" id="{419A81D6-D1CB-6C8F-C479-E15238F516AD}"/>
              </a:ext>
            </a:extLst>
          </p:cNvPr>
          <p:cNvCxnSpPr>
            <a:cxnSpLocks/>
            <a:stCxn id="7" idx="2"/>
            <a:endCxn id="5" idx="1"/>
          </p:cNvCxnSpPr>
          <p:nvPr/>
        </p:nvCxnSpPr>
        <p:spPr>
          <a:xfrm>
            <a:off x="2716365" y="4999700"/>
            <a:ext cx="2401661" cy="1152512"/>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CE52BB7-323A-B146-2BCC-94A9F3604D85}"/>
              </a:ext>
            </a:extLst>
          </p:cNvPr>
          <p:cNvSpPr txBox="1"/>
          <p:nvPr/>
        </p:nvSpPr>
        <p:spPr>
          <a:xfrm>
            <a:off x="2843651" y="1706635"/>
            <a:ext cx="17840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EIP</a:t>
            </a:r>
            <a:r>
              <a:rPr kumimoji="0" lang="fr-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 </a:t>
            </a:r>
            <a:r>
              <a:rPr kumimoji="0" lang="fr-BE" sz="3200" b="0" i="0" u="none" strike="noStrike" kern="1200" cap="none" spc="0" normalizeH="0" baseline="0" noProof="0" dirty="0" err="1">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OGs</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8635A9C7-DBFC-3F37-F140-9FE2A94DB469}"/>
              </a:ext>
            </a:extLst>
          </p:cNvPr>
          <p:cNvSpPr txBox="1"/>
          <p:nvPr/>
        </p:nvSpPr>
        <p:spPr>
          <a:xfrm>
            <a:off x="2009104" y="4084984"/>
            <a:ext cx="1562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Advice</a:t>
            </a:r>
            <a:endParaRPr kumimoji="0" lang="nl-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3" name="Tekstvak 12">
            <a:extLst>
              <a:ext uri="{FF2B5EF4-FFF2-40B4-BE49-F238E27FC236}">
                <a16:creationId xmlns:a16="http://schemas.microsoft.com/office/drawing/2014/main" id="{01001216-D7F2-1E67-7FB2-0E3435813FBD}"/>
              </a:ext>
            </a:extLst>
          </p:cNvPr>
          <p:cNvSpPr txBox="1"/>
          <p:nvPr/>
        </p:nvSpPr>
        <p:spPr>
          <a:xfrm>
            <a:off x="8805945" y="3922482"/>
            <a:ext cx="17161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On farm demo</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6" name="Rechthoek 15">
            <a:extLst>
              <a:ext uri="{FF2B5EF4-FFF2-40B4-BE49-F238E27FC236}">
                <a16:creationId xmlns:a16="http://schemas.microsoft.com/office/drawing/2014/main" id="{4CBCA486-7DEC-3C0B-4984-371F0440D82C}"/>
              </a:ext>
            </a:extLst>
          </p:cNvPr>
          <p:cNvSpPr/>
          <p:nvPr/>
        </p:nvSpPr>
        <p:spPr>
          <a:xfrm>
            <a:off x="4346907" y="-117367"/>
            <a:ext cx="3498186"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AKIS</a:t>
            </a:r>
            <a:endParaRPr kumimoji="0" lang="nl-NL"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endParaRPr>
          </a:p>
        </p:txBody>
      </p:sp>
      <p:sp>
        <p:nvSpPr>
          <p:cNvPr id="11" name="Tekstvak 10">
            <a:extLst>
              <a:ext uri="{FF2B5EF4-FFF2-40B4-BE49-F238E27FC236}">
                <a16:creationId xmlns:a16="http://schemas.microsoft.com/office/drawing/2014/main" id="{BD3A2112-4691-EFE7-9A92-236526FA88AB}"/>
              </a:ext>
            </a:extLst>
          </p:cNvPr>
          <p:cNvSpPr txBox="1"/>
          <p:nvPr/>
        </p:nvSpPr>
        <p:spPr>
          <a:xfrm>
            <a:off x="7355002" y="1596880"/>
            <a:ext cx="228827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Education &amp; Training</a:t>
            </a:r>
            <a:endParaRPr kumimoji="0" lang="nl-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5" name="Tekstvak 14">
            <a:extLst>
              <a:ext uri="{FF2B5EF4-FFF2-40B4-BE49-F238E27FC236}">
                <a16:creationId xmlns:a16="http://schemas.microsoft.com/office/drawing/2014/main" id="{95567625-E44D-B5B3-9A04-4DF5AB2B1078}"/>
              </a:ext>
            </a:extLst>
          </p:cNvPr>
          <p:cNvSpPr txBox="1"/>
          <p:nvPr/>
        </p:nvSpPr>
        <p:spPr>
          <a:xfrm>
            <a:off x="5065892" y="5640974"/>
            <a:ext cx="248561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Knowledge exchange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Tree>
    <p:extLst>
      <p:ext uri="{BB962C8B-B14F-4D97-AF65-F5344CB8AC3E}">
        <p14:creationId xmlns:p14="http://schemas.microsoft.com/office/powerpoint/2010/main" val="3674730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8CEF-C1FA-BEDF-3E01-661375CB80FF}"/>
              </a:ext>
            </a:extLst>
          </p:cNvPr>
          <p:cNvSpPr>
            <a:spLocks noGrp="1"/>
          </p:cNvSpPr>
          <p:nvPr>
            <p:ph type="title"/>
          </p:nvPr>
        </p:nvSpPr>
        <p:spPr>
          <a:xfrm>
            <a:off x="260557" y="-235461"/>
            <a:ext cx="11480339" cy="782357"/>
          </a:xfrm>
          <a:ln>
            <a:noFill/>
          </a:ln>
        </p:spPr>
        <p:txBody>
          <a:bodyPr/>
          <a:lstStyle/>
          <a:p>
            <a:r>
              <a:rPr lang="en-US" sz="2200" b="1" spc="-1" dirty="0">
                <a:solidFill>
                  <a:srgbClr val="BBB831"/>
                </a:solidFill>
                <a:uFill>
                  <a:solidFill>
                    <a:srgbClr val="FFFFFF"/>
                  </a:solidFill>
                </a:uFill>
                <a:latin typeface="Verdana"/>
                <a:ea typeface="Verdana"/>
              </a:rPr>
              <a:t>Main </a:t>
            </a:r>
            <a:r>
              <a:rPr lang="en-US" sz="2200" b="1" spc="-1" dirty="0">
                <a:solidFill>
                  <a:srgbClr val="C00000"/>
                </a:solidFill>
                <a:uFill>
                  <a:solidFill>
                    <a:srgbClr val="FFFFFF"/>
                  </a:solidFill>
                </a:uFill>
                <a:latin typeface="Verdana"/>
                <a:ea typeface="Verdana"/>
              </a:rPr>
              <a:t>AKIS interventions supporting advisors </a:t>
            </a:r>
            <a:r>
              <a:rPr lang="en-GB" sz="2200" b="1" spc="-1" dirty="0">
                <a:solidFill>
                  <a:srgbClr val="BBB831"/>
                </a:solidFill>
                <a:uFill>
                  <a:solidFill>
                    <a:srgbClr val="FFFFFF"/>
                  </a:solidFill>
                </a:uFill>
                <a:latin typeface="Verdana"/>
                <a:ea typeface="Verdana"/>
              </a:rPr>
              <a:t>within the CAP 2023-2027 </a:t>
            </a:r>
            <a:endParaRPr lang="en-IE" sz="2200" b="1" spc="-1" dirty="0">
              <a:solidFill>
                <a:srgbClr val="BBB831"/>
              </a:solidFill>
              <a:uFill>
                <a:solidFill>
                  <a:srgbClr val="FFFFFF"/>
                </a:solidFill>
              </a:uFill>
              <a:latin typeface="Verdana"/>
              <a:ea typeface="Verdana"/>
            </a:endParaRPr>
          </a:p>
        </p:txBody>
      </p:sp>
      <p:sp>
        <p:nvSpPr>
          <p:cNvPr id="3" name="Content Placeholder 2">
            <a:extLst>
              <a:ext uri="{FF2B5EF4-FFF2-40B4-BE49-F238E27FC236}">
                <a16:creationId xmlns:a16="http://schemas.microsoft.com/office/drawing/2014/main" id="{3D83A096-2C12-6020-9BDD-623567AF25EB}"/>
              </a:ext>
            </a:extLst>
          </p:cNvPr>
          <p:cNvSpPr>
            <a:spLocks noGrp="1"/>
          </p:cNvSpPr>
          <p:nvPr>
            <p:ph idx="1"/>
          </p:nvPr>
        </p:nvSpPr>
        <p:spPr>
          <a:xfrm>
            <a:off x="1128830" y="503941"/>
            <a:ext cx="10802613" cy="2342507"/>
          </a:xfrm>
        </p:spPr>
        <p:txBody>
          <a:bodyPr/>
          <a:lstStyle/>
          <a:p>
            <a:pPr marL="265113" lvl="1" indent="-265113">
              <a:spcAft>
                <a:spcPts val="600"/>
              </a:spcAft>
            </a:pPr>
            <a:r>
              <a:rPr lang="en-US" b="1" dirty="0">
                <a:solidFill>
                  <a:srgbClr val="548235"/>
                </a:solidFill>
              </a:rPr>
              <a:t>F</a:t>
            </a:r>
            <a:r>
              <a:rPr lang="en-US" b="1" i="0" dirty="0">
                <a:solidFill>
                  <a:srgbClr val="548235"/>
                </a:solidFill>
                <a:effectLst/>
              </a:rPr>
              <a:t>arm advice </a:t>
            </a:r>
            <a:r>
              <a:rPr lang="en-US" b="0" i="0" dirty="0">
                <a:solidFill>
                  <a:srgbClr val="548235"/>
                </a:solidFill>
                <a:effectLst/>
              </a:rPr>
              <a:t>(financing for farmers/foresters) by farm </a:t>
            </a:r>
            <a:r>
              <a:rPr lang="en-US" b="1" i="0" dirty="0">
                <a:solidFill>
                  <a:srgbClr val="548235"/>
                </a:solidFill>
                <a:effectLst/>
              </a:rPr>
              <a:t>advisors</a:t>
            </a:r>
          </a:p>
          <a:p>
            <a:pPr marL="265113" lvl="1" indent="-265113">
              <a:spcAft>
                <a:spcPts val="600"/>
              </a:spcAft>
            </a:pPr>
            <a:r>
              <a:rPr lang="en-US" b="1" dirty="0">
                <a:solidFill>
                  <a:srgbClr val="548235"/>
                </a:solidFill>
              </a:rPr>
              <a:t>Training and lifelong learning</a:t>
            </a:r>
            <a:r>
              <a:rPr lang="en-US" dirty="0">
                <a:solidFill>
                  <a:srgbClr val="548235"/>
                </a:solidFill>
              </a:rPr>
              <a:t> </a:t>
            </a:r>
            <a:r>
              <a:rPr lang="en-US" b="0" i="0" dirty="0">
                <a:solidFill>
                  <a:srgbClr val="548235"/>
                </a:solidFill>
                <a:effectLst/>
              </a:rPr>
              <a:t>(financing for farmers/foresters, lead </a:t>
            </a:r>
            <a:r>
              <a:rPr lang="en-US" dirty="0">
                <a:solidFill>
                  <a:srgbClr val="548235"/>
                </a:solidFill>
              </a:rPr>
              <a:t>by </a:t>
            </a:r>
            <a:r>
              <a:rPr lang="en-US" b="1" dirty="0">
                <a:solidFill>
                  <a:srgbClr val="548235"/>
                </a:solidFill>
              </a:rPr>
              <a:t>advisors</a:t>
            </a:r>
            <a:r>
              <a:rPr lang="en-US" dirty="0">
                <a:solidFill>
                  <a:srgbClr val="548235"/>
                </a:solidFill>
              </a:rPr>
              <a:t> as well as training </a:t>
            </a:r>
            <a:r>
              <a:rPr lang="en-US" b="0" i="0" dirty="0">
                <a:solidFill>
                  <a:srgbClr val="548235"/>
                </a:solidFill>
                <a:effectLst/>
              </a:rPr>
              <a:t>for </a:t>
            </a:r>
            <a:r>
              <a:rPr lang="en-US" b="1" i="0" dirty="0">
                <a:solidFill>
                  <a:srgbClr val="548235"/>
                </a:solidFill>
                <a:effectLst/>
              </a:rPr>
              <a:t>advisors</a:t>
            </a:r>
            <a:r>
              <a:rPr lang="en-US" b="0" i="0" dirty="0">
                <a:solidFill>
                  <a:srgbClr val="548235"/>
                </a:solidFill>
                <a:effectLst/>
              </a:rPr>
              <a:t>)</a:t>
            </a:r>
          </a:p>
          <a:p>
            <a:pPr marL="265113" lvl="1" indent="-265113">
              <a:spcAft>
                <a:spcPts val="600"/>
              </a:spcAft>
            </a:pPr>
            <a:r>
              <a:rPr lang="en-US" b="1" i="0" dirty="0">
                <a:solidFill>
                  <a:srgbClr val="548235"/>
                </a:solidFill>
                <a:effectLst/>
              </a:rPr>
              <a:t>Knowledge exchange and information dissemination </a:t>
            </a:r>
            <a:r>
              <a:rPr lang="en-US" b="0" i="0" dirty="0">
                <a:solidFill>
                  <a:srgbClr val="548235"/>
                </a:solidFill>
                <a:effectLst/>
              </a:rPr>
              <a:t>(trainings, on-farm demonstration, discussion </a:t>
            </a:r>
            <a:r>
              <a:rPr lang="en-US" dirty="0">
                <a:solidFill>
                  <a:srgbClr val="548235"/>
                </a:solidFill>
              </a:rPr>
              <a:t>networks, </a:t>
            </a:r>
            <a:r>
              <a:rPr lang="en-US" b="0" i="0" dirty="0">
                <a:solidFill>
                  <a:srgbClr val="548235"/>
                </a:solidFill>
                <a:effectLst/>
              </a:rPr>
              <a:t>information activities, etc.) where </a:t>
            </a:r>
            <a:r>
              <a:rPr lang="en-US" b="1" i="0" dirty="0">
                <a:solidFill>
                  <a:srgbClr val="548235"/>
                </a:solidFill>
                <a:effectLst/>
              </a:rPr>
              <a:t>advisors</a:t>
            </a:r>
            <a:r>
              <a:rPr lang="en-US" b="0" i="0" dirty="0">
                <a:solidFill>
                  <a:srgbClr val="548235"/>
                </a:solidFill>
                <a:effectLst/>
              </a:rPr>
              <a:t> </a:t>
            </a:r>
            <a:r>
              <a:rPr lang="en-US" b="1" i="0" dirty="0">
                <a:solidFill>
                  <a:srgbClr val="548235"/>
                </a:solidFill>
                <a:effectLst/>
              </a:rPr>
              <a:t>play a key role</a:t>
            </a:r>
          </a:p>
          <a:p>
            <a:pPr marL="265113" lvl="1" indent="-265113">
              <a:spcAft>
                <a:spcPts val="600"/>
              </a:spcAft>
            </a:pPr>
            <a:r>
              <a:rPr lang="en-US" b="1" i="0" dirty="0">
                <a:solidFill>
                  <a:srgbClr val="548235"/>
                </a:solidFill>
                <a:effectLst/>
              </a:rPr>
              <a:t>EIP-AGRI operational </a:t>
            </a:r>
            <a:r>
              <a:rPr lang="en-US" b="1" dirty="0">
                <a:solidFill>
                  <a:srgbClr val="548235"/>
                </a:solidFill>
              </a:rPr>
              <a:t>g</a:t>
            </a:r>
            <a:r>
              <a:rPr lang="en-US" b="1" i="0" dirty="0">
                <a:solidFill>
                  <a:srgbClr val="548235"/>
                </a:solidFill>
                <a:effectLst/>
              </a:rPr>
              <a:t>roup projects </a:t>
            </a:r>
            <a:r>
              <a:rPr lang="en-US" b="0" i="0" dirty="0">
                <a:solidFill>
                  <a:srgbClr val="548235"/>
                </a:solidFill>
                <a:effectLst/>
              </a:rPr>
              <a:t>(bottom-up innovation projects including as much as possible </a:t>
            </a:r>
            <a:r>
              <a:rPr lang="en-US" b="1" i="0" dirty="0">
                <a:solidFill>
                  <a:srgbClr val="548235"/>
                </a:solidFill>
                <a:effectLst/>
              </a:rPr>
              <a:t>advisors as coordinator or as partner</a:t>
            </a:r>
            <a:r>
              <a:rPr lang="en-US" b="0" i="0" dirty="0">
                <a:solidFill>
                  <a:srgbClr val="548235"/>
                </a:solidFill>
                <a:effectLst/>
              </a:rPr>
              <a:t>)</a:t>
            </a:r>
            <a:endParaRPr kumimoji="0" lang="fr-BE" b="0" i="0" u="none" strike="noStrike" kern="0" cap="none" spc="0" normalizeH="0" baseline="0" noProof="0" dirty="0">
              <a:ln>
                <a:noFill/>
              </a:ln>
              <a:solidFill>
                <a:srgbClr val="548235"/>
              </a:solidFill>
              <a:effectLst/>
              <a:uLnTx/>
              <a:uFillTx/>
              <a:ea typeface="+mn-ea"/>
              <a:cs typeface="+mn-cs"/>
            </a:endParaRPr>
          </a:p>
        </p:txBody>
      </p:sp>
      <p:sp>
        <p:nvSpPr>
          <p:cNvPr id="6" name="Content Placeholder 2">
            <a:extLst>
              <a:ext uri="{FF2B5EF4-FFF2-40B4-BE49-F238E27FC236}">
                <a16:creationId xmlns:a16="http://schemas.microsoft.com/office/drawing/2014/main" id="{5A4926B6-3522-9DA7-79A1-C7245FA67BB2}"/>
              </a:ext>
            </a:extLst>
          </p:cNvPr>
          <p:cNvSpPr txBox="1">
            <a:spLocks/>
          </p:cNvSpPr>
          <p:nvPr/>
        </p:nvSpPr>
        <p:spPr>
          <a:xfrm>
            <a:off x="1128831" y="4225064"/>
            <a:ext cx="10802613" cy="2559196"/>
          </a:xfrm>
          <a:prstGeom prst="rect">
            <a:avLst/>
          </a:prstGeom>
          <a:solidFill>
            <a:schemeClr val="bg1"/>
          </a:solidFill>
          <a:ln>
            <a:noFill/>
          </a:ln>
        </p:spPr>
        <p:txBody>
          <a:bodyPr vert="horz" lIns="91440" tIns="45720" rIns="91440" bIns="45720">
            <a:normAutofit/>
          </a:bodyPr>
          <a:lst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342900" marR="0" lvl="1" indent="-342900" algn="l" defTabSz="914400" rtl="0" eaLnBrk="1" fontAlgn="base" latinLnBrk="0" hangingPunct="1">
              <a:lnSpc>
                <a:spcPct val="100000"/>
              </a:lnSpc>
              <a:spcBef>
                <a:spcPts val="500"/>
              </a:spcBef>
              <a:spcAft>
                <a:spcPts val="600"/>
              </a:spcAft>
              <a:buClr>
                <a:srgbClr val="034EA2"/>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Advisors to be </a:t>
            </a:r>
            <a:r>
              <a:rPr kumimoji="0" lang="en-US" sz="2000" b="1" i="0" u="sng" strike="noStrike" kern="1200" cap="none" spc="0" normalizeH="0" baseline="0" noProof="0" dirty="0">
                <a:ln>
                  <a:noFill/>
                </a:ln>
                <a:solidFill>
                  <a:srgbClr val="548235"/>
                </a:solidFill>
                <a:effectLst/>
                <a:uLnTx/>
                <a:uFillTx/>
                <a:latin typeface="Arial"/>
                <a:ea typeface="+mn-ea"/>
                <a:cs typeface="Arial"/>
                <a:sym typeface="Arial"/>
              </a:rPr>
              <a:t>integrated in the AKIS </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to cover economic, environmental and social dimensions and to deliver up-to-date technological and scientific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information developed by R&amp;I . Support needed for advisors to do so </a:t>
            </a:r>
          </a:p>
          <a:p>
            <a:pPr marL="342900" marR="0" lvl="1" indent="-342900" algn="l" defTabSz="914400" rtl="0" eaLnBrk="1" fontAlgn="base" latinLnBrk="0" hangingPunct="1">
              <a:lnSpc>
                <a:spcPct val="100000"/>
              </a:lnSpc>
              <a:spcBef>
                <a:spcPts val="500"/>
              </a:spcBef>
              <a:spcAft>
                <a:spcPts val="600"/>
              </a:spcAft>
              <a:buClr>
                <a:srgbClr val="034EA2"/>
              </a:buClr>
              <a:buSzTx/>
              <a:buFont typeface="Arial" panose="020B0604020202020204" pitchFamily="34" charset="0"/>
              <a:buChar char="•"/>
              <a:tabLst/>
              <a:defRPr/>
            </a:pPr>
            <a:r>
              <a:rPr kumimoji="0" lang="en-US" sz="2000" b="1" i="0" u="sng" strike="noStrike" kern="1200" cap="none" spc="0" normalizeH="0" baseline="0" noProof="0" dirty="0">
                <a:ln>
                  <a:noFill/>
                </a:ln>
                <a:solidFill>
                  <a:srgbClr val="548235"/>
                </a:solidFill>
                <a:effectLst/>
                <a:uLnTx/>
                <a:uFillTx/>
                <a:latin typeface="Arial"/>
                <a:ea typeface="+mn-ea"/>
                <a:cs typeface="Arial"/>
                <a:sym typeface="Arial"/>
              </a:rPr>
              <a:t>Impartial</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 advice </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and provision of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innovation support</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 to capture bottom-up grassroots ideas, e.g. for preparing and implementing EIP OG Operational Group projects</a:t>
            </a:r>
          </a:p>
          <a:p>
            <a:pPr marL="342900" marR="0" lvl="1" indent="-342900" algn="l" defTabSz="914400" rtl="0" eaLnBrk="1" fontAlgn="base" latinLnBrk="0" hangingPunct="1">
              <a:lnSpc>
                <a:spcPct val="100000"/>
              </a:lnSpc>
              <a:spcBef>
                <a:spcPts val="500"/>
              </a:spcBef>
              <a:spcAft>
                <a:spcPts val="600"/>
              </a:spcAft>
              <a:buClr>
                <a:srgbClr val="034EA2"/>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Fostering farm advisors’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competences</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 and knowledge: obligatory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regular </a:t>
            </a:r>
            <a:r>
              <a:rPr kumimoji="0" lang="en-US" sz="2000" b="1" i="0" u="sng" strike="noStrike" kern="1200" cap="none" spc="0" normalizeH="0" baseline="0" noProof="0" dirty="0">
                <a:ln>
                  <a:noFill/>
                </a:ln>
                <a:solidFill>
                  <a:srgbClr val="548235"/>
                </a:solidFill>
                <a:effectLst/>
                <a:uLnTx/>
                <a:uFillTx/>
                <a:latin typeface="Arial"/>
                <a:ea typeface="+mn-ea"/>
                <a:cs typeface="Arial"/>
                <a:sym typeface="Arial"/>
              </a:rPr>
              <a:t>training</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 for advisors, </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connecting to (thematic) knowledge reservoirs</a:t>
            </a:r>
            <a:endParaRPr kumimoji="0" lang="en-US" sz="2000" b="0" i="1" u="none" strike="noStrike" kern="0" cap="none" spc="0" normalizeH="0" baseline="0" noProof="0" dirty="0">
              <a:ln>
                <a:noFill/>
              </a:ln>
              <a:solidFill>
                <a:srgbClr val="548235"/>
              </a:solidFill>
              <a:effectLst/>
              <a:uLnTx/>
              <a:uFillTx/>
              <a:latin typeface="Arial" panose="020B0604020202020204" pitchFamily="34" charset="0"/>
              <a:cs typeface="Arial" panose="020B0604020202020204" pitchFamily="34" charset="0"/>
              <a:sym typeface="Arial"/>
            </a:endParaRPr>
          </a:p>
        </p:txBody>
      </p:sp>
      <p:sp>
        <p:nvSpPr>
          <p:cNvPr id="8" name="TextBox 7">
            <a:extLst>
              <a:ext uri="{FF2B5EF4-FFF2-40B4-BE49-F238E27FC236}">
                <a16:creationId xmlns:a16="http://schemas.microsoft.com/office/drawing/2014/main" id="{D4E1553D-B7AF-ABC0-27D3-3C0965FBB26B}"/>
              </a:ext>
            </a:extLst>
          </p:cNvPr>
          <p:cNvSpPr txBox="1"/>
          <p:nvPr/>
        </p:nvSpPr>
        <p:spPr>
          <a:xfrm>
            <a:off x="502148" y="3321566"/>
            <a:ext cx="11689852" cy="701731"/>
          </a:xfrm>
          <a:prstGeom prst="rect">
            <a:avLst/>
          </a:prstGeom>
          <a:noFill/>
        </p:spPr>
        <p:txBody>
          <a:bodyPr wrap="square">
            <a:spAutoFit/>
          </a:bodyPr>
          <a:lstStyle/>
          <a:p>
            <a:pPr marL="358775" marR="0" lvl="0" indent="-358775" algn="l" defTabSz="685800" rtl="0" eaLnBrk="1" fontAlgn="base" latinLnBrk="0" hangingPunct="1">
              <a:lnSpc>
                <a:spcPct val="90000"/>
              </a:lnSpc>
              <a:spcBef>
                <a:spcPts val="0"/>
              </a:spcBef>
              <a:spcAft>
                <a:spcPts val="0"/>
              </a:spcAft>
              <a:buClrTx/>
              <a:buSzTx/>
              <a:buFont typeface="Arial"/>
              <a:buNone/>
              <a:tabLst/>
              <a:defRPr/>
            </a:pPr>
            <a:r>
              <a:rPr lang="en-US" sz="2200" b="1" spc="-1" dirty="0">
                <a:solidFill>
                  <a:srgbClr val="BBB831"/>
                </a:solidFill>
                <a:uFill>
                  <a:solidFill>
                    <a:srgbClr val="FFFFFF"/>
                  </a:solidFill>
                </a:uFill>
                <a:latin typeface="Verdana"/>
                <a:ea typeface="Verdana"/>
                <a:cs typeface="+mj-cs"/>
                <a:sym typeface="Arial"/>
              </a:rPr>
              <a:t>Farm advisors’ </a:t>
            </a:r>
            <a:r>
              <a:rPr lang="en-US" sz="2200" b="1" spc="-1" dirty="0">
                <a:solidFill>
                  <a:srgbClr val="C00000"/>
                </a:solidFill>
                <a:uFill>
                  <a:solidFill>
                    <a:srgbClr val="FFFFFF"/>
                  </a:solidFill>
                </a:uFill>
                <a:latin typeface="Verdana"/>
                <a:ea typeface="Verdana"/>
                <a:cs typeface="+mj-cs"/>
                <a:sym typeface="Arial"/>
              </a:rPr>
              <a:t>integration in the AKIS</a:t>
            </a:r>
            <a:r>
              <a:rPr lang="en-US" sz="2200" b="1" spc="-1" dirty="0">
                <a:solidFill>
                  <a:srgbClr val="BBB831"/>
                </a:solidFill>
                <a:uFill>
                  <a:solidFill>
                    <a:srgbClr val="FFFFFF"/>
                  </a:solidFill>
                </a:uFill>
                <a:latin typeface="Verdana"/>
                <a:ea typeface="Verdana"/>
                <a:cs typeface="+mj-cs"/>
                <a:sym typeface="Arial"/>
              </a:rPr>
              <a:t>: how and why? </a:t>
            </a:r>
          </a:p>
          <a:p>
            <a:pPr marL="358775" marR="0" lvl="0" indent="-358775" algn="l" defTabSz="685800" rtl="0" eaLnBrk="1" fontAlgn="base" latinLnBrk="0" hangingPunct="1">
              <a:lnSpc>
                <a:spcPct val="90000"/>
              </a:lnSpc>
              <a:spcBef>
                <a:spcPts val="0"/>
              </a:spcBef>
              <a:spcAft>
                <a:spcPts val="0"/>
              </a:spcAft>
              <a:buClrTx/>
              <a:buSzTx/>
              <a:buFont typeface="Arial"/>
              <a:buNone/>
              <a:tabLst/>
              <a:defRPr/>
            </a:pPr>
            <a:r>
              <a:rPr lang="en-US" sz="2200" b="1" spc="-1" dirty="0">
                <a:solidFill>
                  <a:srgbClr val="BBB831"/>
                </a:solidFill>
                <a:uFill>
                  <a:solidFill>
                    <a:srgbClr val="FFFFFF"/>
                  </a:solidFill>
                </a:uFill>
                <a:latin typeface="Verdana"/>
                <a:ea typeface="Verdana"/>
                <a:cs typeface="+mj-cs"/>
                <a:sym typeface="Arial"/>
              </a:rPr>
              <a:t>Sustainable CAP and state </a:t>
            </a:r>
            <a:r>
              <a:rPr lang="en-US" sz="2200" b="1" spc="-1" dirty="0">
                <a:solidFill>
                  <a:srgbClr val="C00000"/>
                </a:solidFill>
                <a:uFill>
                  <a:solidFill>
                    <a:srgbClr val="FFFFFF"/>
                  </a:solidFill>
                </a:uFill>
                <a:latin typeface="Verdana"/>
                <a:ea typeface="Verdana"/>
                <a:cs typeface="+mj-cs"/>
                <a:sym typeface="Arial"/>
              </a:rPr>
              <a:t>financing to be secured </a:t>
            </a:r>
            <a:r>
              <a:rPr lang="en-US" sz="2200" b="1" spc="-1" dirty="0">
                <a:solidFill>
                  <a:srgbClr val="BBB831"/>
                </a:solidFill>
                <a:uFill>
                  <a:solidFill>
                    <a:srgbClr val="FFFFFF"/>
                  </a:solidFill>
                </a:uFill>
                <a:latin typeface="Verdana"/>
                <a:ea typeface="Verdana"/>
                <a:cs typeface="+mj-cs"/>
                <a:sym typeface="Arial"/>
              </a:rPr>
              <a:t>(Art 78, 127)</a:t>
            </a:r>
          </a:p>
        </p:txBody>
      </p:sp>
    </p:spTree>
    <p:extLst>
      <p:ext uri="{BB962C8B-B14F-4D97-AF65-F5344CB8AC3E}">
        <p14:creationId xmlns:p14="http://schemas.microsoft.com/office/powerpoint/2010/main" val="2464039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2">
            <a:extLst>
              <a:ext uri="{FF2B5EF4-FFF2-40B4-BE49-F238E27FC236}">
                <a16:creationId xmlns:a16="http://schemas.microsoft.com/office/drawing/2014/main" id="{250FB342-EA24-424A-9C57-D39FE5B4D4AE}"/>
              </a:ext>
            </a:extLst>
          </p:cNvPr>
          <p:cNvSpPr txBox="1"/>
          <p:nvPr/>
        </p:nvSpPr>
        <p:spPr>
          <a:xfrm>
            <a:off x="121920" y="971917"/>
            <a:ext cx="11826240" cy="5786199"/>
          </a:xfrm>
          <a:prstGeom prst="rect">
            <a:avLst/>
          </a:prstGeom>
          <a:solidFill>
            <a:schemeClr val="bg1"/>
          </a:solidFill>
          <a:ln>
            <a:noFill/>
          </a:ln>
        </p:spPr>
        <p:txBody>
          <a:bodyPr wrap="square" rtlCol="0">
            <a:spAutoFit/>
          </a:bodyPr>
          <a:lstStyle/>
          <a:p>
            <a:pPr marL="892969" lvl="3" indent="-285750" defTabSz="470297">
              <a:spcAft>
                <a:spcPts val="1200"/>
              </a:spcAft>
              <a:buFont typeface="Arial" panose="020B0604020202020204" pitchFamily="34" charset="0"/>
              <a:buChar char="•"/>
              <a:defRPr/>
            </a:pPr>
            <a:r>
              <a:rPr lang="en-US" sz="2200" dirty="0">
                <a:solidFill>
                  <a:srgbClr val="548235"/>
                </a:solidFill>
                <a:latin typeface="Arial"/>
              </a:rPr>
              <a:t>To ensure advisory services are effective, advisors must be impartial, competent and give </a:t>
            </a:r>
            <a:r>
              <a:rPr lang="en-US" sz="2200" b="1" dirty="0">
                <a:solidFill>
                  <a:srgbClr val="548235"/>
                </a:solidFill>
                <a:latin typeface="Arial"/>
              </a:rPr>
              <a:t>well-tailored individual advice. </a:t>
            </a:r>
          </a:p>
          <a:p>
            <a:pPr marL="892969" lvl="3" indent="-285750" defTabSz="470297">
              <a:spcAft>
                <a:spcPts val="1200"/>
              </a:spcAft>
              <a:buFont typeface="Arial" panose="020B0604020202020204" pitchFamily="34" charset="0"/>
              <a:buChar char="•"/>
              <a:defRPr/>
            </a:pPr>
            <a:r>
              <a:rPr lang="en-US" sz="2200" dirty="0">
                <a:solidFill>
                  <a:srgbClr val="548235"/>
                </a:solidFill>
                <a:latin typeface="Arial"/>
              </a:rPr>
              <a:t>Therefore, all Member States are expected to develop a </a:t>
            </a:r>
            <a:r>
              <a:rPr lang="en-US" sz="2200" b="1" dirty="0">
                <a:solidFill>
                  <a:srgbClr val="548235"/>
                </a:solidFill>
                <a:latin typeface="Arial"/>
              </a:rPr>
              <a:t>national public database of all impartial advisors</a:t>
            </a:r>
            <a:r>
              <a:rPr lang="en-US" sz="2200" dirty="0">
                <a:solidFill>
                  <a:srgbClr val="548235"/>
                </a:solidFill>
                <a:latin typeface="Arial"/>
              </a:rPr>
              <a:t>, as a means to give a transparent view on the availability of advisors, their expertise and education. </a:t>
            </a:r>
          </a:p>
          <a:p>
            <a:pPr marL="892969" lvl="3" indent="-285750" defTabSz="470297">
              <a:spcAft>
                <a:spcPts val="1200"/>
              </a:spcAft>
              <a:buFont typeface="Arial" panose="020B0604020202020204" pitchFamily="34" charset="0"/>
              <a:buChar char="•"/>
              <a:defRPr/>
            </a:pPr>
            <a:r>
              <a:rPr lang="en-US" sz="2200" dirty="0">
                <a:solidFill>
                  <a:srgbClr val="548235"/>
                </a:solidFill>
                <a:latin typeface="Arial"/>
              </a:rPr>
              <a:t>Such database </a:t>
            </a:r>
            <a:r>
              <a:rPr lang="en-US" sz="2200" b="1" dirty="0">
                <a:solidFill>
                  <a:srgbClr val="548235"/>
                </a:solidFill>
                <a:latin typeface="Arial"/>
              </a:rPr>
              <a:t>gives farmers the freedom to choose their public or private advisor based on objective information</a:t>
            </a:r>
            <a:r>
              <a:rPr lang="en-US" sz="2200" dirty="0">
                <a:solidFill>
                  <a:srgbClr val="548235"/>
                </a:solidFill>
                <a:latin typeface="Arial"/>
              </a:rPr>
              <a:t> and ensures the highest possible impact of the CAP funding invested in advice. </a:t>
            </a:r>
          </a:p>
          <a:p>
            <a:pPr marL="892969" lvl="3" indent="-285750" defTabSz="470297">
              <a:spcAft>
                <a:spcPts val="1200"/>
              </a:spcAft>
              <a:buFont typeface="Arial" panose="020B0604020202020204" pitchFamily="34" charset="0"/>
              <a:buChar char="•"/>
              <a:defRPr/>
            </a:pPr>
            <a:r>
              <a:rPr lang="en-US" sz="2200" dirty="0">
                <a:solidFill>
                  <a:srgbClr val="548235"/>
                </a:solidFill>
                <a:latin typeface="Arial"/>
              </a:rPr>
              <a:t>This </a:t>
            </a:r>
            <a:r>
              <a:rPr lang="en-US" sz="2200" b="1" dirty="0">
                <a:solidFill>
                  <a:srgbClr val="548235"/>
                </a:solidFill>
                <a:latin typeface="Arial"/>
              </a:rPr>
              <a:t>includes also their Life-Long Learnings</a:t>
            </a:r>
            <a:r>
              <a:rPr lang="en-US" sz="2200" dirty="0">
                <a:solidFill>
                  <a:srgbClr val="548235"/>
                </a:solidFill>
                <a:latin typeface="Arial"/>
              </a:rPr>
              <a:t>, as advisors should follow the obligatory training for advisors, which the MS must </a:t>
            </a:r>
            <a:r>
              <a:rPr lang="en-US" sz="2200" dirty="0" err="1">
                <a:solidFill>
                  <a:srgbClr val="548235"/>
                </a:solidFill>
                <a:latin typeface="Arial"/>
              </a:rPr>
              <a:t>organise</a:t>
            </a:r>
            <a:r>
              <a:rPr lang="en-US" sz="2200" dirty="0">
                <a:solidFill>
                  <a:srgbClr val="548235"/>
                </a:solidFill>
                <a:latin typeface="Arial"/>
              </a:rPr>
              <a:t> according to Article 15(3). The database should of course also indicate if the advisor has followed this training. </a:t>
            </a:r>
          </a:p>
          <a:p>
            <a:pPr marL="892969" lvl="3" indent="-285750" defTabSz="470297">
              <a:spcAft>
                <a:spcPts val="1200"/>
              </a:spcAft>
              <a:buFont typeface="Arial" panose="020B0604020202020204" pitchFamily="34" charset="0"/>
              <a:buChar char="•"/>
              <a:defRPr/>
            </a:pPr>
            <a:r>
              <a:rPr lang="en-US" sz="2200" b="1" dirty="0">
                <a:solidFill>
                  <a:srgbClr val="548235"/>
                </a:solidFill>
                <a:latin typeface="Arial"/>
              </a:rPr>
              <a:t>Specific certification procedures are not needed</a:t>
            </a:r>
            <a:r>
              <a:rPr lang="en-US" sz="2200" dirty="0">
                <a:solidFill>
                  <a:srgbClr val="548235"/>
                </a:solidFill>
                <a:latin typeface="Arial"/>
              </a:rPr>
              <a:t> and may reduce the number of advisors available and visible in the database. In the end, </a:t>
            </a:r>
            <a:r>
              <a:rPr lang="en-US" sz="2200" b="1" dirty="0">
                <a:solidFill>
                  <a:srgbClr val="548235"/>
                </a:solidFill>
                <a:latin typeface="Arial"/>
              </a:rPr>
              <a:t>it will be market mechanisms which will help single out the best impartial advisors, </a:t>
            </a:r>
            <a:r>
              <a:rPr lang="en-US" sz="2200" dirty="0">
                <a:solidFill>
                  <a:srgbClr val="548235"/>
                </a:solidFill>
                <a:latin typeface="Arial"/>
              </a:rPr>
              <a:t>most appreciated/trusted by farmers (advisory vouchers can help).</a:t>
            </a:r>
          </a:p>
        </p:txBody>
      </p:sp>
      <p:sp>
        <p:nvSpPr>
          <p:cNvPr id="6" name="Subtitle 2">
            <a:extLst>
              <a:ext uri="{FF2B5EF4-FFF2-40B4-BE49-F238E27FC236}">
                <a16:creationId xmlns:a16="http://schemas.microsoft.com/office/drawing/2014/main" id="{8A9BA979-52F1-7C6F-7887-D1059ABF1A0A}"/>
              </a:ext>
            </a:extLst>
          </p:cNvPr>
          <p:cNvSpPr txBox="1">
            <a:spLocks/>
          </p:cNvSpPr>
          <p:nvPr/>
        </p:nvSpPr>
        <p:spPr>
          <a:xfrm>
            <a:off x="200856" y="270217"/>
            <a:ext cx="10653667" cy="428786"/>
          </a:xfrm>
          <a:prstGeom prst="rect">
            <a:avLst/>
          </a:prstGeom>
        </p:spPr>
        <p:txBody>
          <a:bodyPr>
            <a:noAutofit/>
          </a:bodyPr>
          <a:lstStyle>
            <a:lvl1pPr marL="342900" indent="-342900" algn="l" rtl="0" eaLnBrk="1" fontAlgn="base" hangingPunct="1">
              <a:spcBef>
                <a:spcPct val="20000"/>
              </a:spcBef>
              <a:spcAft>
                <a:spcPct val="0"/>
              </a:spcAft>
              <a:buClr>
                <a:schemeClr val="bg1"/>
              </a:buClr>
              <a:buFont typeface="Arial" panose="020B0604020202020204" pitchFamily="34" charset="0"/>
              <a:buChar char="•"/>
              <a:defRPr lang="en-US" sz="1800" i="0" kern="1200" smtClean="0">
                <a:solidFill>
                  <a:schemeClr val="tx1"/>
                </a:solidFill>
                <a:latin typeface="+mn-lt"/>
                <a:ea typeface="+mn-ea"/>
                <a:cs typeface="+mn-cs"/>
              </a:defRPr>
            </a:lvl1pPr>
            <a:lvl2pPr marL="342900" indent="0" algn="ctr" rtl="0" eaLnBrk="1" fontAlgn="base" hangingPunct="1">
              <a:spcBef>
                <a:spcPct val="20000"/>
              </a:spcBef>
              <a:spcAft>
                <a:spcPct val="0"/>
              </a:spcAft>
              <a:buClr>
                <a:srgbClr val="009FBA"/>
              </a:buClr>
              <a:buNone/>
              <a:defRPr sz="1500" b="1">
                <a:solidFill>
                  <a:schemeClr val="accent2">
                    <a:lumMod val="50000"/>
                  </a:schemeClr>
                </a:solidFill>
                <a:latin typeface="+mn-lt"/>
              </a:defRPr>
            </a:lvl2pPr>
            <a:lvl3pPr marL="685800" indent="0" algn="ctr" rtl="0" eaLnBrk="1" fontAlgn="base" hangingPunct="1">
              <a:spcBef>
                <a:spcPct val="20000"/>
              </a:spcBef>
              <a:spcAft>
                <a:spcPct val="0"/>
              </a:spcAft>
              <a:buNone/>
              <a:defRPr sz="1350">
                <a:solidFill>
                  <a:schemeClr val="accent2">
                    <a:lumMod val="50000"/>
                  </a:schemeClr>
                </a:solidFill>
                <a:latin typeface="+mn-lt"/>
              </a:defRPr>
            </a:lvl3pPr>
            <a:lvl4pPr marL="1028700" indent="0" algn="ctr" rtl="0" eaLnBrk="1" fontAlgn="base" hangingPunct="1">
              <a:spcBef>
                <a:spcPct val="20000"/>
              </a:spcBef>
              <a:spcAft>
                <a:spcPct val="0"/>
              </a:spcAft>
              <a:buNone/>
              <a:defRPr sz="1200">
                <a:solidFill>
                  <a:schemeClr val="tx1"/>
                </a:solidFill>
                <a:latin typeface="Arial" charset="0"/>
              </a:defRPr>
            </a:lvl4pPr>
            <a:lvl5pPr marL="1371600" indent="0" algn="ctr" rtl="0" eaLnBrk="1" fontAlgn="base" hangingPunct="1">
              <a:spcBef>
                <a:spcPct val="20000"/>
              </a:spcBef>
              <a:spcAft>
                <a:spcPct val="0"/>
              </a:spcAft>
              <a:buNone/>
              <a:defRPr sz="1200">
                <a:solidFill>
                  <a:schemeClr val="tx1"/>
                </a:solidFill>
                <a:latin typeface="Arial" charset="0"/>
              </a:defRPr>
            </a:lvl5pPr>
            <a:lvl6pPr marL="1714500" indent="0" algn="ctr" rtl="0" eaLnBrk="1" fontAlgn="base" hangingPunct="1">
              <a:spcBef>
                <a:spcPct val="20000"/>
              </a:spcBef>
              <a:spcAft>
                <a:spcPct val="0"/>
              </a:spcAft>
              <a:buNone/>
              <a:defRPr sz="1200">
                <a:solidFill>
                  <a:schemeClr val="tx1"/>
                </a:solidFill>
                <a:latin typeface="Arial" charset="0"/>
              </a:defRPr>
            </a:lvl6pPr>
            <a:lvl7pPr marL="2057400" indent="0" algn="ctr" rtl="0" eaLnBrk="1" fontAlgn="base" hangingPunct="1">
              <a:spcBef>
                <a:spcPct val="20000"/>
              </a:spcBef>
              <a:spcAft>
                <a:spcPct val="0"/>
              </a:spcAft>
              <a:buNone/>
              <a:defRPr sz="1200">
                <a:solidFill>
                  <a:schemeClr val="tx1"/>
                </a:solidFill>
                <a:latin typeface="Arial" charset="0"/>
              </a:defRPr>
            </a:lvl7pPr>
            <a:lvl8pPr marL="2400300" indent="0" algn="ctr" rtl="0" eaLnBrk="1" fontAlgn="base" hangingPunct="1">
              <a:spcBef>
                <a:spcPct val="20000"/>
              </a:spcBef>
              <a:spcAft>
                <a:spcPct val="0"/>
              </a:spcAft>
              <a:buNone/>
              <a:defRPr sz="1200">
                <a:solidFill>
                  <a:schemeClr val="tx1"/>
                </a:solidFill>
                <a:latin typeface="Arial" charset="0"/>
              </a:defRPr>
            </a:lvl8pPr>
            <a:lvl9pPr marL="2743200" indent="0" algn="ctr" rtl="0" eaLnBrk="1" fontAlgn="base" hangingPunct="1">
              <a:spcBef>
                <a:spcPct val="20000"/>
              </a:spcBef>
              <a:spcAft>
                <a:spcPct val="0"/>
              </a:spcAft>
              <a:buNone/>
              <a:defRPr sz="1200">
                <a:solidFill>
                  <a:schemeClr val="tx1"/>
                </a:solidFill>
                <a:latin typeface="Arial" charset="0"/>
              </a:defRPr>
            </a:lvl9pPr>
          </a:lstStyle>
          <a:p>
            <a:pPr marL="0" indent="0" algn="ctr">
              <a:buFont typeface="Arial" panose="020B0604020202020204" pitchFamily="34" charset="0"/>
              <a:buNone/>
            </a:pPr>
            <a:r>
              <a:rPr lang="en-IE" sz="3000" b="1" spc="-1">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Advisory activities: COM guidance April 2024</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48830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2">
            <a:extLst>
              <a:ext uri="{FF2B5EF4-FFF2-40B4-BE49-F238E27FC236}">
                <a16:creationId xmlns:a16="http://schemas.microsoft.com/office/drawing/2014/main" id="{250FB342-EA24-424A-9C57-D39FE5B4D4AE}"/>
              </a:ext>
            </a:extLst>
          </p:cNvPr>
          <p:cNvSpPr txBox="1"/>
          <p:nvPr/>
        </p:nvSpPr>
        <p:spPr>
          <a:xfrm>
            <a:off x="426720" y="904366"/>
            <a:ext cx="11436096" cy="5940088"/>
          </a:xfrm>
          <a:prstGeom prst="rect">
            <a:avLst/>
          </a:prstGeom>
          <a:solidFill>
            <a:schemeClr val="bg1"/>
          </a:solidFill>
        </p:spPr>
        <p:txBody>
          <a:bodyPr wrap="square" rtlCol="0">
            <a:spAutoFit/>
          </a:bodyPr>
          <a:lstStyle/>
          <a:p>
            <a:pPr marL="358775" lvl="3" defTabSz="470297">
              <a:spcAft>
                <a:spcPts val="1200"/>
              </a:spcAft>
              <a:defRPr/>
            </a:pPr>
            <a:r>
              <a:rPr lang="en-US" sz="2200" i="1" dirty="0">
                <a:solidFill>
                  <a:srgbClr val="548235"/>
                </a:solidFill>
                <a:latin typeface="Arial"/>
              </a:rPr>
              <a:t>“Keeping in mind the broad scope in which advisors can play a role, </a:t>
            </a:r>
            <a:r>
              <a:rPr lang="en-US" sz="2200" i="1" u="sng" dirty="0">
                <a:solidFill>
                  <a:srgbClr val="548235"/>
                </a:solidFill>
                <a:latin typeface="Arial"/>
              </a:rPr>
              <a:t>a few </a:t>
            </a:r>
            <a:r>
              <a:rPr lang="en-US" sz="2200" b="1" i="1" u="sng" dirty="0">
                <a:solidFill>
                  <a:srgbClr val="548235"/>
                </a:solidFill>
                <a:latin typeface="Arial"/>
              </a:rPr>
              <a:t>innovative approaches in improving effectivity of advice </a:t>
            </a:r>
            <a:r>
              <a:rPr lang="en-US" sz="2200" i="1" u="sng" dirty="0">
                <a:solidFill>
                  <a:srgbClr val="548235"/>
                </a:solidFill>
                <a:latin typeface="Arial"/>
              </a:rPr>
              <a:t>are listed below </a:t>
            </a:r>
            <a:r>
              <a:rPr lang="en-US" sz="2200" i="1" dirty="0">
                <a:solidFill>
                  <a:srgbClr val="548235"/>
                </a:solidFill>
                <a:latin typeface="Arial"/>
              </a:rPr>
              <a:t>as examples already applied in some Member States’ CAP plans:</a:t>
            </a:r>
          </a:p>
          <a:p>
            <a:pPr marL="358775" lvl="3" defTabSz="470297">
              <a:spcAft>
                <a:spcPts val="1200"/>
              </a:spcAft>
              <a:defRPr/>
            </a:pPr>
            <a:r>
              <a:rPr lang="en-US" sz="2200" dirty="0">
                <a:solidFill>
                  <a:srgbClr val="548235"/>
                </a:solidFill>
                <a:latin typeface="Arial"/>
              </a:rPr>
              <a:t>-	Handing over </a:t>
            </a:r>
            <a:r>
              <a:rPr lang="en-US" sz="2200" b="1" dirty="0">
                <a:solidFill>
                  <a:srgbClr val="548235"/>
                </a:solidFill>
                <a:latin typeface="Arial"/>
              </a:rPr>
              <a:t>virtual </a:t>
            </a:r>
            <a:r>
              <a:rPr lang="en-US" sz="2200" b="1" dirty="0">
                <a:solidFill>
                  <a:srgbClr val="C00000"/>
                </a:solidFill>
                <a:latin typeface="Arial"/>
              </a:rPr>
              <a:t>vouchers</a:t>
            </a:r>
            <a:r>
              <a:rPr lang="en-US" sz="2200" b="1" dirty="0">
                <a:solidFill>
                  <a:srgbClr val="548235"/>
                </a:solidFill>
                <a:latin typeface="Arial"/>
              </a:rPr>
              <a:t> directly to farmers to ensure the advice is more demand driven </a:t>
            </a:r>
            <a:r>
              <a:rPr lang="en-US" sz="2200" dirty="0">
                <a:solidFill>
                  <a:srgbClr val="548235"/>
                </a:solidFill>
                <a:latin typeface="Arial"/>
              </a:rPr>
              <a:t>and meets the specific question of the farmer;</a:t>
            </a:r>
          </a:p>
          <a:p>
            <a:pPr marL="358775" lvl="3" defTabSz="470297">
              <a:spcAft>
                <a:spcPts val="1200"/>
              </a:spcAft>
              <a:defRPr/>
            </a:pPr>
            <a:r>
              <a:rPr lang="en-US" sz="2200" dirty="0">
                <a:solidFill>
                  <a:srgbClr val="548235"/>
                </a:solidFill>
                <a:latin typeface="Arial"/>
              </a:rPr>
              <a:t>-	</a:t>
            </a:r>
            <a:r>
              <a:rPr lang="en-US" sz="2200" b="1" dirty="0">
                <a:solidFill>
                  <a:srgbClr val="548235"/>
                </a:solidFill>
                <a:latin typeface="Arial"/>
              </a:rPr>
              <a:t>Providing practical info in </a:t>
            </a:r>
            <a:r>
              <a:rPr lang="en-US" sz="2200" b="1" dirty="0">
                <a:solidFill>
                  <a:srgbClr val="C00000"/>
                </a:solidFill>
                <a:latin typeface="Arial"/>
              </a:rPr>
              <a:t>knowledge reservoirs </a:t>
            </a:r>
            <a:r>
              <a:rPr lang="en-US" sz="2200" dirty="0">
                <a:solidFill>
                  <a:srgbClr val="548235"/>
                </a:solidFill>
                <a:latin typeface="Arial"/>
              </a:rPr>
              <a:t>which focus on practical outputs. This helps advisors to get up-to-date information to share with their clients;</a:t>
            </a:r>
          </a:p>
          <a:p>
            <a:pPr marL="358775" lvl="3" defTabSz="470297">
              <a:spcAft>
                <a:spcPts val="1200"/>
              </a:spcAft>
              <a:defRPr/>
            </a:pPr>
            <a:r>
              <a:rPr lang="en-US" sz="2200" dirty="0">
                <a:solidFill>
                  <a:srgbClr val="548235"/>
                </a:solidFill>
                <a:latin typeface="Arial"/>
              </a:rPr>
              <a:t>-	Set up </a:t>
            </a:r>
            <a:r>
              <a:rPr lang="en-US" sz="2200" b="1" dirty="0">
                <a:solidFill>
                  <a:srgbClr val="C00000"/>
                </a:solidFill>
                <a:latin typeface="Arial"/>
              </a:rPr>
              <a:t>public back-offices </a:t>
            </a:r>
            <a:r>
              <a:rPr lang="en-US" sz="2200" b="1" dirty="0">
                <a:solidFill>
                  <a:srgbClr val="548235"/>
                </a:solidFill>
                <a:latin typeface="Arial"/>
              </a:rPr>
              <a:t>(thematic “knowledge hubs”) where specialist advisors </a:t>
            </a:r>
            <a:r>
              <a:rPr lang="en-US" sz="2200" dirty="0">
                <a:solidFill>
                  <a:srgbClr val="548235"/>
                </a:solidFill>
                <a:latin typeface="Arial"/>
              </a:rPr>
              <a:t>are closely linked to respective science, collect all thematic knowledge available, thus helping any question a field advisor may receive from his clients. Such specialist advisors may join the field advisors in their work in the field where useful;</a:t>
            </a:r>
          </a:p>
          <a:p>
            <a:pPr marL="358775" lvl="3" defTabSz="470297">
              <a:spcAft>
                <a:spcPts val="1200"/>
              </a:spcAft>
              <a:defRPr/>
            </a:pPr>
            <a:r>
              <a:rPr lang="en-US" sz="2200" dirty="0">
                <a:solidFill>
                  <a:srgbClr val="548235"/>
                </a:solidFill>
                <a:latin typeface="Arial"/>
              </a:rPr>
              <a:t>-	Promote the </a:t>
            </a:r>
            <a:r>
              <a:rPr lang="en-US" sz="2200" b="1" dirty="0">
                <a:solidFill>
                  <a:srgbClr val="C00000"/>
                </a:solidFill>
                <a:latin typeface="Arial"/>
              </a:rPr>
              <a:t>use of the national advisory database</a:t>
            </a:r>
            <a:r>
              <a:rPr lang="en-US" sz="2200" dirty="0">
                <a:solidFill>
                  <a:srgbClr val="C00000"/>
                </a:solidFill>
                <a:latin typeface="Arial"/>
              </a:rPr>
              <a:t> </a:t>
            </a:r>
            <a:r>
              <a:rPr lang="en-US" sz="2200" dirty="0">
                <a:solidFill>
                  <a:srgbClr val="548235"/>
                </a:solidFill>
                <a:latin typeface="Arial"/>
              </a:rPr>
              <a:t>to help farmers to find the most competent advisors for a specific subject and spend CAP budget in an impactful way;</a:t>
            </a:r>
          </a:p>
          <a:p>
            <a:pPr marL="358775" lvl="3" defTabSz="470297">
              <a:spcAft>
                <a:spcPts val="1200"/>
              </a:spcAft>
              <a:defRPr/>
            </a:pPr>
            <a:r>
              <a:rPr lang="en-US" sz="2200" dirty="0">
                <a:solidFill>
                  <a:srgbClr val="548235"/>
                </a:solidFill>
                <a:latin typeface="Arial"/>
              </a:rPr>
              <a:t>-	Create </a:t>
            </a:r>
            <a:r>
              <a:rPr lang="en-US" sz="2200" b="1" dirty="0">
                <a:solidFill>
                  <a:srgbClr val="C00000"/>
                </a:solidFill>
                <a:latin typeface="Arial"/>
              </a:rPr>
              <a:t>national advisory networks</a:t>
            </a:r>
            <a:r>
              <a:rPr lang="en-US" sz="2200" b="1" dirty="0">
                <a:solidFill>
                  <a:srgbClr val="548235"/>
                </a:solidFill>
                <a:latin typeface="Arial"/>
              </a:rPr>
              <a:t>, where advisors can share experience</a:t>
            </a:r>
            <a:r>
              <a:rPr lang="en-US" sz="2200" dirty="0">
                <a:solidFill>
                  <a:srgbClr val="548235"/>
                </a:solidFill>
                <a:latin typeface="Arial"/>
              </a:rPr>
              <a:t>, feel supported and can learn from each other;</a:t>
            </a:r>
          </a:p>
        </p:txBody>
      </p:sp>
      <p:sp>
        <p:nvSpPr>
          <p:cNvPr id="6" name="Subtitle 2">
            <a:extLst>
              <a:ext uri="{FF2B5EF4-FFF2-40B4-BE49-F238E27FC236}">
                <a16:creationId xmlns:a16="http://schemas.microsoft.com/office/drawing/2014/main" id="{060FD20D-ECAA-C259-3621-CD53BD360765}"/>
              </a:ext>
            </a:extLst>
          </p:cNvPr>
          <p:cNvSpPr txBox="1">
            <a:spLocks/>
          </p:cNvSpPr>
          <p:nvPr/>
        </p:nvSpPr>
        <p:spPr>
          <a:xfrm>
            <a:off x="426720" y="199765"/>
            <a:ext cx="10653667" cy="428786"/>
          </a:xfrm>
          <a:prstGeom prst="rect">
            <a:avLst/>
          </a:prstGeom>
        </p:spPr>
        <p:txBody>
          <a:bodyPr>
            <a:noAutofit/>
          </a:bodyPr>
          <a:lstStyle>
            <a:lvl1pPr marL="342900" indent="-342900" algn="l" rtl="0" eaLnBrk="1" fontAlgn="base" hangingPunct="1">
              <a:spcBef>
                <a:spcPct val="20000"/>
              </a:spcBef>
              <a:spcAft>
                <a:spcPct val="0"/>
              </a:spcAft>
              <a:buClr>
                <a:schemeClr val="bg1"/>
              </a:buClr>
              <a:buFont typeface="Arial" panose="020B0604020202020204" pitchFamily="34" charset="0"/>
              <a:buChar char="•"/>
              <a:defRPr lang="en-US" sz="1800" i="0" kern="1200" smtClean="0">
                <a:solidFill>
                  <a:schemeClr val="tx1"/>
                </a:solidFill>
                <a:latin typeface="+mn-lt"/>
                <a:ea typeface="+mn-ea"/>
                <a:cs typeface="+mn-cs"/>
              </a:defRPr>
            </a:lvl1pPr>
            <a:lvl2pPr marL="342900" indent="0" algn="ctr" rtl="0" eaLnBrk="1" fontAlgn="base" hangingPunct="1">
              <a:spcBef>
                <a:spcPct val="20000"/>
              </a:spcBef>
              <a:spcAft>
                <a:spcPct val="0"/>
              </a:spcAft>
              <a:buClr>
                <a:srgbClr val="009FBA"/>
              </a:buClr>
              <a:buNone/>
              <a:defRPr sz="1500" b="1">
                <a:solidFill>
                  <a:schemeClr val="accent2">
                    <a:lumMod val="50000"/>
                  </a:schemeClr>
                </a:solidFill>
                <a:latin typeface="+mn-lt"/>
              </a:defRPr>
            </a:lvl2pPr>
            <a:lvl3pPr marL="685800" indent="0" algn="ctr" rtl="0" eaLnBrk="1" fontAlgn="base" hangingPunct="1">
              <a:spcBef>
                <a:spcPct val="20000"/>
              </a:spcBef>
              <a:spcAft>
                <a:spcPct val="0"/>
              </a:spcAft>
              <a:buNone/>
              <a:defRPr sz="1350">
                <a:solidFill>
                  <a:schemeClr val="accent2">
                    <a:lumMod val="50000"/>
                  </a:schemeClr>
                </a:solidFill>
                <a:latin typeface="+mn-lt"/>
              </a:defRPr>
            </a:lvl3pPr>
            <a:lvl4pPr marL="1028700" indent="0" algn="ctr" rtl="0" eaLnBrk="1" fontAlgn="base" hangingPunct="1">
              <a:spcBef>
                <a:spcPct val="20000"/>
              </a:spcBef>
              <a:spcAft>
                <a:spcPct val="0"/>
              </a:spcAft>
              <a:buNone/>
              <a:defRPr sz="1200">
                <a:solidFill>
                  <a:schemeClr val="tx1"/>
                </a:solidFill>
                <a:latin typeface="Arial" charset="0"/>
              </a:defRPr>
            </a:lvl4pPr>
            <a:lvl5pPr marL="1371600" indent="0" algn="ctr" rtl="0" eaLnBrk="1" fontAlgn="base" hangingPunct="1">
              <a:spcBef>
                <a:spcPct val="20000"/>
              </a:spcBef>
              <a:spcAft>
                <a:spcPct val="0"/>
              </a:spcAft>
              <a:buNone/>
              <a:defRPr sz="1200">
                <a:solidFill>
                  <a:schemeClr val="tx1"/>
                </a:solidFill>
                <a:latin typeface="Arial" charset="0"/>
              </a:defRPr>
            </a:lvl5pPr>
            <a:lvl6pPr marL="1714500" indent="0" algn="ctr" rtl="0" eaLnBrk="1" fontAlgn="base" hangingPunct="1">
              <a:spcBef>
                <a:spcPct val="20000"/>
              </a:spcBef>
              <a:spcAft>
                <a:spcPct val="0"/>
              </a:spcAft>
              <a:buNone/>
              <a:defRPr sz="1200">
                <a:solidFill>
                  <a:schemeClr val="tx1"/>
                </a:solidFill>
                <a:latin typeface="Arial" charset="0"/>
              </a:defRPr>
            </a:lvl6pPr>
            <a:lvl7pPr marL="2057400" indent="0" algn="ctr" rtl="0" eaLnBrk="1" fontAlgn="base" hangingPunct="1">
              <a:spcBef>
                <a:spcPct val="20000"/>
              </a:spcBef>
              <a:spcAft>
                <a:spcPct val="0"/>
              </a:spcAft>
              <a:buNone/>
              <a:defRPr sz="1200">
                <a:solidFill>
                  <a:schemeClr val="tx1"/>
                </a:solidFill>
                <a:latin typeface="Arial" charset="0"/>
              </a:defRPr>
            </a:lvl7pPr>
            <a:lvl8pPr marL="2400300" indent="0" algn="ctr" rtl="0" eaLnBrk="1" fontAlgn="base" hangingPunct="1">
              <a:spcBef>
                <a:spcPct val="20000"/>
              </a:spcBef>
              <a:spcAft>
                <a:spcPct val="0"/>
              </a:spcAft>
              <a:buNone/>
              <a:defRPr sz="1200">
                <a:solidFill>
                  <a:schemeClr val="tx1"/>
                </a:solidFill>
                <a:latin typeface="Arial" charset="0"/>
              </a:defRPr>
            </a:lvl8pPr>
            <a:lvl9pPr marL="2743200" indent="0" algn="ctr" rtl="0" eaLnBrk="1" fontAlgn="base" hangingPunct="1">
              <a:spcBef>
                <a:spcPct val="20000"/>
              </a:spcBef>
              <a:spcAft>
                <a:spcPct val="0"/>
              </a:spcAft>
              <a:buNone/>
              <a:defRPr sz="1200">
                <a:solidFill>
                  <a:schemeClr val="tx1"/>
                </a:solidFill>
                <a:latin typeface="Arial" charset="0"/>
              </a:defRPr>
            </a:lvl9pPr>
          </a:lstStyle>
          <a:p>
            <a:pPr marL="0" indent="0" algn="ctr">
              <a:buFont typeface="Arial" panose="020B0604020202020204" pitchFamily="34" charset="0"/>
              <a:buNone/>
            </a:pPr>
            <a:r>
              <a:rPr lang="en-IE"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Advisory activities: COM guidance April 2024</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82292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760384" y="1017588"/>
            <a:ext cx="7154333" cy="912812"/>
          </a:xfrm>
          <a:prstGeom prst="rect">
            <a:avLst/>
          </a:prstGeom>
          <a:ln>
            <a:solidFill>
              <a:srgbClr val="335921"/>
            </a:solidFill>
          </a:ln>
        </p:spPr>
        <p:txBody>
          <a:bodyPr/>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0" cap="none" spc="0" normalizeH="0" baseline="0" noProof="0" dirty="0">
                <a:ln>
                  <a:noFill/>
                </a:ln>
                <a:solidFill>
                  <a:srgbClr val="C00000"/>
                </a:solidFill>
                <a:effectLst/>
                <a:uLnTx/>
                <a:uFillTx/>
                <a:latin typeface="Calibri"/>
                <a:ea typeface="+mj-ea"/>
                <a:cs typeface="+mj-cs"/>
              </a:rPr>
              <a:t>What is an Agricultural Knowledge and Innovation System (AKIS)?</a:t>
            </a:r>
          </a:p>
        </p:txBody>
      </p:sp>
      <p:pic>
        <p:nvPicPr>
          <p:cNvPr id="17510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435" y="287338"/>
            <a:ext cx="2146300"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a:xfrm>
            <a:off x="-239182" y="1949453"/>
            <a:ext cx="12283017" cy="5254625"/>
          </a:xfrm>
          <a:prstGeom prst="rect">
            <a:avLst/>
          </a:prstGeom>
          <a:solidFill>
            <a:schemeClr val="bg1"/>
          </a:solidFill>
          <a:ln>
            <a:noFill/>
          </a:ln>
        </p:spPr>
        <p:txBody>
          <a:bodyPr/>
          <a:lst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457200" marR="0" lvl="1" indent="0" algn="l" defTabSz="914400" rtl="0" eaLnBrk="1" fontAlgn="base" latinLnBrk="0" hangingPunct="1">
              <a:lnSpc>
                <a:spcPct val="100000"/>
              </a:lnSpc>
              <a:spcBef>
                <a:spcPts val="0"/>
              </a:spcBef>
              <a:spcAft>
                <a:spcPts val="900"/>
              </a:spcAft>
              <a:buClr>
                <a:srgbClr val="00B050"/>
              </a:buClr>
              <a:buSzTx/>
              <a:buFontTx/>
              <a:buNone/>
              <a:tabLst/>
              <a:defRPr/>
            </a:pPr>
            <a:r>
              <a:rPr kumimoji="0" lang="en-GB" sz="2600" b="1" i="1" u="sng" strike="noStrike" kern="0" cap="none" spc="0" normalizeH="0" baseline="0" noProof="0" dirty="0">
                <a:ln>
                  <a:noFill/>
                </a:ln>
                <a:solidFill>
                  <a:srgbClr val="335921"/>
                </a:solidFill>
                <a:effectLst/>
                <a:uLnTx/>
                <a:uFillTx/>
                <a:latin typeface="Calibri"/>
                <a:ea typeface="+mn-ea"/>
                <a:cs typeface="+mn-cs"/>
              </a:rPr>
              <a:t>What: </a:t>
            </a:r>
            <a:r>
              <a:rPr kumimoji="0" lang="en-GB" sz="2600" b="0" i="1" u="none" strike="noStrike" kern="0" cap="none" spc="0" normalizeH="0" baseline="0" noProof="0" dirty="0">
                <a:ln>
                  <a:noFill/>
                </a:ln>
                <a:solidFill>
                  <a:srgbClr val="335921"/>
                </a:solidFill>
                <a:effectLst/>
                <a:uLnTx/>
                <a:uFillTx/>
                <a:latin typeface="Calibri"/>
                <a:ea typeface="+mn-ea"/>
                <a:cs typeface="+mn-cs"/>
              </a:rPr>
              <a:t>AKIS is the </a:t>
            </a:r>
            <a:r>
              <a:rPr kumimoji="0" lang="en-GB" sz="2600" b="0" i="1" u="none" strike="noStrike" kern="0" cap="none" spc="0" normalizeH="0" baseline="0" noProof="0" dirty="0">
                <a:ln>
                  <a:noFill/>
                </a:ln>
                <a:solidFill>
                  <a:srgbClr val="335921"/>
                </a:solidFill>
                <a:effectLst/>
                <a:highlight>
                  <a:srgbClr val="FFFF00"/>
                </a:highlight>
                <a:uLnTx/>
                <a:uFillTx/>
                <a:latin typeface="Calibri"/>
                <a:ea typeface="+mn-ea"/>
                <a:cs typeface="+mn-cs"/>
              </a:rPr>
              <a:t>organisation </a:t>
            </a:r>
            <a:r>
              <a:rPr kumimoji="0" lang="en-GB" sz="2600" b="0" i="1" u="none" strike="noStrike" kern="0" cap="none" spc="0" normalizeH="0" baseline="0" noProof="0" dirty="0">
                <a:ln>
                  <a:noFill/>
                </a:ln>
                <a:solidFill>
                  <a:srgbClr val="335921"/>
                </a:solidFill>
                <a:effectLst/>
                <a:uLnTx/>
                <a:uFillTx/>
                <a:latin typeface="Calibri"/>
                <a:ea typeface="+mn-ea"/>
                <a:cs typeface="+mn-cs"/>
              </a:rPr>
              <a:t>and interaction of persons, organisations and institutions who </a:t>
            </a:r>
            <a:r>
              <a:rPr kumimoji="0" lang="en-GB" sz="2600" b="1" i="1" u="sng" strike="noStrike" kern="0" cap="none" spc="0" normalizeH="0" baseline="0" noProof="0" dirty="0">
                <a:ln>
                  <a:noFill/>
                </a:ln>
                <a:solidFill>
                  <a:srgbClr val="C00000"/>
                </a:solidFill>
                <a:effectLst/>
                <a:uLnTx/>
                <a:uFillTx/>
                <a:latin typeface="Calibri"/>
                <a:ea typeface="+mn-ea"/>
                <a:cs typeface="+mn-cs"/>
              </a:rPr>
              <a:t>use</a:t>
            </a:r>
            <a:r>
              <a:rPr kumimoji="0" lang="en-GB" sz="2600" b="0" i="1" u="none" strike="noStrike" kern="0" cap="none" spc="0" normalizeH="0" baseline="0" noProof="0" dirty="0">
                <a:ln>
                  <a:noFill/>
                </a:ln>
                <a:solidFill>
                  <a:srgbClr val="335921"/>
                </a:solidFill>
                <a:effectLst/>
                <a:uLnTx/>
                <a:uFillTx/>
                <a:latin typeface="Calibri"/>
                <a:ea typeface="+mn-ea"/>
                <a:cs typeface="+mn-cs"/>
              </a:rPr>
              <a:t> and </a:t>
            </a:r>
            <a:r>
              <a:rPr kumimoji="0" lang="en-GB" sz="2600" b="1" i="1" u="sng" strike="noStrike" kern="0" cap="none" spc="0" normalizeH="0" baseline="0" noProof="0" dirty="0">
                <a:ln>
                  <a:noFill/>
                </a:ln>
                <a:solidFill>
                  <a:srgbClr val="C00000"/>
                </a:solidFill>
                <a:effectLst/>
                <a:uLnTx/>
                <a:uFillTx/>
                <a:latin typeface="Calibri"/>
                <a:ea typeface="+mn-ea"/>
                <a:cs typeface="+mn-cs"/>
              </a:rPr>
              <a:t>produce</a:t>
            </a:r>
            <a:r>
              <a:rPr kumimoji="0" lang="en-GB" sz="2600" b="0" i="1" u="sng" strike="noStrike" kern="0" cap="none" spc="0" normalizeH="0" baseline="0" noProof="0" dirty="0">
                <a:ln>
                  <a:noFill/>
                </a:ln>
                <a:solidFill>
                  <a:srgbClr val="C00000"/>
                </a:solidFill>
                <a:effectLst/>
                <a:uLnTx/>
                <a:uFillTx/>
                <a:latin typeface="Calibri"/>
                <a:ea typeface="+mn-ea"/>
                <a:cs typeface="+mn-cs"/>
              </a:rPr>
              <a:t> </a:t>
            </a:r>
            <a:r>
              <a:rPr kumimoji="0" lang="en-GB" sz="2600" b="1" i="1" u="sng" strike="noStrike" kern="0" cap="none" spc="0" normalizeH="0" baseline="0" noProof="0" dirty="0">
                <a:ln>
                  <a:noFill/>
                </a:ln>
                <a:solidFill>
                  <a:srgbClr val="C00000"/>
                </a:solidFill>
                <a:effectLst/>
                <a:uLnTx/>
                <a:uFillTx/>
                <a:latin typeface="Calibri"/>
                <a:ea typeface="+mn-ea"/>
                <a:cs typeface="+mn-cs"/>
              </a:rPr>
              <a:t>knowledge and innovation </a:t>
            </a:r>
            <a:r>
              <a:rPr kumimoji="0" lang="en-GB" sz="2600" b="0" i="1" u="none" strike="noStrike" kern="0" cap="none" spc="0" normalizeH="0" baseline="0" noProof="0" dirty="0">
                <a:ln>
                  <a:noFill/>
                </a:ln>
                <a:solidFill>
                  <a:srgbClr val="335921"/>
                </a:solidFill>
                <a:effectLst/>
                <a:uLnTx/>
                <a:uFillTx/>
                <a:latin typeface="Calibri"/>
                <a:ea typeface="+mn-ea"/>
                <a:cs typeface="+mn-cs"/>
              </a:rPr>
              <a:t>for agriculture </a:t>
            </a:r>
            <a:r>
              <a:rPr kumimoji="0" lang="en-GB" sz="2600" b="0" i="1" u="sng" strike="noStrike" kern="0" cap="none" spc="0" normalizeH="0" baseline="0" noProof="0" dirty="0">
                <a:ln>
                  <a:noFill/>
                </a:ln>
                <a:solidFill>
                  <a:srgbClr val="C00000"/>
                </a:solidFill>
                <a:effectLst/>
                <a:uLnTx/>
                <a:uFillTx/>
                <a:latin typeface="Calibri"/>
                <a:ea typeface="+mn-ea"/>
                <a:cs typeface="+mn-cs"/>
              </a:rPr>
              <a:t>and</a:t>
            </a:r>
            <a:r>
              <a:rPr kumimoji="0" lang="en-GB" sz="2600" b="0" i="1" u="none" strike="noStrike" kern="0" cap="none" spc="0" normalizeH="0" baseline="0" noProof="0" dirty="0">
                <a:ln>
                  <a:noFill/>
                </a:ln>
                <a:solidFill>
                  <a:srgbClr val="335921"/>
                </a:solidFill>
                <a:effectLst/>
                <a:uLnTx/>
                <a:uFillTx/>
                <a:latin typeface="Calibri"/>
                <a:ea typeface="+mn-ea"/>
                <a:cs typeface="+mn-cs"/>
              </a:rPr>
              <a:t> </a:t>
            </a:r>
            <a:r>
              <a:rPr kumimoji="0" lang="en-GB" sz="2600" b="1" i="1" u="none" strike="noStrike" kern="0" cap="none" spc="0" normalizeH="0" baseline="0" noProof="0" dirty="0">
                <a:ln>
                  <a:noFill/>
                </a:ln>
                <a:solidFill>
                  <a:srgbClr val="335921"/>
                </a:solidFill>
                <a:effectLst/>
                <a:uLnTx/>
                <a:uFillTx/>
                <a:latin typeface="Calibri"/>
                <a:ea typeface="+mn-ea"/>
                <a:cs typeface="+mn-cs"/>
              </a:rPr>
              <a:t>interrelated fields. (definition in Art.3)</a:t>
            </a:r>
            <a:endParaRPr kumimoji="0" lang="en-GB" sz="2600" b="1" i="1" u="sng" strike="noStrike" kern="0" cap="none" spc="0" normalizeH="0" baseline="0" noProof="0" dirty="0">
              <a:ln>
                <a:noFill/>
              </a:ln>
              <a:solidFill>
                <a:srgbClr val="335921"/>
              </a:solidFill>
              <a:effectLst/>
              <a:uLnTx/>
              <a:uFillTx/>
              <a:latin typeface="Calibri"/>
              <a:ea typeface="+mn-ea"/>
              <a:cs typeface="+mn-cs"/>
            </a:endParaRPr>
          </a:p>
          <a:p>
            <a:pPr marL="457200" marR="0" lvl="1" indent="0" algn="l" defTabSz="914400" rtl="0" eaLnBrk="1" fontAlgn="base" latinLnBrk="0" hangingPunct="1">
              <a:lnSpc>
                <a:spcPct val="100000"/>
              </a:lnSpc>
              <a:spcBef>
                <a:spcPts val="0"/>
              </a:spcBef>
              <a:spcAft>
                <a:spcPts val="900"/>
              </a:spcAft>
              <a:buClr>
                <a:srgbClr val="00B050"/>
              </a:buClr>
              <a:buSzTx/>
              <a:buFontTx/>
              <a:buNone/>
              <a:tabLst/>
              <a:defRPr/>
            </a:pPr>
            <a:r>
              <a:rPr kumimoji="0" lang="en-GB" sz="2600" b="1" i="1" u="sng" strike="noStrike" kern="0" cap="none" spc="0" normalizeH="0" baseline="0" noProof="0" dirty="0">
                <a:ln>
                  <a:noFill/>
                </a:ln>
                <a:solidFill>
                  <a:srgbClr val="335921"/>
                </a:solidFill>
                <a:effectLst/>
                <a:uLnTx/>
                <a:uFillTx/>
                <a:latin typeface="Calibri"/>
                <a:ea typeface="+mn-ea"/>
                <a:cs typeface="+mn-cs"/>
              </a:rPr>
              <a:t>Who: </a:t>
            </a:r>
            <a:r>
              <a:rPr kumimoji="0" lang="en-GB" sz="2600" b="0" i="1" u="none" strike="noStrike" kern="0" cap="none" spc="0" normalizeH="0" baseline="0" noProof="0" dirty="0">
                <a:ln>
                  <a:noFill/>
                </a:ln>
                <a:solidFill>
                  <a:srgbClr val="335921"/>
                </a:solidFill>
                <a:effectLst/>
                <a:uLnTx/>
                <a:uFillTx/>
                <a:latin typeface="Calibri"/>
                <a:ea typeface="+mn-ea"/>
                <a:cs typeface="+mn-cs"/>
              </a:rPr>
              <a:t>The main players of the AKIS are: farmers/foresters, advisors, researchers, (farmer) organisations, NGOs, networks, retailers, media, services, various ministries…: they all produce and need knowledge!</a:t>
            </a:r>
            <a:endParaRPr kumimoji="0" lang="en-GB" sz="2600" b="1" i="1" u="sng" strike="noStrike" kern="0" cap="none" spc="0" normalizeH="0" baseline="0" noProof="0" dirty="0">
              <a:ln>
                <a:noFill/>
              </a:ln>
              <a:solidFill>
                <a:srgbClr val="335921"/>
              </a:solidFill>
              <a:effectLst/>
              <a:uLnTx/>
              <a:uFillTx/>
              <a:latin typeface="Calibri"/>
              <a:ea typeface="+mn-ea"/>
              <a:cs typeface="+mn-cs"/>
            </a:endParaRPr>
          </a:p>
          <a:p>
            <a:pPr marL="457200" marR="0" lvl="1" indent="0" algn="l" defTabSz="914400" rtl="0" eaLnBrk="1" fontAlgn="base" latinLnBrk="0" hangingPunct="1">
              <a:lnSpc>
                <a:spcPct val="100000"/>
              </a:lnSpc>
              <a:spcBef>
                <a:spcPts val="0"/>
              </a:spcBef>
              <a:spcAft>
                <a:spcPts val="900"/>
              </a:spcAft>
              <a:buClr>
                <a:srgbClr val="00B050"/>
              </a:buClr>
              <a:buSzTx/>
              <a:buFontTx/>
              <a:buNone/>
              <a:tabLst/>
              <a:defRPr/>
            </a:pPr>
            <a:r>
              <a:rPr kumimoji="0" lang="en-GB" sz="2600" b="1" i="1" u="sng" strike="noStrike" kern="0" cap="none" spc="0" normalizeH="0" baseline="0" noProof="0" dirty="0">
                <a:ln>
                  <a:noFill/>
                </a:ln>
                <a:solidFill>
                  <a:srgbClr val="335921"/>
                </a:solidFill>
                <a:effectLst/>
                <a:uLnTx/>
                <a:uFillTx/>
                <a:latin typeface="Calibri"/>
                <a:ea typeface="+mn-ea"/>
                <a:cs typeface="+mn-cs"/>
              </a:rPr>
              <a:t>Why: </a:t>
            </a:r>
            <a:r>
              <a:rPr kumimoji="0" lang="en-GB" sz="2600" b="0" i="1" u="none" strike="noStrike" kern="0" cap="none" spc="0" normalizeH="0" baseline="0" noProof="0" dirty="0">
                <a:ln>
                  <a:noFill/>
                </a:ln>
                <a:solidFill>
                  <a:srgbClr val="335921"/>
                </a:solidFill>
                <a:effectLst/>
                <a:uLnTx/>
                <a:uFillTx/>
                <a:latin typeface="Calibri"/>
                <a:ea typeface="+mn-ea"/>
                <a:cs typeface="+mn-cs"/>
              </a:rPr>
              <a:t>The aim is to create a </a:t>
            </a:r>
            <a:r>
              <a:rPr kumimoji="0" lang="en-GB" sz="2600" b="1" i="1" u="sng" strike="noStrike" kern="0" cap="none" spc="0" normalizeH="0" baseline="0" noProof="0" dirty="0">
                <a:ln>
                  <a:noFill/>
                </a:ln>
                <a:solidFill>
                  <a:srgbClr val="C00000"/>
                </a:solidFill>
                <a:effectLst/>
                <a:uLnTx/>
                <a:uFillTx/>
                <a:latin typeface="Calibri"/>
                <a:ea typeface="+mn-ea"/>
                <a:cs typeface="+mn-cs"/>
              </a:rPr>
              <a:t>regional/national</a:t>
            </a:r>
            <a:r>
              <a:rPr kumimoji="0" lang="en-GB" sz="2600" b="0" i="1" u="sng" strike="noStrike" kern="0" cap="none" spc="0" normalizeH="0" baseline="0" noProof="0" dirty="0">
                <a:ln>
                  <a:noFill/>
                </a:ln>
                <a:solidFill>
                  <a:srgbClr val="C00000"/>
                </a:solidFill>
                <a:effectLst/>
                <a:uLnTx/>
                <a:uFillTx/>
                <a:latin typeface="Calibri"/>
                <a:ea typeface="+mn-ea"/>
                <a:cs typeface="+mn-cs"/>
              </a:rPr>
              <a:t> </a:t>
            </a:r>
            <a:r>
              <a:rPr kumimoji="0" lang="en-GB" sz="2600" b="0" i="1" u="none" strike="noStrike" kern="0" cap="none" spc="0" normalizeH="0" baseline="0" noProof="0" dirty="0">
                <a:ln>
                  <a:noFill/>
                </a:ln>
                <a:solidFill>
                  <a:srgbClr val="C00000"/>
                </a:solidFill>
                <a:effectLst/>
                <a:uLnTx/>
                <a:uFillTx/>
                <a:latin typeface="Calibri"/>
                <a:ea typeface="+mn-ea"/>
                <a:cs typeface="+mn-cs"/>
              </a:rPr>
              <a:t>innovation ecosystem </a:t>
            </a:r>
            <a:r>
              <a:rPr kumimoji="0" lang="en-GB" sz="2600" b="0" i="1" u="none" strike="noStrike" kern="0" cap="none" spc="0" normalizeH="0" baseline="0" noProof="0" dirty="0">
                <a:ln>
                  <a:noFill/>
                </a:ln>
                <a:solidFill>
                  <a:srgbClr val="335921"/>
                </a:solidFill>
                <a:effectLst/>
                <a:uLnTx/>
                <a:uFillTx/>
                <a:latin typeface="Calibri"/>
                <a:ea typeface="+mn-ea"/>
                <a:cs typeface="+mn-cs"/>
              </a:rPr>
              <a:t>by enhancing </a:t>
            </a:r>
            <a:r>
              <a:rPr kumimoji="0" lang="en-GB" sz="2600" b="0" i="1" u="none" strike="noStrike" kern="0" cap="none" spc="0" normalizeH="0" baseline="0" noProof="0" dirty="0">
                <a:ln>
                  <a:noFill/>
                </a:ln>
                <a:solidFill>
                  <a:srgbClr val="C00000"/>
                </a:solidFill>
                <a:effectLst/>
                <a:uLnTx/>
                <a:uFillTx/>
                <a:latin typeface="Calibri"/>
                <a:ea typeface="+mn-ea"/>
                <a:cs typeface="+mn-cs"/>
              </a:rPr>
              <a:t>knowledge flows </a:t>
            </a:r>
            <a:r>
              <a:rPr kumimoji="0" lang="en-GB" sz="2600" b="0" i="1" u="none" strike="noStrike" kern="0" cap="none" spc="0" normalizeH="0" baseline="0" noProof="0" dirty="0">
                <a:ln>
                  <a:noFill/>
                </a:ln>
                <a:solidFill>
                  <a:srgbClr val="335921"/>
                </a:solidFill>
                <a:effectLst/>
                <a:uLnTx/>
                <a:uFillTx/>
                <a:latin typeface="Calibri"/>
                <a:ea typeface="+mn-ea"/>
                <a:cs typeface="+mn-cs"/>
              </a:rPr>
              <a:t>between the AKIS players as well as strengthening links between research and practice.</a:t>
            </a:r>
            <a:endParaRPr kumimoji="0" lang="en-GB" sz="2400" b="0" i="1" u="none" strike="noStrike" kern="0" cap="none" spc="0" normalizeH="0" baseline="0" noProof="0" dirty="0">
              <a:ln>
                <a:noFill/>
              </a:ln>
              <a:solidFill>
                <a:srgbClr val="335921"/>
              </a:solidFill>
              <a:effectLst/>
              <a:uLnTx/>
              <a:uFillTx/>
              <a:latin typeface="Calibri"/>
              <a:ea typeface="+mn-ea"/>
              <a:cs typeface="+mn-cs"/>
            </a:endParaRPr>
          </a:p>
          <a:p>
            <a:pPr marL="457200" marR="0" lvl="1" indent="0" algn="l" defTabSz="914400" rtl="0" eaLnBrk="1" fontAlgn="base" latinLnBrk="0" hangingPunct="1">
              <a:lnSpc>
                <a:spcPct val="100000"/>
              </a:lnSpc>
              <a:spcBef>
                <a:spcPts val="0"/>
              </a:spcBef>
              <a:spcAft>
                <a:spcPts val="900"/>
              </a:spcAft>
              <a:buClr>
                <a:srgbClr val="00B050"/>
              </a:buClr>
              <a:buSzTx/>
              <a:buFontTx/>
              <a:buNone/>
              <a:tabLst/>
              <a:defRPr/>
            </a:pPr>
            <a:r>
              <a:rPr kumimoji="0" lang="nl-BE" sz="2400" b="1" i="1" u="none" strike="noStrike" kern="0" cap="none" spc="0" normalizeH="0" baseline="0" noProof="0" dirty="0">
                <a:ln>
                  <a:noFill/>
                </a:ln>
                <a:solidFill>
                  <a:srgbClr val="C00000"/>
                </a:solidFill>
                <a:effectLst/>
                <a:uLnTx/>
                <a:uFillTx/>
                <a:latin typeface="Calibri"/>
                <a:ea typeface="+mn-ea"/>
                <a:cs typeface="+mn-cs"/>
              </a:rPr>
              <a:t>Brief "</a:t>
            </a:r>
            <a:r>
              <a:rPr kumimoji="0" lang="nl-BE" sz="2400" b="1" i="1" u="none" strike="noStrike" kern="0" cap="none" spc="0" normalizeH="0" baseline="0" noProof="0" dirty="0" err="1">
                <a:ln>
                  <a:noFill/>
                </a:ln>
                <a:solidFill>
                  <a:srgbClr val="C00000"/>
                </a:solidFill>
                <a:effectLst/>
                <a:uLnTx/>
                <a:uFillTx/>
                <a:latin typeface="Calibri"/>
                <a:ea typeface="+mn-ea"/>
                <a:cs typeface="+mn-cs"/>
              </a:rPr>
              <a:t>What</a:t>
            </a:r>
            <a:r>
              <a:rPr kumimoji="0" lang="nl-BE" sz="2400" b="1" i="1" u="none" strike="noStrike" kern="0" cap="none" spc="0" normalizeH="0" baseline="0" noProof="0" dirty="0">
                <a:ln>
                  <a:noFill/>
                </a:ln>
                <a:solidFill>
                  <a:srgbClr val="C00000"/>
                </a:solidFill>
                <a:effectLst/>
                <a:uLnTx/>
                <a:uFillTx/>
                <a:latin typeface="Calibri"/>
                <a:ea typeface="+mn-ea"/>
                <a:cs typeface="+mn-cs"/>
              </a:rPr>
              <a:t> is AKIS": </a:t>
            </a:r>
            <a:r>
              <a:rPr kumimoji="0" lang="nl-BE" sz="2400" b="1" i="1" u="none" strike="noStrike" kern="0" cap="none" spc="0" normalizeH="0" baseline="0" noProof="0" dirty="0">
                <a:ln>
                  <a:noFill/>
                </a:ln>
                <a:solidFill>
                  <a:srgbClr val="C00000"/>
                </a:solidFill>
                <a:effectLst/>
                <a:uLnTx/>
                <a:uFillTx/>
                <a:latin typeface="Calibri"/>
                <a:ea typeface="+mn-ea"/>
                <a:cs typeface="+mn-cs"/>
                <a:hlinkClick r:id="rId4"/>
              </a:rPr>
              <a:t>https://agriculture.ec.europa.eu/system/files/2019-04/building-stronger-akis_en_0.pdf</a:t>
            </a:r>
            <a:endParaRPr kumimoji="0" lang="nl-BE" sz="2400" b="1" i="1" u="none" strike="noStrike" kern="0" cap="none" spc="0" normalizeH="0" baseline="0" noProof="0" dirty="0">
              <a:ln>
                <a:noFill/>
              </a:ln>
              <a:solidFill>
                <a:srgbClr val="C00000"/>
              </a:solidFill>
              <a:effectLst/>
              <a:uLnTx/>
              <a:uFillTx/>
              <a:latin typeface="Calibri"/>
              <a:ea typeface="+mn-ea"/>
              <a:cs typeface="+mn-cs"/>
            </a:endParaRPr>
          </a:p>
          <a:p>
            <a:pPr marL="457200" marR="0" lvl="1" indent="0" algn="l" defTabSz="914400" rtl="0" eaLnBrk="1" fontAlgn="base" latinLnBrk="0" hangingPunct="1">
              <a:lnSpc>
                <a:spcPct val="100000"/>
              </a:lnSpc>
              <a:spcBef>
                <a:spcPts val="0"/>
              </a:spcBef>
              <a:spcAft>
                <a:spcPts val="900"/>
              </a:spcAft>
              <a:buClr>
                <a:srgbClr val="00B050"/>
              </a:buClr>
              <a:buSzTx/>
              <a:buFontTx/>
              <a:buNone/>
              <a:tabLst/>
              <a:defRPr/>
            </a:pPr>
            <a:endParaRPr kumimoji="0" lang="nl-BE" sz="2400" b="1" i="1" u="none" strike="noStrike" kern="0" cap="none" spc="0" normalizeH="0" baseline="0" noProof="0" dirty="0">
              <a:ln>
                <a:noFill/>
              </a:ln>
              <a:solidFill>
                <a:srgbClr val="C00000"/>
              </a:solidFill>
              <a:effectLst/>
              <a:uLnTx/>
              <a:uFillTx/>
              <a:latin typeface="Calibri"/>
              <a:ea typeface="+mn-ea"/>
              <a:cs typeface="+mn-cs"/>
            </a:endParaRPr>
          </a:p>
          <a:p>
            <a:pPr marL="457200" marR="0" lvl="1" indent="0" algn="l" defTabSz="914400" rtl="0" eaLnBrk="1" fontAlgn="base" latinLnBrk="0" hangingPunct="1">
              <a:lnSpc>
                <a:spcPct val="100000"/>
              </a:lnSpc>
              <a:spcBef>
                <a:spcPts val="0"/>
              </a:spcBef>
              <a:spcAft>
                <a:spcPts val="900"/>
              </a:spcAft>
              <a:buClr>
                <a:srgbClr val="00B050"/>
              </a:buClr>
              <a:buSzTx/>
              <a:buFontTx/>
              <a:buNone/>
              <a:tabLst/>
              <a:defRPr/>
            </a:pPr>
            <a:endParaRPr kumimoji="0" lang="en-GB" sz="2400" b="0" i="1" u="none" strike="noStrike" kern="0" cap="none" spc="0" normalizeH="0" baseline="0" noProof="0" dirty="0">
              <a:ln>
                <a:noFill/>
              </a:ln>
              <a:solidFill>
                <a:srgbClr val="335921"/>
              </a:solidFill>
              <a:effectLst/>
              <a:uLnTx/>
              <a:uFillTx/>
              <a:latin typeface="Calibri"/>
              <a:ea typeface="+mn-ea"/>
              <a:cs typeface="+mn-cs"/>
            </a:endParaRPr>
          </a:p>
        </p:txBody>
      </p:sp>
      <p:sp>
        <p:nvSpPr>
          <p:cNvPr id="7" name="CustomShape 1"/>
          <p:cNvSpPr/>
          <p:nvPr/>
        </p:nvSpPr>
        <p:spPr>
          <a:xfrm>
            <a:off x="2810935" y="84138"/>
            <a:ext cx="9649884" cy="1660525"/>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396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1" normalizeH="0" baseline="0" noProof="0" dirty="0">
                <a:ln>
                  <a:noFill/>
                </a:ln>
                <a:solidFill>
                  <a:srgbClr val="BBB831"/>
                </a:solidFill>
                <a:effectLst/>
                <a:uLnTx/>
                <a:uFill>
                  <a:solidFill>
                    <a:srgbClr val="FFFFFF"/>
                  </a:solidFill>
                </a:uFill>
                <a:latin typeface="Calibri"/>
                <a:ea typeface="Verdana"/>
                <a:cs typeface="+mn-cs"/>
              </a:rPr>
              <a:t>The AKIS at the heart of the agricultural innovation ecosystem</a:t>
            </a:r>
            <a:endParaRPr kumimoji="0" lang="en-GB" sz="1800" b="1" i="0" u="none" strike="noStrike" kern="1200" cap="none" spc="0" normalizeH="0" baseline="0" noProof="0" dirty="0">
              <a:ln>
                <a:noFill/>
              </a:ln>
              <a:solidFill>
                <a:prstClr val="black"/>
              </a:solidFill>
              <a:effectLst/>
              <a:uLnTx/>
              <a:uFillTx/>
              <a:latin typeface="Calibri"/>
              <a:ea typeface="+mn-ea"/>
              <a:cs typeface="+mn-cs"/>
            </a:endParaRPr>
          </a:p>
          <a:p>
            <a:pPr marL="444600" marR="0" lvl="0" indent="-444240" algn="l" defTabSz="91396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0" y="5854659"/>
            <a:ext cx="11841953" cy="951992"/>
          </a:xfrm>
          <a:prstGeom prst="rect">
            <a:avLst/>
          </a:prstGeom>
          <a:solidFill>
            <a:srgbClr val="AAB37D">
              <a:alpha val="25882"/>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31634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2">
            <a:extLst>
              <a:ext uri="{FF2B5EF4-FFF2-40B4-BE49-F238E27FC236}">
                <a16:creationId xmlns:a16="http://schemas.microsoft.com/office/drawing/2014/main" id="{250FB342-EA24-424A-9C57-D39FE5B4D4AE}"/>
              </a:ext>
            </a:extLst>
          </p:cNvPr>
          <p:cNvSpPr txBox="1"/>
          <p:nvPr/>
        </p:nvSpPr>
        <p:spPr>
          <a:xfrm>
            <a:off x="658368" y="1164920"/>
            <a:ext cx="10777728" cy="5447645"/>
          </a:xfrm>
          <a:prstGeom prst="rect">
            <a:avLst/>
          </a:prstGeom>
          <a:solidFill>
            <a:schemeClr val="bg1"/>
          </a:solidFill>
        </p:spPr>
        <p:txBody>
          <a:bodyPr wrap="square" rtlCol="0">
            <a:spAutoFit/>
          </a:bodyPr>
          <a:lstStyle/>
          <a:p>
            <a:pPr marL="358775" lvl="3" defTabSz="470297">
              <a:spcAft>
                <a:spcPts val="1200"/>
              </a:spcAft>
              <a:defRPr/>
            </a:pPr>
            <a:r>
              <a:rPr lang="en-US" sz="2200" dirty="0">
                <a:solidFill>
                  <a:srgbClr val="548235"/>
                </a:solidFill>
                <a:latin typeface="Arial"/>
              </a:rPr>
              <a:t>-	Providing a </a:t>
            </a:r>
            <a:r>
              <a:rPr lang="en-US" sz="2200" b="1" dirty="0">
                <a:solidFill>
                  <a:srgbClr val="C00000"/>
                </a:solidFill>
                <a:latin typeface="Arial"/>
              </a:rPr>
              <a:t>mobility budget for advisors </a:t>
            </a:r>
            <a:r>
              <a:rPr lang="en-US" sz="2200" dirty="0">
                <a:solidFill>
                  <a:srgbClr val="548235"/>
                </a:solidFill>
                <a:latin typeface="Arial"/>
              </a:rPr>
              <a:t>to go on cross-visits abroad and share the novel information when coming home;</a:t>
            </a:r>
            <a:endParaRPr lang="fr-BE" sz="2200" dirty="0">
              <a:solidFill>
                <a:srgbClr val="BBB831"/>
              </a:solidFill>
              <a:latin typeface="Arial"/>
            </a:endParaRPr>
          </a:p>
          <a:p>
            <a:pPr marL="358775" lvl="3" defTabSz="470297">
              <a:spcAft>
                <a:spcPts val="1200"/>
              </a:spcAft>
              <a:defRPr/>
            </a:pPr>
            <a:r>
              <a:rPr lang="en-US" sz="2200" dirty="0">
                <a:solidFill>
                  <a:srgbClr val="548235"/>
                </a:solidFill>
                <a:latin typeface="Arial"/>
              </a:rPr>
              <a:t>-	</a:t>
            </a:r>
            <a:r>
              <a:rPr lang="en-US" sz="2200" b="1" dirty="0">
                <a:solidFill>
                  <a:srgbClr val="C00000"/>
                </a:solidFill>
                <a:latin typeface="Arial"/>
              </a:rPr>
              <a:t>Face-to-face thematic events</a:t>
            </a:r>
            <a:r>
              <a:rPr lang="en-US" sz="2200" dirty="0">
                <a:solidFill>
                  <a:srgbClr val="C00000"/>
                </a:solidFill>
                <a:latin typeface="Arial"/>
              </a:rPr>
              <a:t>, </a:t>
            </a:r>
            <a:r>
              <a:rPr lang="en-US" sz="2200" dirty="0">
                <a:solidFill>
                  <a:srgbClr val="548235"/>
                </a:solidFill>
                <a:latin typeface="Arial"/>
              </a:rPr>
              <a:t>where all AKIS actors meet and share information. Demonstration events are perfect, as well as winter meetings;</a:t>
            </a:r>
          </a:p>
          <a:p>
            <a:pPr marL="358775" lvl="3" defTabSz="470297">
              <a:spcAft>
                <a:spcPts val="1200"/>
              </a:spcAft>
              <a:defRPr/>
            </a:pPr>
            <a:r>
              <a:rPr lang="en-US" sz="2200" dirty="0">
                <a:solidFill>
                  <a:srgbClr val="548235"/>
                </a:solidFill>
                <a:latin typeface="Arial"/>
              </a:rPr>
              <a:t>-	</a:t>
            </a:r>
            <a:r>
              <a:rPr lang="en-US" sz="2200" b="1" dirty="0">
                <a:solidFill>
                  <a:srgbClr val="C00000"/>
                </a:solidFill>
                <a:latin typeface="Arial"/>
              </a:rPr>
              <a:t>On-farm demonstrations/trainings led by advisors</a:t>
            </a:r>
            <a:r>
              <a:rPr lang="en-US" sz="2200" dirty="0">
                <a:solidFill>
                  <a:srgbClr val="548235"/>
                </a:solidFill>
                <a:latin typeface="Arial"/>
              </a:rPr>
              <a:t>, so that they </a:t>
            </a:r>
            <a:r>
              <a:rPr lang="en-US" sz="2200" dirty="0" err="1">
                <a:solidFill>
                  <a:srgbClr val="548235"/>
                </a:solidFill>
                <a:latin typeface="Arial"/>
              </a:rPr>
              <a:t>incentivise</a:t>
            </a:r>
            <a:r>
              <a:rPr lang="en-US" sz="2200" dirty="0">
                <a:solidFill>
                  <a:srgbClr val="548235"/>
                </a:solidFill>
                <a:latin typeface="Arial"/>
              </a:rPr>
              <a:t> their clients to join and ensure that the demonstration/training is sufficiently applicable and attractive for farmers; </a:t>
            </a:r>
          </a:p>
          <a:p>
            <a:pPr marL="358775" lvl="3" defTabSz="470297">
              <a:spcAft>
                <a:spcPts val="1200"/>
              </a:spcAft>
              <a:defRPr/>
            </a:pPr>
            <a:r>
              <a:rPr lang="en-US" sz="2200" dirty="0">
                <a:solidFill>
                  <a:srgbClr val="548235"/>
                </a:solidFill>
                <a:latin typeface="Arial"/>
              </a:rPr>
              <a:t>-	</a:t>
            </a:r>
            <a:r>
              <a:rPr lang="en-US" sz="2200" b="1" dirty="0">
                <a:solidFill>
                  <a:srgbClr val="C00000"/>
                </a:solidFill>
                <a:latin typeface="Arial"/>
              </a:rPr>
              <a:t>E-learning, podcasts, </a:t>
            </a:r>
            <a:r>
              <a:rPr lang="en-US" sz="2200" b="1" dirty="0" err="1">
                <a:solidFill>
                  <a:srgbClr val="548235"/>
                </a:solidFill>
                <a:latin typeface="Arial"/>
              </a:rPr>
              <a:t>etc</a:t>
            </a:r>
            <a:r>
              <a:rPr lang="en-US" sz="2200" b="1" dirty="0">
                <a:solidFill>
                  <a:srgbClr val="548235"/>
                </a:solidFill>
                <a:latin typeface="Arial"/>
              </a:rPr>
              <a:t> </a:t>
            </a:r>
            <a:r>
              <a:rPr lang="en-US" sz="2200" dirty="0">
                <a:solidFill>
                  <a:srgbClr val="548235"/>
                </a:solidFill>
                <a:latin typeface="Arial"/>
              </a:rPr>
              <a:t>for advisors’ training. Such tools could also help advisors in their work with clients to showcase certain topics, examples or share information/training elements.</a:t>
            </a:r>
          </a:p>
          <a:p>
            <a:pPr marL="358775" lvl="3" defTabSz="470297">
              <a:spcAft>
                <a:spcPts val="1200"/>
              </a:spcAft>
              <a:defRPr/>
            </a:pPr>
            <a:r>
              <a:rPr lang="en-US" sz="2200" i="1" dirty="0">
                <a:solidFill>
                  <a:srgbClr val="548235"/>
                </a:solidFill>
                <a:latin typeface="Arial"/>
              </a:rPr>
              <a:t>All these innovative advisory formats can be supported under Article 78, and some under Articles  77 and 127 (Operational Groups), or technical assistance. The Commission Services are ready to help Member States to devise dedicated interventions in this regard.”</a:t>
            </a:r>
            <a:endParaRPr lang="fr-BE" sz="2200" dirty="0">
              <a:solidFill>
                <a:srgbClr val="BBB831"/>
              </a:solidFill>
              <a:latin typeface="Arial"/>
            </a:endParaRPr>
          </a:p>
        </p:txBody>
      </p:sp>
      <p:sp>
        <p:nvSpPr>
          <p:cNvPr id="6" name="Subtitle 2">
            <a:extLst>
              <a:ext uri="{FF2B5EF4-FFF2-40B4-BE49-F238E27FC236}">
                <a16:creationId xmlns:a16="http://schemas.microsoft.com/office/drawing/2014/main" id="{6D85A1FA-70FA-8456-1473-F6C13776949F}"/>
              </a:ext>
            </a:extLst>
          </p:cNvPr>
          <p:cNvSpPr txBox="1">
            <a:spLocks/>
          </p:cNvSpPr>
          <p:nvPr/>
        </p:nvSpPr>
        <p:spPr>
          <a:xfrm>
            <a:off x="658368" y="275518"/>
            <a:ext cx="10653667" cy="428786"/>
          </a:xfrm>
          <a:prstGeom prst="rect">
            <a:avLst/>
          </a:prstGeom>
        </p:spPr>
        <p:txBody>
          <a:bodyPr>
            <a:noAutofit/>
          </a:bodyPr>
          <a:lstStyle>
            <a:lvl1pPr marL="342900" indent="-342900" algn="l" rtl="0" eaLnBrk="1" fontAlgn="base" hangingPunct="1">
              <a:spcBef>
                <a:spcPct val="20000"/>
              </a:spcBef>
              <a:spcAft>
                <a:spcPct val="0"/>
              </a:spcAft>
              <a:buClr>
                <a:schemeClr val="bg1"/>
              </a:buClr>
              <a:buFont typeface="Arial" panose="020B0604020202020204" pitchFamily="34" charset="0"/>
              <a:buChar char="•"/>
              <a:defRPr lang="en-US" sz="1800" i="0" kern="1200" smtClean="0">
                <a:solidFill>
                  <a:schemeClr val="tx1"/>
                </a:solidFill>
                <a:latin typeface="+mn-lt"/>
                <a:ea typeface="+mn-ea"/>
                <a:cs typeface="+mn-cs"/>
              </a:defRPr>
            </a:lvl1pPr>
            <a:lvl2pPr marL="342900" indent="0" algn="ctr" rtl="0" eaLnBrk="1" fontAlgn="base" hangingPunct="1">
              <a:spcBef>
                <a:spcPct val="20000"/>
              </a:spcBef>
              <a:spcAft>
                <a:spcPct val="0"/>
              </a:spcAft>
              <a:buClr>
                <a:srgbClr val="009FBA"/>
              </a:buClr>
              <a:buNone/>
              <a:defRPr sz="1500" b="1">
                <a:solidFill>
                  <a:schemeClr val="accent2">
                    <a:lumMod val="50000"/>
                  </a:schemeClr>
                </a:solidFill>
                <a:latin typeface="+mn-lt"/>
              </a:defRPr>
            </a:lvl2pPr>
            <a:lvl3pPr marL="685800" indent="0" algn="ctr" rtl="0" eaLnBrk="1" fontAlgn="base" hangingPunct="1">
              <a:spcBef>
                <a:spcPct val="20000"/>
              </a:spcBef>
              <a:spcAft>
                <a:spcPct val="0"/>
              </a:spcAft>
              <a:buNone/>
              <a:defRPr sz="1350">
                <a:solidFill>
                  <a:schemeClr val="accent2">
                    <a:lumMod val="50000"/>
                  </a:schemeClr>
                </a:solidFill>
                <a:latin typeface="+mn-lt"/>
              </a:defRPr>
            </a:lvl3pPr>
            <a:lvl4pPr marL="1028700" indent="0" algn="ctr" rtl="0" eaLnBrk="1" fontAlgn="base" hangingPunct="1">
              <a:spcBef>
                <a:spcPct val="20000"/>
              </a:spcBef>
              <a:spcAft>
                <a:spcPct val="0"/>
              </a:spcAft>
              <a:buNone/>
              <a:defRPr sz="1200">
                <a:solidFill>
                  <a:schemeClr val="tx1"/>
                </a:solidFill>
                <a:latin typeface="Arial" charset="0"/>
              </a:defRPr>
            </a:lvl4pPr>
            <a:lvl5pPr marL="1371600" indent="0" algn="ctr" rtl="0" eaLnBrk="1" fontAlgn="base" hangingPunct="1">
              <a:spcBef>
                <a:spcPct val="20000"/>
              </a:spcBef>
              <a:spcAft>
                <a:spcPct val="0"/>
              </a:spcAft>
              <a:buNone/>
              <a:defRPr sz="1200">
                <a:solidFill>
                  <a:schemeClr val="tx1"/>
                </a:solidFill>
                <a:latin typeface="Arial" charset="0"/>
              </a:defRPr>
            </a:lvl5pPr>
            <a:lvl6pPr marL="1714500" indent="0" algn="ctr" rtl="0" eaLnBrk="1" fontAlgn="base" hangingPunct="1">
              <a:spcBef>
                <a:spcPct val="20000"/>
              </a:spcBef>
              <a:spcAft>
                <a:spcPct val="0"/>
              </a:spcAft>
              <a:buNone/>
              <a:defRPr sz="1200">
                <a:solidFill>
                  <a:schemeClr val="tx1"/>
                </a:solidFill>
                <a:latin typeface="Arial" charset="0"/>
              </a:defRPr>
            </a:lvl6pPr>
            <a:lvl7pPr marL="2057400" indent="0" algn="ctr" rtl="0" eaLnBrk="1" fontAlgn="base" hangingPunct="1">
              <a:spcBef>
                <a:spcPct val="20000"/>
              </a:spcBef>
              <a:spcAft>
                <a:spcPct val="0"/>
              </a:spcAft>
              <a:buNone/>
              <a:defRPr sz="1200">
                <a:solidFill>
                  <a:schemeClr val="tx1"/>
                </a:solidFill>
                <a:latin typeface="Arial" charset="0"/>
              </a:defRPr>
            </a:lvl7pPr>
            <a:lvl8pPr marL="2400300" indent="0" algn="ctr" rtl="0" eaLnBrk="1" fontAlgn="base" hangingPunct="1">
              <a:spcBef>
                <a:spcPct val="20000"/>
              </a:spcBef>
              <a:spcAft>
                <a:spcPct val="0"/>
              </a:spcAft>
              <a:buNone/>
              <a:defRPr sz="1200">
                <a:solidFill>
                  <a:schemeClr val="tx1"/>
                </a:solidFill>
                <a:latin typeface="Arial" charset="0"/>
              </a:defRPr>
            </a:lvl8pPr>
            <a:lvl9pPr marL="2743200" indent="0" algn="ctr" rtl="0" eaLnBrk="1" fontAlgn="base" hangingPunct="1">
              <a:spcBef>
                <a:spcPct val="20000"/>
              </a:spcBef>
              <a:spcAft>
                <a:spcPct val="0"/>
              </a:spcAft>
              <a:buNone/>
              <a:defRPr sz="1200">
                <a:solidFill>
                  <a:schemeClr val="tx1"/>
                </a:solidFill>
                <a:latin typeface="Arial" charset="0"/>
              </a:defRPr>
            </a:lvl9pPr>
          </a:lstStyle>
          <a:p>
            <a:pPr marL="0" indent="0" algn="ctr">
              <a:buFont typeface="Arial" panose="020B0604020202020204" pitchFamily="34" charset="0"/>
              <a:buNone/>
            </a:pPr>
            <a:r>
              <a:rPr lang="en-IE" sz="3000" b="1" spc="-1">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Advisory activities: COM guidance April 2024</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28547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Member State ,Types of partners in OG projects (2023-2027). Please refer to the notes on this slide for details">
            <a:hlinkClick r:id="rId3"/>
          </p:cNvPr>
          <p:cNvPicPr>
            <a:picLocks noChangeAspect="1"/>
          </p:cNvPicPr>
          <p:nvPr/>
        </p:nvPicPr>
        <p:blipFill>
          <a:blip r:embed="rId4"/>
          <a:stretch>
            <a:fillRect/>
          </a:stretch>
        </p:blipFill>
        <p:spPr>
          <a:xfrm>
            <a:off x="314753" y="130666"/>
            <a:ext cx="11233233" cy="5399979"/>
          </a:xfrm>
          <a:prstGeom prst="rect">
            <a:avLst/>
          </a:prstGeom>
          <a:noFill/>
        </p:spPr>
      </p:pic>
      <p:sp>
        <p:nvSpPr>
          <p:cNvPr id="4" name="Title" hidden="1"/>
          <p:cNvSpPr>
            <a:spLocks noGrp="1"/>
          </p:cNvSpPr>
          <p:nvPr>
            <p:ph type="title"/>
          </p:nvPr>
        </p:nvSpPr>
        <p:spPr/>
        <p:txBody>
          <a:bodyPr/>
          <a:lstStyle/>
          <a:p>
            <a:r>
              <a:t>Partners</a:t>
            </a:r>
          </a:p>
        </p:txBody>
      </p:sp>
      <p:sp>
        <p:nvSpPr>
          <p:cNvPr id="5" name="TextBox 4">
            <a:extLst>
              <a:ext uri="{FF2B5EF4-FFF2-40B4-BE49-F238E27FC236}">
                <a16:creationId xmlns:a16="http://schemas.microsoft.com/office/drawing/2014/main" id="{8D0D902F-BC26-8653-BF41-4C67F8069244}"/>
              </a:ext>
            </a:extLst>
          </p:cNvPr>
          <p:cNvSpPr txBox="1"/>
          <p:nvPr/>
        </p:nvSpPr>
        <p:spPr>
          <a:xfrm>
            <a:off x="644014" y="5381092"/>
            <a:ext cx="11390670" cy="1569660"/>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highlight>
                  <a:srgbClr val="FFFF00"/>
                </a:highlight>
                <a:uLnTx/>
                <a:uFillTx/>
                <a:latin typeface="Arial"/>
                <a:cs typeface="Arial"/>
                <a:sym typeface="Arial"/>
              </a:rPr>
              <a:t>We are happy to observe an </a:t>
            </a:r>
            <a:r>
              <a:rPr kumimoji="0" lang="en-US" sz="2400" b="1" i="0" u="none" strike="noStrike" kern="0" cap="none" spc="0" normalizeH="0" baseline="0" noProof="0" dirty="0">
                <a:ln>
                  <a:noFill/>
                </a:ln>
                <a:solidFill>
                  <a:srgbClr val="C00000"/>
                </a:solidFill>
                <a:effectLst/>
                <a:highlight>
                  <a:srgbClr val="FFFF00"/>
                </a:highlight>
                <a:uLnTx/>
                <a:uFillTx/>
                <a:latin typeface="Arial"/>
                <a:cs typeface="Arial"/>
                <a:sym typeface="Arial"/>
              </a:rPr>
              <a:t>increase in advisors' participation </a:t>
            </a:r>
            <a:r>
              <a:rPr kumimoji="0" lang="en-US" sz="2400" b="1" i="0" u="none" strike="noStrike" kern="0" cap="none" spc="0" normalizeH="0" baseline="0" noProof="0" dirty="0">
                <a:ln>
                  <a:noFill/>
                </a:ln>
                <a:solidFill>
                  <a:srgbClr val="000000"/>
                </a:solidFill>
                <a:effectLst/>
                <a:highlight>
                  <a:srgbClr val="FFFF00"/>
                </a:highlight>
                <a:uLnTx/>
                <a:uFillTx/>
                <a:latin typeface="Arial"/>
                <a:cs typeface="Arial"/>
                <a:sym typeface="Arial"/>
              </a:rPr>
              <a:t>in EIP-OG projects from 10%-12% in general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highlight>
                  <a:srgbClr val="FFFF00"/>
                </a:highlight>
                <a:uLnTx/>
                <a:uFillTx/>
                <a:latin typeface="Arial"/>
                <a:cs typeface="Arial"/>
                <a:sym typeface="Arial"/>
              </a:rPr>
              <a:t>About 19 % </a:t>
            </a:r>
            <a:r>
              <a:rPr kumimoji="0" lang="en-US" sz="2400" b="1" i="0" u="none" strike="noStrike" kern="0" cap="none" spc="0" normalizeH="0" baseline="0" noProof="0" dirty="0">
                <a:ln>
                  <a:noFill/>
                </a:ln>
                <a:solidFill>
                  <a:srgbClr val="C00000"/>
                </a:solidFill>
                <a:effectLst/>
                <a:highlight>
                  <a:srgbClr val="FFFF00"/>
                </a:highlight>
                <a:uLnTx/>
                <a:uFillTx/>
                <a:latin typeface="Arial"/>
                <a:cs typeface="Arial"/>
                <a:sym typeface="Arial"/>
              </a:rPr>
              <a:t>advisors now already take the role as </a:t>
            </a:r>
            <a:r>
              <a:rPr kumimoji="0" lang="en-US" sz="2400" b="1" i="0" u="sng" strike="noStrike" kern="0" cap="none" spc="0" normalizeH="0" baseline="0" noProof="0" dirty="0">
                <a:ln>
                  <a:noFill/>
                </a:ln>
                <a:solidFill>
                  <a:srgbClr val="C00000"/>
                </a:solidFill>
                <a:effectLst/>
                <a:highlight>
                  <a:srgbClr val="FFFF00"/>
                </a:highlight>
                <a:uLnTx/>
                <a:uFillTx/>
                <a:latin typeface="Arial"/>
                <a:cs typeface="Arial"/>
                <a:sym typeface="Arial"/>
              </a:rPr>
              <a:t>Lead</a:t>
            </a:r>
            <a:r>
              <a:rPr kumimoji="0" lang="en-US" sz="2400" b="1" i="0" u="none" strike="noStrike" kern="0" cap="none" spc="0" normalizeH="0" baseline="0" noProof="0" dirty="0">
                <a:ln>
                  <a:noFill/>
                </a:ln>
                <a:solidFill>
                  <a:srgbClr val="C00000"/>
                </a:solidFill>
                <a:effectLst/>
                <a:highlight>
                  <a:srgbClr val="FFFF00"/>
                </a:highlight>
                <a:uLnTx/>
                <a:uFillTx/>
                <a:latin typeface="Arial"/>
                <a:cs typeface="Arial"/>
                <a:sym typeface="Arial"/>
              </a:rPr>
              <a:t> partner (coordinator) !</a:t>
            </a:r>
            <a:endParaRPr kumimoji="0" lang="en-US" sz="2400" b="1" i="0" u="none" strike="noStrike" kern="0" cap="none" spc="0" normalizeH="0" baseline="0" noProof="0" dirty="0">
              <a:ln>
                <a:noFill/>
              </a:ln>
              <a:solidFill>
                <a:srgbClr val="000000"/>
              </a:solidFill>
              <a:effectLst/>
              <a:highlight>
                <a:srgbClr val="FFFF00"/>
              </a:highlight>
              <a:uLnTx/>
              <a:uFillTx/>
              <a:latin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8CEF-C1FA-BEDF-3E01-661375CB80FF}"/>
              </a:ext>
            </a:extLst>
          </p:cNvPr>
          <p:cNvSpPr>
            <a:spLocks noGrp="1"/>
          </p:cNvSpPr>
          <p:nvPr>
            <p:ph type="title"/>
          </p:nvPr>
        </p:nvSpPr>
        <p:spPr>
          <a:xfrm>
            <a:off x="818747" y="771834"/>
            <a:ext cx="10802613" cy="782357"/>
          </a:xfrm>
          <a:ln>
            <a:noFill/>
          </a:ln>
        </p:spPr>
        <p:txBody>
          <a:bodyPr/>
          <a:lstStyle/>
          <a:p>
            <a:pPr>
              <a:tabLst>
                <a:tab pos="1255713" algn="l"/>
              </a:tabLst>
            </a:pP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How do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advisors</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see</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the value of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their</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integration</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into</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AKIS? </a:t>
            </a:r>
            <a:b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b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An EU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wide</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survey</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by the ModernAKIS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project</a:t>
            </a:r>
            <a:b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br>
            <a:b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b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Advisors</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feel</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the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following</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elements</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to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be</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very</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important :</a:t>
            </a:r>
            <a:endParaRPr lang="en-IE" sz="2400" b="1" spc="-1" dirty="0">
              <a:solidFill>
                <a:srgbClr val="BBB831"/>
              </a:solidFill>
              <a:uFill>
                <a:solidFill>
                  <a:srgbClr val="FFFFFF"/>
                </a:solidFill>
              </a:u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3D83A096-2C12-6020-9BDD-623567AF25EB}"/>
              </a:ext>
            </a:extLst>
          </p:cNvPr>
          <p:cNvSpPr>
            <a:spLocks noGrp="1"/>
          </p:cNvSpPr>
          <p:nvPr>
            <p:ph idx="1"/>
          </p:nvPr>
        </p:nvSpPr>
        <p:spPr>
          <a:xfrm>
            <a:off x="1128830" y="1651167"/>
            <a:ext cx="10802613" cy="4921282"/>
          </a:xfrm>
          <a:solidFill>
            <a:schemeClr val="bg1"/>
          </a:solidFill>
          <a:ln>
            <a:noFill/>
          </a:ln>
        </p:spPr>
        <p:txBody>
          <a:bodyPr/>
          <a:lstStyle/>
          <a:p>
            <a:pPr marL="265113" lvl="1" indent="-265113">
              <a:spcAft>
                <a:spcPts val="600"/>
              </a:spcAft>
            </a:pPr>
            <a:r>
              <a:rPr lang="en-US" b="1" dirty="0">
                <a:solidFill>
                  <a:srgbClr val="548235"/>
                </a:solidFill>
              </a:rPr>
              <a:t>Training opportunities</a:t>
            </a:r>
          </a:p>
          <a:p>
            <a:pPr marL="265113" lvl="1" indent="-265113">
              <a:spcAft>
                <a:spcPts val="600"/>
              </a:spcAft>
            </a:pPr>
            <a:r>
              <a:rPr kumimoji="0" lang="en-US" b="1" i="0" u="none" strike="noStrike" kern="0" cap="none" spc="0" normalizeH="0" baseline="0" noProof="0" dirty="0">
                <a:ln>
                  <a:noFill/>
                </a:ln>
                <a:solidFill>
                  <a:srgbClr val="548235"/>
                </a:solidFill>
                <a:effectLst/>
                <a:uLnTx/>
                <a:uFillTx/>
                <a:ea typeface="+mn-ea"/>
                <a:cs typeface="+mn-cs"/>
              </a:rPr>
              <a:t>Cooperation in AKIS</a:t>
            </a:r>
          </a:p>
          <a:p>
            <a:pPr marL="265113" lvl="1" indent="-265113">
              <a:spcAft>
                <a:spcPts val="600"/>
              </a:spcAft>
            </a:pPr>
            <a:r>
              <a:rPr lang="fr-BE" b="1" kern="0" dirty="0">
                <a:solidFill>
                  <a:srgbClr val="548235"/>
                </a:solidFill>
              </a:rPr>
              <a:t>Access to research </a:t>
            </a:r>
            <a:r>
              <a:rPr lang="fr-BE" b="1" kern="0" dirty="0" err="1">
                <a:solidFill>
                  <a:srgbClr val="548235"/>
                </a:solidFill>
              </a:rPr>
              <a:t>results</a:t>
            </a:r>
            <a:r>
              <a:rPr lang="fr-BE" b="1" kern="0" dirty="0">
                <a:solidFill>
                  <a:srgbClr val="548235"/>
                </a:solidFill>
              </a:rPr>
              <a:t> </a:t>
            </a:r>
            <a:r>
              <a:rPr lang="fr-BE" b="1" kern="0" dirty="0" err="1">
                <a:solidFill>
                  <a:srgbClr val="548235"/>
                </a:solidFill>
              </a:rPr>
              <a:t>within</a:t>
            </a:r>
            <a:r>
              <a:rPr lang="fr-BE" b="1" kern="0" dirty="0">
                <a:solidFill>
                  <a:srgbClr val="548235"/>
                </a:solidFill>
              </a:rPr>
              <a:t> AKIS</a:t>
            </a:r>
          </a:p>
          <a:p>
            <a:pPr marL="265113" lvl="1" indent="-265113">
              <a:spcAft>
                <a:spcPts val="600"/>
              </a:spcAft>
            </a:pPr>
            <a:r>
              <a:rPr lang="fr-BE" b="1" kern="0" dirty="0">
                <a:solidFill>
                  <a:srgbClr val="548235"/>
                </a:solidFill>
              </a:rPr>
              <a:t>Networking to support </a:t>
            </a:r>
            <a:r>
              <a:rPr lang="fr-BE" b="1" kern="0" dirty="0" err="1">
                <a:solidFill>
                  <a:srgbClr val="548235"/>
                </a:solidFill>
              </a:rPr>
              <a:t>involvement</a:t>
            </a:r>
            <a:r>
              <a:rPr lang="fr-BE" b="1" kern="0" dirty="0">
                <a:solidFill>
                  <a:srgbClr val="548235"/>
                </a:solidFill>
              </a:rPr>
              <a:t> in AKIS: </a:t>
            </a:r>
            <a:r>
              <a:rPr lang="fr-BE" kern="0" dirty="0">
                <a:solidFill>
                  <a:srgbClr val="548235"/>
                </a:solidFill>
              </a:rPr>
              <a:t>at conference &amp; workshops, in </a:t>
            </a:r>
            <a:r>
              <a:rPr lang="fr-BE" kern="0" dirty="0" err="1">
                <a:solidFill>
                  <a:srgbClr val="548235"/>
                </a:solidFill>
              </a:rPr>
              <a:t>projects</a:t>
            </a:r>
            <a:r>
              <a:rPr lang="fr-BE" kern="0" dirty="0">
                <a:solidFill>
                  <a:srgbClr val="548235"/>
                </a:solidFill>
              </a:rPr>
              <a:t>, at </a:t>
            </a:r>
            <a:r>
              <a:rPr lang="fr-BE" kern="0" dirty="0" err="1">
                <a:solidFill>
                  <a:srgbClr val="548235"/>
                </a:solidFill>
              </a:rPr>
              <a:t>regional</a:t>
            </a:r>
            <a:r>
              <a:rPr lang="fr-BE" kern="0" dirty="0">
                <a:solidFill>
                  <a:srgbClr val="548235"/>
                </a:solidFill>
              </a:rPr>
              <a:t> meetings, networking </a:t>
            </a:r>
            <a:r>
              <a:rPr lang="fr-BE" kern="0" dirty="0" err="1">
                <a:solidFill>
                  <a:srgbClr val="548235"/>
                </a:solidFill>
              </a:rPr>
              <a:t>excersions</a:t>
            </a:r>
            <a:r>
              <a:rPr lang="fr-BE" kern="0" dirty="0">
                <a:solidFill>
                  <a:srgbClr val="548235"/>
                </a:solidFill>
              </a:rPr>
              <a:t>, networking cross-country </a:t>
            </a:r>
            <a:r>
              <a:rPr lang="fr-BE" kern="0" dirty="0" err="1">
                <a:solidFill>
                  <a:srgbClr val="548235"/>
                </a:solidFill>
              </a:rPr>
              <a:t>visits</a:t>
            </a:r>
            <a:r>
              <a:rPr lang="fr-BE" kern="0" dirty="0">
                <a:solidFill>
                  <a:srgbClr val="548235"/>
                </a:solidFill>
              </a:rPr>
              <a:t>, </a:t>
            </a:r>
            <a:r>
              <a:rPr lang="fr-BE" kern="0" dirty="0" err="1">
                <a:solidFill>
                  <a:srgbClr val="548235"/>
                </a:solidFill>
              </a:rPr>
              <a:t>personal</a:t>
            </a:r>
            <a:r>
              <a:rPr lang="fr-BE" kern="0" dirty="0">
                <a:solidFill>
                  <a:srgbClr val="548235"/>
                </a:solidFill>
              </a:rPr>
              <a:t> exchanges, help for </a:t>
            </a:r>
            <a:r>
              <a:rPr lang="fr-BE" kern="0" dirty="0" err="1">
                <a:solidFill>
                  <a:srgbClr val="548235"/>
                </a:solidFill>
              </a:rPr>
              <a:t>their</a:t>
            </a:r>
            <a:r>
              <a:rPr lang="fr-BE" kern="0" dirty="0">
                <a:solidFill>
                  <a:srgbClr val="548235"/>
                </a:solidFill>
              </a:rPr>
              <a:t> </a:t>
            </a:r>
            <a:r>
              <a:rPr lang="fr-BE" kern="0" dirty="0" err="1">
                <a:solidFill>
                  <a:srgbClr val="548235"/>
                </a:solidFill>
              </a:rPr>
              <a:t>methodological</a:t>
            </a:r>
            <a:r>
              <a:rPr lang="fr-BE" kern="0" dirty="0">
                <a:solidFill>
                  <a:srgbClr val="548235"/>
                </a:solidFill>
              </a:rPr>
              <a:t> </a:t>
            </a:r>
            <a:r>
              <a:rPr lang="fr-BE" kern="0" dirty="0" err="1">
                <a:solidFill>
                  <a:srgbClr val="548235"/>
                </a:solidFill>
              </a:rPr>
              <a:t>skills</a:t>
            </a:r>
            <a:r>
              <a:rPr lang="fr-BE" kern="0" dirty="0">
                <a:solidFill>
                  <a:srgbClr val="548235"/>
                </a:solidFill>
              </a:rPr>
              <a:t> </a:t>
            </a:r>
            <a:r>
              <a:rPr lang="fr-BE" kern="0" dirty="0" err="1">
                <a:solidFill>
                  <a:srgbClr val="548235"/>
                </a:solidFill>
              </a:rPr>
              <a:t>used</a:t>
            </a:r>
            <a:r>
              <a:rPr lang="fr-BE" kern="0" dirty="0">
                <a:solidFill>
                  <a:srgbClr val="548235"/>
                </a:solidFill>
              </a:rPr>
              <a:t> in </a:t>
            </a:r>
            <a:r>
              <a:rPr lang="fr-BE" kern="0" dirty="0" err="1">
                <a:solidFill>
                  <a:srgbClr val="548235"/>
                </a:solidFill>
              </a:rPr>
              <a:t>farm</a:t>
            </a:r>
            <a:r>
              <a:rPr lang="fr-BE" kern="0" dirty="0">
                <a:solidFill>
                  <a:srgbClr val="548235"/>
                </a:solidFill>
              </a:rPr>
              <a:t> </a:t>
            </a:r>
            <a:r>
              <a:rPr lang="fr-BE" kern="0" dirty="0" err="1">
                <a:solidFill>
                  <a:srgbClr val="548235"/>
                </a:solidFill>
              </a:rPr>
              <a:t>advising</a:t>
            </a:r>
            <a:endParaRPr lang="fr-BE" kern="0" dirty="0">
              <a:solidFill>
                <a:srgbClr val="548235"/>
              </a:solidFill>
            </a:endParaRPr>
          </a:p>
          <a:p>
            <a:pPr marL="265113" lvl="1" indent="-265113">
              <a:spcAft>
                <a:spcPts val="600"/>
              </a:spcAft>
            </a:pPr>
            <a:r>
              <a:rPr lang="fr-BE" b="1" kern="0" dirty="0" err="1">
                <a:solidFill>
                  <a:srgbClr val="548235"/>
                </a:solidFill>
              </a:rPr>
              <a:t>Rather</a:t>
            </a:r>
            <a:r>
              <a:rPr lang="fr-BE" b="1" kern="0" dirty="0">
                <a:solidFill>
                  <a:srgbClr val="548235"/>
                </a:solidFill>
              </a:rPr>
              <a:t> not important (</a:t>
            </a:r>
            <a:r>
              <a:rPr lang="fr-BE" b="1" kern="0" dirty="0" err="1">
                <a:solidFill>
                  <a:srgbClr val="548235"/>
                </a:solidFill>
              </a:rPr>
              <a:t>yet</a:t>
            </a:r>
            <a:r>
              <a:rPr lang="fr-BE" b="1" kern="0" dirty="0">
                <a:solidFill>
                  <a:srgbClr val="548235"/>
                </a:solidFill>
              </a:rPr>
              <a:t>): </a:t>
            </a:r>
            <a:r>
              <a:rPr lang="fr-BE" kern="0" dirty="0">
                <a:solidFill>
                  <a:srgbClr val="548235"/>
                </a:solidFill>
              </a:rPr>
              <a:t>networking </a:t>
            </a:r>
            <a:r>
              <a:rPr lang="fr-BE" kern="0" dirty="0" err="1">
                <a:solidFill>
                  <a:srgbClr val="548235"/>
                </a:solidFill>
              </a:rPr>
              <a:t>through</a:t>
            </a:r>
            <a:r>
              <a:rPr lang="fr-BE" kern="0" dirty="0">
                <a:solidFill>
                  <a:srgbClr val="548235"/>
                </a:solidFill>
              </a:rPr>
              <a:t> </a:t>
            </a:r>
            <a:r>
              <a:rPr lang="fr-BE" b="1" kern="0" dirty="0">
                <a:solidFill>
                  <a:srgbClr val="548235"/>
                </a:solidFill>
              </a:rPr>
              <a:t>digital platforms </a:t>
            </a:r>
            <a:r>
              <a:rPr lang="fr-BE" kern="0" dirty="0">
                <a:solidFill>
                  <a:srgbClr val="548235"/>
                </a:solidFill>
              </a:rPr>
              <a:t>(maybe not the right </a:t>
            </a:r>
            <a:r>
              <a:rPr lang="fr-BE" kern="0" dirty="0" err="1">
                <a:solidFill>
                  <a:srgbClr val="548235"/>
                </a:solidFill>
              </a:rPr>
              <a:t>tools</a:t>
            </a:r>
            <a:r>
              <a:rPr lang="fr-BE" kern="0" dirty="0">
                <a:solidFill>
                  <a:srgbClr val="548235"/>
                </a:solidFill>
              </a:rPr>
              <a:t> are </a:t>
            </a:r>
            <a:r>
              <a:rPr lang="fr-BE" kern="0" dirty="0" err="1">
                <a:solidFill>
                  <a:srgbClr val="548235"/>
                </a:solidFill>
              </a:rPr>
              <a:t>available</a:t>
            </a:r>
            <a:r>
              <a:rPr lang="fr-BE" kern="0" dirty="0">
                <a:solidFill>
                  <a:srgbClr val="548235"/>
                </a:solidFill>
              </a:rPr>
              <a:t> </a:t>
            </a:r>
            <a:r>
              <a:rPr lang="fr-BE" kern="0" dirty="0" err="1">
                <a:solidFill>
                  <a:srgbClr val="548235"/>
                </a:solidFill>
              </a:rPr>
              <a:t>yet</a:t>
            </a:r>
            <a:r>
              <a:rPr lang="fr-BE" kern="0" dirty="0">
                <a:solidFill>
                  <a:srgbClr val="548235"/>
                </a:solidFill>
              </a:rPr>
              <a:t>?). E.g. EU </a:t>
            </a:r>
            <a:r>
              <a:rPr lang="fr-BE" kern="0" dirty="0" err="1">
                <a:solidFill>
                  <a:srgbClr val="548235"/>
                </a:solidFill>
              </a:rPr>
              <a:t>Farmbook</a:t>
            </a:r>
            <a:r>
              <a:rPr lang="fr-BE" kern="0" dirty="0">
                <a:solidFill>
                  <a:srgbClr val="548235"/>
                </a:solidFill>
              </a:rPr>
              <a:t> </a:t>
            </a:r>
            <a:r>
              <a:rPr lang="fr-BE" kern="0" dirty="0" err="1">
                <a:solidFill>
                  <a:srgbClr val="548235"/>
                </a:solidFill>
              </a:rPr>
              <a:t>may</a:t>
            </a:r>
            <a:r>
              <a:rPr lang="fr-BE" kern="0" dirty="0">
                <a:solidFill>
                  <a:srgbClr val="548235"/>
                </a:solidFill>
              </a:rPr>
              <a:t> help a lot </a:t>
            </a:r>
            <a:r>
              <a:rPr lang="fr-BE" kern="0" dirty="0" err="1">
                <a:solidFill>
                  <a:srgbClr val="548235"/>
                </a:solidFill>
              </a:rPr>
              <a:t>thanks</a:t>
            </a:r>
            <a:r>
              <a:rPr lang="fr-BE" kern="0" dirty="0">
                <a:solidFill>
                  <a:srgbClr val="548235"/>
                </a:solidFill>
              </a:rPr>
              <a:t> to AI </a:t>
            </a:r>
            <a:r>
              <a:rPr lang="fr-BE" kern="0" dirty="0" err="1">
                <a:solidFill>
                  <a:srgbClr val="548235"/>
                </a:solidFill>
              </a:rPr>
              <a:t>search</a:t>
            </a:r>
            <a:r>
              <a:rPr lang="fr-BE" kern="0" dirty="0">
                <a:solidFill>
                  <a:srgbClr val="548235"/>
                </a:solidFill>
              </a:rPr>
              <a:t> and translation</a:t>
            </a:r>
          </a:p>
          <a:p>
            <a:pPr marL="265113" lvl="1" indent="-265113">
              <a:spcAft>
                <a:spcPts val="600"/>
              </a:spcAft>
            </a:pPr>
            <a:r>
              <a:rPr lang="fr-BE" b="1" kern="0" dirty="0">
                <a:solidFill>
                  <a:srgbClr val="548235"/>
                </a:solidFill>
              </a:rPr>
              <a:t>Key sources of </a:t>
            </a:r>
            <a:r>
              <a:rPr lang="fr-BE" b="1" kern="0" dirty="0" err="1">
                <a:solidFill>
                  <a:srgbClr val="548235"/>
                </a:solidFill>
              </a:rPr>
              <a:t>knowledge</a:t>
            </a:r>
            <a:r>
              <a:rPr lang="fr-BE" b="1" kern="0" dirty="0">
                <a:solidFill>
                  <a:srgbClr val="548235"/>
                </a:solidFill>
              </a:rPr>
              <a:t> for </a:t>
            </a:r>
            <a:r>
              <a:rPr lang="fr-BE" b="1" kern="0" dirty="0" err="1">
                <a:solidFill>
                  <a:srgbClr val="548235"/>
                </a:solidFill>
              </a:rPr>
              <a:t>advisors</a:t>
            </a:r>
            <a:r>
              <a:rPr lang="fr-BE" b="1" kern="0" dirty="0">
                <a:solidFill>
                  <a:srgbClr val="548235"/>
                </a:solidFill>
              </a:rPr>
              <a:t>: </a:t>
            </a:r>
            <a:r>
              <a:rPr lang="fr-BE" kern="0" dirty="0">
                <a:solidFill>
                  <a:srgbClr val="548235"/>
                </a:solidFill>
              </a:rPr>
              <a:t>exchange </a:t>
            </a:r>
            <a:r>
              <a:rPr lang="fr-BE" kern="0" dirty="0" err="1">
                <a:solidFill>
                  <a:srgbClr val="548235"/>
                </a:solidFill>
              </a:rPr>
              <a:t>with</a:t>
            </a:r>
            <a:r>
              <a:rPr lang="fr-BE" kern="0" dirty="0">
                <a:solidFill>
                  <a:srgbClr val="548235"/>
                </a:solidFill>
              </a:rPr>
              <a:t> </a:t>
            </a:r>
            <a:r>
              <a:rPr lang="fr-BE" kern="0" dirty="0" err="1">
                <a:solidFill>
                  <a:srgbClr val="548235"/>
                </a:solidFill>
              </a:rPr>
              <a:t>colleagues</a:t>
            </a:r>
            <a:r>
              <a:rPr lang="fr-BE" kern="0" dirty="0">
                <a:solidFill>
                  <a:srgbClr val="548235"/>
                </a:solidFill>
              </a:rPr>
              <a:t>, </a:t>
            </a:r>
            <a:r>
              <a:rPr lang="fr-BE" kern="0" dirty="0" err="1">
                <a:solidFill>
                  <a:srgbClr val="548235"/>
                </a:solidFill>
              </a:rPr>
              <a:t>specialist</a:t>
            </a:r>
            <a:r>
              <a:rPr lang="fr-BE" kern="0" dirty="0">
                <a:solidFill>
                  <a:srgbClr val="548235"/>
                </a:solidFill>
              </a:rPr>
              <a:t> meetings, face to face, online </a:t>
            </a:r>
            <a:r>
              <a:rPr lang="fr-BE" kern="0" dirty="0" err="1">
                <a:solidFill>
                  <a:srgbClr val="548235"/>
                </a:solidFill>
              </a:rPr>
              <a:t>events</a:t>
            </a:r>
            <a:r>
              <a:rPr lang="fr-BE" kern="0" dirty="0">
                <a:solidFill>
                  <a:srgbClr val="548235"/>
                </a:solidFill>
              </a:rPr>
              <a:t>, </a:t>
            </a:r>
            <a:r>
              <a:rPr lang="fr-BE" kern="0" dirty="0" err="1">
                <a:solidFill>
                  <a:srgbClr val="548235"/>
                </a:solidFill>
              </a:rPr>
              <a:t>continuous</a:t>
            </a:r>
            <a:r>
              <a:rPr lang="fr-BE" kern="0" dirty="0">
                <a:solidFill>
                  <a:srgbClr val="548235"/>
                </a:solidFill>
              </a:rPr>
              <a:t> training organisation, </a:t>
            </a:r>
            <a:r>
              <a:rPr lang="fr-BE" kern="0" dirty="0" err="1">
                <a:solidFill>
                  <a:srgbClr val="548235"/>
                </a:solidFill>
              </a:rPr>
              <a:t>journals</a:t>
            </a:r>
            <a:r>
              <a:rPr lang="fr-BE" kern="0" dirty="0">
                <a:solidFill>
                  <a:srgbClr val="548235"/>
                </a:solidFill>
              </a:rPr>
              <a:t>. </a:t>
            </a:r>
            <a:r>
              <a:rPr lang="fr-BE" kern="0" dirty="0" err="1">
                <a:solidFill>
                  <a:srgbClr val="548235"/>
                </a:solidFill>
              </a:rPr>
              <a:t>Some</a:t>
            </a:r>
            <a:r>
              <a:rPr lang="fr-BE" kern="0" dirty="0">
                <a:solidFill>
                  <a:srgbClr val="548235"/>
                </a:solidFill>
              </a:rPr>
              <a:t> </a:t>
            </a:r>
            <a:r>
              <a:rPr lang="fr-BE" kern="0" dirty="0" err="1">
                <a:solidFill>
                  <a:srgbClr val="548235"/>
                </a:solidFill>
              </a:rPr>
              <a:t>newer</a:t>
            </a:r>
            <a:r>
              <a:rPr lang="fr-BE" kern="0" dirty="0">
                <a:solidFill>
                  <a:srgbClr val="548235"/>
                </a:solidFill>
              </a:rPr>
              <a:t> formats in the graphs are not </a:t>
            </a:r>
            <a:r>
              <a:rPr lang="fr-BE" kern="0" dirty="0" err="1">
                <a:solidFill>
                  <a:srgbClr val="548235"/>
                </a:solidFill>
              </a:rPr>
              <a:t>yet</a:t>
            </a:r>
            <a:r>
              <a:rPr lang="fr-BE" kern="0" dirty="0">
                <a:solidFill>
                  <a:srgbClr val="548235"/>
                </a:solidFill>
              </a:rPr>
              <a:t> </a:t>
            </a:r>
            <a:r>
              <a:rPr lang="fr-BE" kern="0" dirty="0" err="1">
                <a:solidFill>
                  <a:srgbClr val="548235"/>
                </a:solidFill>
              </a:rPr>
              <a:t>much</a:t>
            </a:r>
            <a:r>
              <a:rPr lang="fr-BE" kern="0" dirty="0">
                <a:solidFill>
                  <a:srgbClr val="548235"/>
                </a:solidFill>
              </a:rPr>
              <a:t> </a:t>
            </a:r>
            <a:r>
              <a:rPr lang="fr-BE" kern="0" dirty="0" err="1">
                <a:solidFill>
                  <a:srgbClr val="548235"/>
                </a:solidFill>
              </a:rPr>
              <a:t>applied</a:t>
            </a:r>
            <a:r>
              <a:rPr lang="fr-BE" kern="0" dirty="0">
                <a:solidFill>
                  <a:srgbClr val="548235"/>
                </a:solidFill>
              </a:rPr>
              <a:t> and </a:t>
            </a:r>
            <a:r>
              <a:rPr lang="fr-BE" kern="0" dirty="0" err="1">
                <a:solidFill>
                  <a:srgbClr val="548235"/>
                </a:solidFill>
              </a:rPr>
              <a:t>may</a:t>
            </a:r>
            <a:r>
              <a:rPr lang="fr-BE" kern="0" dirty="0">
                <a:solidFill>
                  <a:srgbClr val="548235"/>
                </a:solidFill>
              </a:rPr>
              <a:t> </a:t>
            </a:r>
            <a:r>
              <a:rPr lang="fr-BE" kern="0" dirty="0" err="1">
                <a:solidFill>
                  <a:srgbClr val="548235"/>
                </a:solidFill>
              </a:rPr>
              <a:t>become</a:t>
            </a:r>
            <a:r>
              <a:rPr lang="fr-BE" kern="0" dirty="0">
                <a:solidFill>
                  <a:srgbClr val="548235"/>
                </a:solidFill>
              </a:rPr>
              <a:t> important in the future</a:t>
            </a:r>
          </a:p>
          <a:p>
            <a:pPr marL="265113" lvl="1" indent="-265113">
              <a:spcAft>
                <a:spcPts val="600"/>
              </a:spcAft>
            </a:pPr>
            <a:r>
              <a:rPr lang="fr-BE" b="1" kern="0" dirty="0" err="1">
                <a:solidFill>
                  <a:srgbClr val="548235"/>
                </a:solidFill>
              </a:rPr>
              <a:t>See</a:t>
            </a:r>
            <a:r>
              <a:rPr lang="fr-BE" b="1" kern="0" dirty="0">
                <a:solidFill>
                  <a:srgbClr val="548235"/>
                </a:solidFill>
              </a:rPr>
              <a:t> more </a:t>
            </a:r>
            <a:r>
              <a:rPr lang="fr-BE" b="1" kern="0" dirty="0" err="1">
                <a:solidFill>
                  <a:srgbClr val="548235"/>
                </a:solidFill>
              </a:rPr>
              <a:t>detail</a:t>
            </a:r>
            <a:r>
              <a:rPr lang="fr-BE" b="1" kern="0" dirty="0">
                <a:solidFill>
                  <a:srgbClr val="548235"/>
                </a:solidFill>
              </a:rPr>
              <a:t> in the </a:t>
            </a:r>
            <a:r>
              <a:rPr lang="fr-BE" b="1" kern="0" dirty="0" err="1">
                <a:solidFill>
                  <a:srgbClr val="548235"/>
                </a:solidFill>
              </a:rPr>
              <a:t>next</a:t>
            </a:r>
            <a:r>
              <a:rPr lang="fr-BE" b="1" kern="0" dirty="0">
                <a:solidFill>
                  <a:srgbClr val="548235"/>
                </a:solidFill>
              </a:rPr>
              <a:t> slides…</a:t>
            </a:r>
            <a:endParaRPr lang="en-US" b="1" kern="0" dirty="0">
              <a:solidFill>
                <a:srgbClr val="548235"/>
              </a:solidFill>
            </a:endParaRPr>
          </a:p>
        </p:txBody>
      </p:sp>
    </p:spTree>
    <p:extLst>
      <p:ext uri="{BB962C8B-B14F-4D97-AF65-F5344CB8AC3E}">
        <p14:creationId xmlns:p14="http://schemas.microsoft.com/office/powerpoint/2010/main" val="1994250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D6531-7143-3BF5-1947-CD6800B6B8DE}"/>
            </a:ext>
          </a:extLst>
        </p:cNvPr>
        <p:cNvGrpSpPr/>
        <p:nvPr/>
      </p:nvGrpSpPr>
      <p:grpSpPr>
        <a:xfrm>
          <a:off x="0" y="0"/>
          <a:ext cx="0" cy="0"/>
          <a:chOff x="0" y="0"/>
          <a:chExt cx="0" cy="0"/>
        </a:xfrm>
      </p:grpSpPr>
      <p:sp>
        <p:nvSpPr>
          <p:cNvPr id="17" name="Ovaal 16">
            <a:extLst>
              <a:ext uri="{FF2B5EF4-FFF2-40B4-BE49-F238E27FC236}">
                <a16:creationId xmlns:a16="http://schemas.microsoft.com/office/drawing/2014/main" id="{FD616214-D007-B58C-FF73-8BFF6C7E8664}"/>
              </a:ext>
            </a:extLst>
          </p:cNvPr>
          <p:cNvSpPr/>
          <p:nvPr/>
        </p:nvSpPr>
        <p:spPr>
          <a:xfrm>
            <a:off x="728870" y="942975"/>
            <a:ext cx="10734261" cy="5839654"/>
          </a:xfrm>
          <a:prstGeom prst="ellipse">
            <a:avLst/>
          </a:prstGeom>
          <a:solidFill>
            <a:srgbClr val="D7D467">
              <a:alpha val="87059"/>
            </a:srgb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chthoek: afgeronde hoeken 4">
            <a:extLst>
              <a:ext uri="{FF2B5EF4-FFF2-40B4-BE49-F238E27FC236}">
                <a16:creationId xmlns:a16="http://schemas.microsoft.com/office/drawing/2014/main" id="{6E31843C-308B-49DE-3D1F-6F6BF5458EEC}"/>
              </a:ext>
            </a:extLst>
          </p:cNvPr>
          <p:cNvSpPr/>
          <p:nvPr/>
        </p:nvSpPr>
        <p:spPr>
          <a:xfrm>
            <a:off x="5118026" y="5599230"/>
            <a:ext cx="2344308" cy="1105963"/>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0" name="Groep 9">
            <a:extLst>
              <a:ext uri="{FF2B5EF4-FFF2-40B4-BE49-F238E27FC236}">
                <a16:creationId xmlns:a16="http://schemas.microsoft.com/office/drawing/2014/main" id="{BA17E563-4DA9-D93A-29A0-F8295AECB9E7}"/>
              </a:ext>
            </a:extLst>
          </p:cNvPr>
          <p:cNvGrpSpPr/>
          <p:nvPr/>
        </p:nvGrpSpPr>
        <p:grpSpPr>
          <a:xfrm>
            <a:off x="1817868" y="3997517"/>
            <a:ext cx="8723906" cy="1002183"/>
            <a:chOff x="1360999" y="3653624"/>
            <a:chExt cx="8723906" cy="779228"/>
          </a:xfrm>
          <a:solidFill>
            <a:srgbClr val="D8D56A">
              <a:alpha val="61961"/>
            </a:srgbClr>
          </a:solidFill>
        </p:grpSpPr>
        <p:sp>
          <p:nvSpPr>
            <p:cNvPr id="7" name="Rechthoek: afgeronde hoeken 6">
              <a:extLst>
                <a:ext uri="{FF2B5EF4-FFF2-40B4-BE49-F238E27FC236}">
                  <a16:creationId xmlns:a16="http://schemas.microsoft.com/office/drawing/2014/main" id="{818549DB-FCE4-6C79-DE65-2DBC0AD71C18}"/>
                </a:ext>
              </a:extLst>
            </p:cNvPr>
            <p:cNvSpPr/>
            <p:nvPr/>
          </p:nvSpPr>
          <p:spPr>
            <a:xfrm>
              <a:off x="1360999"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hthoek: afgeronde hoeken 5">
              <a:extLst>
                <a:ext uri="{FF2B5EF4-FFF2-40B4-BE49-F238E27FC236}">
                  <a16:creationId xmlns:a16="http://schemas.microsoft.com/office/drawing/2014/main" id="{5AF129C5-68EB-3059-B23A-7A7DA834995F}"/>
                </a:ext>
              </a:extLst>
            </p:cNvPr>
            <p:cNvSpPr/>
            <p:nvPr/>
          </p:nvSpPr>
          <p:spPr>
            <a:xfrm>
              <a:off x="8287911"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ECEBB6"/>
                </a:solidFill>
                <a:effectLst/>
                <a:uLnTx/>
                <a:uFillTx/>
                <a:latin typeface="Aptos" panose="02110004020202020204"/>
                <a:ea typeface="+mn-ea"/>
                <a:cs typeface="+mn-cs"/>
              </a:endParaRPr>
            </a:p>
          </p:txBody>
        </p:sp>
      </p:grpSp>
      <p:grpSp>
        <p:nvGrpSpPr>
          <p:cNvPr id="9" name="Groep 8">
            <a:extLst>
              <a:ext uri="{FF2B5EF4-FFF2-40B4-BE49-F238E27FC236}">
                <a16:creationId xmlns:a16="http://schemas.microsoft.com/office/drawing/2014/main" id="{94199488-5B33-7DB2-69FF-89EB1B95BADC}"/>
              </a:ext>
            </a:extLst>
          </p:cNvPr>
          <p:cNvGrpSpPr/>
          <p:nvPr/>
        </p:nvGrpSpPr>
        <p:grpSpPr>
          <a:xfrm>
            <a:off x="2814762" y="1556467"/>
            <a:ext cx="6765236" cy="992659"/>
            <a:chOff x="2107096" y="1208597"/>
            <a:chExt cx="6765236" cy="992659"/>
          </a:xfrm>
          <a:solidFill>
            <a:srgbClr val="FFFF00">
              <a:alpha val="54902"/>
            </a:srgbClr>
          </a:solidFill>
        </p:grpSpPr>
        <p:sp>
          <p:nvSpPr>
            <p:cNvPr id="4" name="Rechthoek: afgeronde hoeken 3">
              <a:extLst>
                <a:ext uri="{FF2B5EF4-FFF2-40B4-BE49-F238E27FC236}">
                  <a16:creationId xmlns:a16="http://schemas.microsoft.com/office/drawing/2014/main" id="{42CB5DB9-95CB-7DB4-66FE-4BA1816F07C1}"/>
                </a:ext>
              </a:extLst>
            </p:cNvPr>
            <p:cNvSpPr/>
            <p:nvPr/>
          </p:nvSpPr>
          <p:spPr>
            <a:xfrm>
              <a:off x="2107096" y="1208598"/>
              <a:ext cx="1796994" cy="779228"/>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hthoek: afgeronde hoeken 7">
              <a:extLst>
                <a:ext uri="{FF2B5EF4-FFF2-40B4-BE49-F238E27FC236}">
                  <a16:creationId xmlns:a16="http://schemas.microsoft.com/office/drawing/2014/main" id="{8B5B41C1-36C5-E29E-794E-E604BB338DBB}"/>
                </a:ext>
              </a:extLst>
            </p:cNvPr>
            <p:cNvSpPr/>
            <p:nvPr/>
          </p:nvSpPr>
          <p:spPr>
            <a:xfrm>
              <a:off x="6672799" y="1208597"/>
              <a:ext cx="2199533" cy="992659"/>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Rechte verbindingslijn 11">
            <a:extLst>
              <a:ext uri="{FF2B5EF4-FFF2-40B4-BE49-F238E27FC236}">
                <a16:creationId xmlns:a16="http://schemas.microsoft.com/office/drawing/2014/main" id="{34FBD57A-C32A-E1F5-FE84-D645F6941E30}"/>
              </a:ext>
            </a:extLst>
          </p:cNvPr>
          <p:cNvCxnSpPr>
            <a:cxnSpLocks/>
          </p:cNvCxnSpPr>
          <p:nvPr/>
        </p:nvCxnSpPr>
        <p:spPr>
          <a:xfrm>
            <a:off x="4611756" y="2293952"/>
            <a:ext cx="4150583" cy="179103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3C7A9230-D6CB-6F0C-8CB0-1686F813940F}"/>
              </a:ext>
            </a:extLst>
          </p:cNvPr>
          <p:cNvCxnSpPr>
            <a:cxnSpLocks/>
          </p:cNvCxnSpPr>
          <p:nvPr/>
        </p:nvCxnSpPr>
        <p:spPr>
          <a:xfrm flipV="1">
            <a:off x="3614862" y="2528254"/>
            <a:ext cx="3912705" cy="155672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8" name="Rechte verbindingslijn 17">
            <a:extLst>
              <a:ext uri="{FF2B5EF4-FFF2-40B4-BE49-F238E27FC236}">
                <a16:creationId xmlns:a16="http://schemas.microsoft.com/office/drawing/2014/main" id="{4CF59274-59D5-6127-FF4B-31A4AE9EBAE2}"/>
              </a:ext>
            </a:extLst>
          </p:cNvPr>
          <p:cNvCxnSpPr>
            <a:cxnSpLocks/>
            <a:endCxn id="8" idx="1"/>
          </p:cNvCxnSpPr>
          <p:nvPr/>
        </p:nvCxnSpPr>
        <p:spPr>
          <a:xfrm>
            <a:off x="4611756" y="1946082"/>
            <a:ext cx="2768709" cy="106715"/>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0" name="Rechte verbindingslijn 19">
            <a:extLst>
              <a:ext uri="{FF2B5EF4-FFF2-40B4-BE49-F238E27FC236}">
                <a16:creationId xmlns:a16="http://schemas.microsoft.com/office/drawing/2014/main" id="{3A5A425E-571B-94FB-8D70-71883C70EC78}"/>
              </a:ext>
            </a:extLst>
          </p:cNvPr>
          <p:cNvCxnSpPr>
            <a:cxnSpLocks/>
            <a:stCxn id="5" idx="0"/>
            <a:endCxn id="8" idx="2"/>
          </p:cNvCxnSpPr>
          <p:nvPr/>
        </p:nvCxnSpPr>
        <p:spPr>
          <a:xfrm flipV="1">
            <a:off x="6290180" y="2549126"/>
            <a:ext cx="2190052" cy="305010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3" name="Rechte verbindingslijn 22">
            <a:extLst>
              <a:ext uri="{FF2B5EF4-FFF2-40B4-BE49-F238E27FC236}">
                <a16:creationId xmlns:a16="http://schemas.microsoft.com/office/drawing/2014/main" id="{1BD4A53F-5B10-1598-EB66-A09AD5F5AF6C}"/>
              </a:ext>
            </a:extLst>
          </p:cNvPr>
          <p:cNvCxnSpPr>
            <a:cxnSpLocks/>
            <a:stCxn id="5" idx="0"/>
            <a:endCxn id="4" idx="2"/>
          </p:cNvCxnSpPr>
          <p:nvPr/>
        </p:nvCxnSpPr>
        <p:spPr>
          <a:xfrm flipH="1" flipV="1">
            <a:off x="3713259" y="2335696"/>
            <a:ext cx="2576921" cy="326353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8" name="Rechte verbindingslijn 27">
            <a:extLst>
              <a:ext uri="{FF2B5EF4-FFF2-40B4-BE49-F238E27FC236}">
                <a16:creationId xmlns:a16="http://schemas.microsoft.com/office/drawing/2014/main" id="{A2606BF2-4757-A560-128B-9BF74203E5A3}"/>
              </a:ext>
            </a:extLst>
          </p:cNvPr>
          <p:cNvCxnSpPr>
            <a:cxnSpLocks/>
            <a:endCxn id="6" idx="1"/>
          </p:cNvCxnSpPr>
          <p:nvPr/>
        </p:nvCxnSpPr>
        <p:spPr>
          <a:xfrm>
            <a:off x="3614862" y="4420262"/>
            <a:ext cx="5129918" cy="7834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0" name="Rechte verbindingslijn 29">
            <a:extLst>
              <a:ext uri="{FF2B5EF4-FFF2-40B4-BE49-F238E27FC236}">
                <a16:creationId xmlns:a16="http://schemas.microsoft.com/office/drawing/2014/main" id="{46BF231E-1359-F56F-63B0-C79ACF307BF5}"/>
              </a:ext>
            </a:extLst>
          </p:cNvPr>
          <p:cNvCxnSpPr>
            <a:cxnSpLocks/>
            <a:stCxn id="7" idx="0"/>
          </p:cNvCxnSpPr>
          <p:nvPr/>
        </p:nvCxnSpPr>
        <p:spPr>
          <a:xfrm flipV="1">
            <a:off x="2716365" y="2335696"/>
            <a:ext cx="996894" cy="166182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5" name="Rechte verbindingslijn 34">
            <a:extLst>
              <a:ext uri="{FF2B5EF4-FFF2-40B4-BE49-F238E27FC236}">
                <a16:creationId xmlns:a16="http://schemas.microsoft.com/office/drawing/2014/main" id="{88EC8D6F-ADA6-31FA-03AD-833EA75E5EB8}"/>
              </a:ext>
            </a:extLst>
          </p:cNvPr>
          <p:cNvCxnSpPr>
            <a:cxnSpLocks/>
          </p:cNvCxnSpPr>
          <p:nvPr/>
        </p:nvCxnSpPr>
        <p:spPr>
          <a:xfrm flipV="1">
            <a:off x="7425615" y="4981755"/>
            <a:ext cx="2412840" cy="121816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3" name="Rechte verbindingslijn 32">
            <a:extLst>
              <a:ext uri="{FF2B5EF4-FFF2-40B4-BE49-F238E27FC236}">
                <a16:creationId xmlns:a16="http://schemas.microsoft.com/office/drawing/2014/main" id="{9323820A-0E61-F3E0-8CFF-3B3AD1D42F88}"/>
              </a:ext>
            </a:extLst>
          </p:cNvPr>
          <p:cNvCxnSpPr>
            <a:cxnSpLocks/>
            <a:stCxn id="6" idx="0"/>
          </p:cNvCxnSpPr>
          <p:nvPr/>
        </p:nvCxnSpPr>
        <p:spPr>
          <a:xfrm flipH="1" flipV="1">
            <a:off x="9026887" y="2591268"/>
            <a:ext cx="616390" cy="140624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9" name="Rechte verbindingslijn 38">
            <a:extLst>
              <a:ext uri="{FF2B5EF4-FFF2-40B4-BE49-F238E27FC236}">
                <a16:creationId xmlns:a16="http://schemas.microsoft.com/office/drawing/2014/main" id="{4B78FDD8-1926-5CB6-FA59-F44CAA171911}"/>
              </a:ext>
            </a:extLst>
          </p:cNvPr>
          <p:cNvCxnSpPr>
            <a:cxnSpLocks/>
            <a:stCxn id="7" idx="2"/>
            <a:endCxn id="5" idx="1"/>
          </p:cNvCxnSpPr>
          <p:nvPr/>
        </p:nvCxnSpPr>
        <p:spPr>
          <a:xfrm>
            <a:off x="2716365" y="4999700"/>
            <a:ext cx="2401661" cy="1152512"/>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9D2F7F98-E023-4957-8AB2-51D9662FF149}"/>
              </a:ext>
            </a:extLst>
          </p:cNvPr>
          <p:cNvSpPr txBox="1"/>
          <p:nvPr/>
        </p:nvSpPr>
        <p:spPr>
          <a:xfrm>
            <a:off x="2834435" y="1706635"/>
            <a:ext cx="177732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EIP</a:t>
            </a:r>
            <a:r>
              <a:rPr kumimoji="0" lang="fr-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 </a:t>
            </a:r>
            <a:r>
              <a:rPr kumimoji="0" lang="fr-BE" sz="32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OGs</a:t>
            </a:r>
            <a:endParaRPr kumimoji="0" lang="nl-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F8776D6B-311E-978E-8656-3AEE57D7DBEE}"/>
              </a:ext>
            </a:extLst>
          </p:cNvPr>
          <p:cNvSpPr txBox="1"/>
          <p:nvPr/>
        </p:nvSpPr>
        <p:spPr>
          <a:xfrm>
            <a:off x="2009104" y="4084984"/>
            <a:ext cx="1562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Advice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3" name="Tekstvak 12">
            <a:extLst>
              <a:ext uri="{FF2B5EF4-FFF2-40B4-BE49-F238E27FC236}">
                <a16:creationId xmlns:a16="http://schemas.microsoft.com/office/drawing/2014/main" id="{14C76757-12B2-C214-5680-10BA32AF666D}"/>
              </a:ext>
            </a:extLst>
          </p:cNvPr>
          <p:cNvSpPr txBox="1"/>
          <p:nvPr/>
        </p:nvSpPr>
        <p:spPr>
          <a:xfrm>
            <a:off x="8805945" y="3922482"/>
            <a:ext cx="17161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On farm demo</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6" name="Rechthoek 15">
            <a:extLst>
              <a:ext uri="{FF2B5EF4-FFF2-40B4-BE49-F238E27FC236}">
                <a16:creationId xmlns:a16="http://schemas.microsoft.com/office/drawing/2014/main" id="{C663F768-1CF2-58C6-6759-E29CCFDA5A5F}"/>
              </a:ext>
            </a:extLst>
          </p:cNvPr>
          <p:cNvSpPr/>
          <p:nvPr/>
        </p:nvSpPr>
        <p:spPr>
          <a:xfrm>
            <a:off x="4346907" y="-117367"/>
            <a:ext cx="3498186"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AKIS</a:t>
            </a:r>
            <a:endParaRPr kumimoji="0" lang="nl-NL"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endParaRPr>
          </a:p>
        </p:txBody>
      </p:sp>
      <p:sp>
        <p:nvSpPr>
          <p:cNvPr id="11" name="Tekstvak 10">
            <a:extLst>
              <a:ext uri="{FF2B5EF4-FFF2-40B4-BE49-F238E27FC236}">
                <a16:creationId xmlns:a16="http://schemas.microsoft.com/office/drawing/2014/main" id="{EAF271F7-62B8-1CE7-ADE2-F420E722F1B1}"/>
              </a:ext>
            </a:extLst>
          </p:cNvPr>
          <p:cNvSpPr txBox="1"/>
          <p:nvPr/>
        </p:nvSpPr>
        <p:spPr>
          <a:xfrm>
            <a:off x="7355002" y="1596880"/>
            <a:ext cx="228827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Education &amp; Training</a:t>
            </a:r>
            <a:endParaRPr kumimoji="0" lang="nl-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5" name="Tekstvak 14">
            <a:extLst>
              <a:ext uri="{FF2B5EF4-FFF2-40B4-BE49-F238E27FC236}">
                <a16:creationId xmlns:a16="http://schemas.microsoft.com/office/drawing/2014/main" id="{37FD879D-35F9-0A1B-4DAF-D9F2752C1828}"/>
              </a:ext>
            </a:extLst>
          </p:cNvPr>
          <p:cNvSpPr txBox="1"/>
          <p:nvPr/>
        </p:nvSpPr>
        <p:spPr>
          <a:xfrm>
            <a:off x="5065892" y="5640974"/>
            <a:ext cx="248561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Knowledge exchange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Tree>
    <p:extLst>
      <p:ext uri="{BB962C8B-B14F-4D97-AF65-F5344CB8AC3E}">
        <p14:creationId xmlns:p14="http://schemas.microsoft.com/office/powerpoint/2010/main" val="4005842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68C5B-78AB-5CCF-471F-BC737B7182D9}"/>
            </a:ext>
          </a:extLst>
        </p:cNvPr>
        <p:cNvGrpSpPr/>
        <p:nvPr/>
      </p:nvGrpSpPr>
      <p:grpSpPr>
        <a:xfrm>
          <a:off x="0" y="0"/>
          <a:ext cx="0" cy="0"/>
          <a:chOff x="0" y="0"/>
          <a:chExt cx="0" cy="0"/>
        </a:xfrm>
      </p:grpSpPr>
      <p:sp>
        <p:nvSpPr>
          <p:cNvPr id="2" name="Rounded Rectangle 3">
            <a:extLst>
              <a:ext uri="{FF2B5EF4-FFF2-40B4-BE49-F238E27FC236}">
                <a16:creationId xmlns:a16="http://schemas.microsoft.com/office/drawing/2014/main" id="{0AE4EEDE-6E8D-0AA5-83B0-D675204E07BB}"/>
              </a:ext>
            </a:extLst>
          </p:cNvPr>
          <p:cNvSpPr/>
          <p:nvPr/>
        </p:nvSpPr>
        <p:spPr bwMode="auto">
          <a:xfrm rot="16200000">
            <a:off x="7301998" y="767061"/>
            <a:ext cx="3784033" cy="5081579"/>
          </a:xfrm>
          <a:prstGeom prst="roundRect">
            <a:avLst/>
          </a:prstGeom>
          <a:noFill/>
          <a:ln w="57150" cap="flat" cmpd="sng" algn="ctr">
            <a:solidFill>
              <a:srgbClr val="DAEDEF"/>
            </a:solidFill>
            <a:prstDash val="solid"/>
          </a:ln>
          <a:effectLst/>
        </p:spPr>
        <p:txBody>
          <a:bodyPr lIns="91271" tIns="45635" rIns="91271" bIns="45635" anchor="ctr"/>
          <a:lstStyle/>
          <a:p>
            <a:pPr marL="3175" marR="0" lvl="0" indent="0" algn="l" defTabSz="914400" rtl="0" eaLnBrk="0" fontAlgn="auto" latinLnBrk="0" hangingPunct="0">
              <a:lnSpc>
                <a:spcPct val="100000"/>
              </a:lnSpc>
              <a:spcBef>
                <a:spcPts val="0"/>
              </a:spcBef>
              <a:spcAft>
                <a:spcPts val="0"/>
              </a:spcAft>
              <a:buClrTx/>
              <a:buSzTx/>
              <a:buFontTx/>
              <a:buNone/>
              <a:tabLst/>
              <a:defRPr/>
            </a:pPr>
            <a:endParaRPr kumimoji="0" lang="en-GB" sz="1200" b="1" i="0" u="none" strike="noStrike" kern="0" cap="none" spc="0" normalizeH="0" baseline="0" noProof="0">
              <a:ln>
                <a:noFill/>
              </a:ln>
              <a:solidFill>
                <a:srgbClr val="0F5494"/>
              </a:solidFill>
              <a:effectLst/>
              <a:uLnTx/>
              <a:uFillTx/>
              <a:latin typeface="Verdana"/>
              <a:ea typeface="+mn-ea"/>
              <a:cs typeface="+mn-cs"/>
            </a:endParaRPr>
          </a:p>
        </p:txBody>
      </p:sp>
      <p:sp>
        <p:nvSpPr>
          <p:cNvPr id="3" name="Rounded Rectangle 4">
            <a:extLst>
              <a:ext uri="{FF2B5EF4-FFF2-40B4-BE49-F238E27FC236}">
                <a16:creationId xmlns:a16="http://schemas.microsoft.com/office/drawing/2014/main" id="{1BA83E15-FFF8-6FA9-E606-4D379155ACD0}"/>
              </a:ext>
            </a:extLst>
          </p:cNvPr>
          <p:cNvSpPr/>
          <p:nvPr/>
        </p:nvSpPr>
        <p:spPr bwMode="auto">
          <a:xfrm>
            <a:off x="631084" y="1467785"/>
            <a:ext cx="5215635" cy="4580473"/>
          </a:xfrm>
          <a:prstGeom prst="roundRect">
            <a:avLst/>
          </a:prstGeom>
          <a:noFill/>
          <a:ln w="57150" cap="flat" cmpd="sng" algn="ctr">
            <a:solidFill>
              <a:srgbClr val="DAEDEF"/>
            </a:solidFill>
            <a:prstDash val="solid"/>
          </a:ln>
          <a:effectLst/>
        </p:spPr>
        <p:txBody>
          <a:bodyPr lIns="91271" tIns="45635" rIns="91271" bIns="45635" anchor="ctr"/>
          <a:lstStyle/>
          <a:p>
            <a:pPr marL="3175" marR="0" lvl="0" indent="0" algn="l" defTabSz="914400" rtl="0" eaLnBrk="0" fontAlgn="auto" latinLnBrk="0" hangingPunct="0">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solidFill>
                <a:srgbClr val="0F5494"/>
              </a:solidFill>
              <a:effectLst/>
              <a:uLnTx/>
              <a:uFillTx/>
              <a:latin typeface="Arial (Body)"/>
              <a:ea typeface="+mn-ea"/>
              <a:cs typeface="+mn-cs"/>
            </a:endParaRPr>
          </a:p>
        </p:txBody>
      </p:sp>
      <p:sp>
        <p:nvSpPr>
          <p:cNvPr id="4" name="TextBox 20">
            <a:extLst>
              <a:ext uri="{FF2B5EF4-FFF2-40B4-BE49-F238E27FC236}">
                <a16:creationId xmlns:a16="http://schemas.microsoft.com/office/drawing/2014/main" id="{9FD34251-966C-BF9F-15E0-1944ADFEB705}"/>
              </a:ext>
            </a:extLst>
          </p:cNvPr>
          <p:cNvSpPr txBox="1">
            <a:spLocks noChangeArrowheads="1"/>
          </p:cNvSpPr>
          <p:nvPr/>
        </p:nvSpPr>
        <p:spPr bwMode="auto">
          <a:xfrm>
            <a:off x="7196241" y="2493626"/>
            <a:ext cx="3536803" cy="1147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71" tIns="45635" rIns="91271" bIns="45635">
            <a:spAutoFit/>
          </a:bodyPr>
          <a:lstStyle>
            <a:lvl1pPr marL="342900" indent="-342900">
              <a:spcBef>
                <a:spcPct val="20000"/>
              </a:spcBef>
              <a:buClr>
                <a:srgbClr val="0F5494"/>
              </a:buClr>
              <a:buChar char="•"/>
              <a:defRPr sz="2400" i="1">
                <a:solidFill>
                  <a:srgbClr val="0F5494"/>
                </a:solidFill>
                <a:latin typeface="Verdana" panose="020B0604030504040204" pitchFamily="34" charset="0"/>
              </a:defRPr>
            </a:lvl1pPr>
            <a:lvl2pPr marL="177800">
              <a:spcBef>
                <a:spcPct val="20000"/>
              </a:spcBef>
              <a:buClr>
                <a:srgbClr val="42A62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177800" marR="0" lvl="1" indent="0" algn="ctr" defTabSz="914400" rtl="0" eaLnBrk="1" fontAlgn="base" latinLnBrk="0" hangingPunct="1">
              <a:lnSpc>
                <a:spcPct val="90000"/>
              </a:lnSpc>
              <a:spcBef>
                <a:spcPct val="0"/>
              </a:spcBef>
              <a:spcAft>
                <a:spcPts val="1200"/>
              </a:spcAft>
              <a:buClr>
                <a:srgbClr val="000000"/>
              </a:buClr>
              <a:buSzTx/>
              <a:buFontTx/>
              <a:buNone/>
              <a:tabLst/>
              <a:defRPr/>
            </a:pPr>
            <a:r>
              <a:rPr kumimoji="0" lang="en-GB" altLang="en-US" sz="1800" b="1" i="0" u="none" strike="noStrike" kern="1200" cap="none" spc="0" normalizeH="0" baseline="0" noProof="0" dirty="0">
                <a:ln>
                  <a:noFill/>
                </a:ln>
                <a:solidFill>
                  <a:srgbClr val="000000"/>
                </a:solidFill>
                <a:effectLst/>
                <a:uLnTx/>
                <a:uFillTx/>
                <a:latin typeface="Verdana"/>
                <a:ea typeface="+mn-ea"/>
                <a:cs typeface="+mn-cs"/>
              </a:rPr>
              <a:t>Multi-actor projects </a:t>
            </a:r>
          </a:p>
          <a:p>
            <a:pPr marL="177800" marR="0" lvl="1" indent="0" algn="ctr" defTabSz="914400" rtl="0" eaLnBrk="1" fontAlgn="base" latinLnBrk="0" hangingPunct="1">
              <a:lnSpc>
                <a:spcPct val="90000"/>
              </a:lnSpc>
              <a:spcBef>
                <a:spcPct val="0"/>
              </a:spcBef>
              <a:spcAft>
                <a:spcPts val="1200"/>
              </a:spcAft>
              <a:buClr>
                <a:srgbClr val="000000"/>
              </a:buClr>
              <a:buSzTx/>
              <a:buFontTx/>
              <a:buNone/>
              <a:tabLst/>
              <a:defRPr/>
            </a:pPr>
            <a:r>
              <a:rPr kumimoji="0" lang="en-GB" altLang="en-US" sz="1800" b="1" i="0" u="none" strike="noStrike" kern="1200" cap="none" spc="0" normalizeH="0" baseline="0" noProof="0" dirty="0">
                <a:ln>
                  <a:noFill/>
                </a:ln>
                <a:solidFill>
                  <a:srgbClr val="000000"/>
                </a:solidFill>
                <a:effectLst/>
                <a:uLnTx/>
                <a:uFillTx/>
                <a:latin typeface="Verdana"/>
                <a:ea typeface="+mn-ea"/>
                <a:cs typeface="+mn-cs"/>
              </a:rPr>
              <a:t>Thematic networks</a:t>
            </a:r>
          </a:p>
          <a:p>
            <a:pPr marL="177800" marR="0" lvl="1" indent="0" algn="ctr" defTabSz="914400" rtl="0" eaLnBrk="1" fontAlgn="base" latinLnBrk="0" hangingPunct="1">
              <a:lnSpc>
                <a:spcPct val="90000"/>
              </a:lnSpc>
              <a:spcBef>
                <a:spcPct val="0"/>
              </a:spcBef>
              <a:spcAft>
                <a:spcPts val="1200"/>
              </a:spcAft>
              <a:buClr>
                <a:srgbClr val="000000"/>
              </a:buClr>
              <a:buSzTx/>
              <a:buFontTx/>
              <a:buNone/>
              <a:tabLst/>
              <a:defRPr/>
            </a:pPr>
            <a:r>
              <a:rPr kumimoji="0" lang="en-GB" altLang="en-US" sz="1800" b="1" i="0" u="none" strike="noStrike" kern="1200" cap="none" spc="0" normalizeH="0" baseline="0" noProof="0" dirty="0">
                <a:ln>
                  <a:noFill/>
                </a:ln>
                <a:solidFill>
                  <a:srgbClr val="000000"/>
                </a:solidFill>
                <a:effectLst/>
                <a:uLnTx/>
                <a:uFillTx/>
                <a:latin typeface="Verdana"/>
                <a:ea typeface="+mn-ea"/>
                <a:cs typeface="+mn-cs"/>
              </a:rPr>
              <a:t>Advisory networks</a:t>
            </a:r>
          </a:p>
        </p:txBody>
      </p:sp>
      <p:sp>
        <p:nvSpPr>
          <p:cNvPr id="5" name="TextBox 19">
            <a:extLst>
              <a:ext uri="{FF2B5EF4-FFF2-40B4-BE49-F238E27FC236}">
                <a16:creationId xmlns:a16="http://schemas.microsoft.com/office/drawing/2014/main" id="{C5083CB3-CA8F-29F5-E410-D3263754F0CA}"/>
              </a:ext>
            </a:extLst>
          </p:cNvPr>
          <p:cNvSpPr txBox="1">
            <a:spLocks noChangeArrowheads="1"/>
          </p:cNvSpPr>
          <p:nvPr/>
        </p:nvSpPr>
        <p:spPr bwMode="auto">
          <a:xfrm>
            <a:off x="932541" y="3918409"/>
            <a:ext cx="4015817" cy="220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71" tIns="45635" rIns="91271" bIns="45635">
            <a:spAutoFit/>
          </a:bodyPr>
          <a:lstStyle>
            <a:lvl1pPr marL="342900" indent="-342900">
              <a:spcBef>
                <a:spcPct val="20000"/>
              </a:spcBef>
              <a:buClr>
                <a:srgbClr val="0F5494"/>
              </a:buClr>
              <a:buChar char="•"/>
              <a:defRPr sz="2400" i="1">
                <a:solidFill>
                  <a:srgbClr val="0F5494"/>
                </a:solidFill>
                <a:latin typeface="Verdana" panose="020B0604030504040204" pitchFamily="34" charset="0"/>
              </a:defRPr>
            </a:lvl1pPr>
            <a:lvl2pPr marL="463550" indent="-285750">
              <a:spcBef>
                <a:spcPct val="20000"/>
              </a:spcBef>
              <a:buClr>
                <a:srgbClr val="42A62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177796" marR="0" lvl="1" indent="0" algn="l" defTabSz="914400" rtl="0" eaLnBrk="1" fontAlgn="base" latinLnBrk="0" hangingPunct="1">
              <a:lnSpc>
                <a:spcPct val="90000"/>
              </a:lnSpc>
              <a:spcBef>
                <a:spcPct val="0"/>
              </a:spcBef>
              <a:spcAft>
                <a:spcPts val="1200"/>
              </a:spcAft>
              <a:buClr>
                <a:srgbClr val="333399"/>
              </a:buClr>
              <a:buSzTx/>
              <a:buFontTx/>
              <a:buNone/>
              <a:tabLst/>
              <a:defRPr/>
            </a:pPr>
            <a:r>
              <a:rPr kumimoji="0" lang="en-GB" altLang="en-US" sz="1800" b="1" i="0" u="none" strike="noStrike" kern="1200" cap="none" spc="0" normalizeH="0" baseline="0" noProof="0" dirty="0">
                <a:ln>
                  <a:noFill/>
                </a:ln>
                <a:solidFill>
                  <a:srgbClr val="000000"/>
                </a:solidFill>
                <a:effectLst/>
                <a:uLnTx/>
                <a:uFillTx/>
                <a:latin typeface="Verdana"/>
                <a:ea typeface="+mn-ea"/>
                <a:cs typeface="+mn-cs"/>
              </a:rPr>
              <a:t>EIP innovation projects by Operational Groups</a:t>
            </a:r>
          </a:p>
          <a:p>
            <a:pPr marL="463550" marR="0" lvl="1" indent="-285750" algn="l" defTabSz="914400" rtl="0" eaLnBrk="1" fontAlgn="base" latinLnBrk="0" hangingPunct="1">
              <a:lnSpc>
                <a:spcPct val="90000"/>
              </a:lnSpc>
              <a:spcBef>
                <a:spcPct val="0"/>
              </a:spcBef>
              <a:spcAft>
                <a:spcPts val="1200"/>
              </a:spcAft>
              <a:buClr>
                <a:srgbClr val="333399"/>
              </a:buClr>
              <a:buSzTx/>
              <a:buFont typeface="Wingdings" panose="05000000000000000000" pitchFamily="2" charset="2"/>
              <a:buChar char="ü"/>
              <a:tabLst/>
              <a:defRPr/>
            </a:pPr>
            <a:r>
              <a:rPr kumimoji="0" lang="en-GB" altLang="en-US" sz="1800" b="1" i="0" u="none" strike="noStrike" kern="1200" cap="none" spc="0" normalizeH="0" baseline="0" noProof="0" dirty="0">
                <a:ln>
                  <a:noFill/>
                </a:ln>
                <a:solidFill>
                  <a:srgbClr val="000000"/>
                </a:solidFill>
                <a:effectLst/>
                <a:uLnTx/>
                <a:uFillTx/>
                <a:latin typeface="Verdana"/>
                <a:ea typeface="+mn-ea"/>
                <a:cs typeface="+mn-cs"/>
              </a:rPr>
              <a:t>Preparation</a:t>
            </a:r>
          </a:p>
          <a:p>
            <a:pPr marL="463550" marR="0" lvl="1" indent="-285750" algn="l" defTabSz="914400" rtl="0" eaLnBrk="1" fontAlgn="base" latinLnBrk="0" hangingPunct="1">
              <a:lnSpc>
                <a:spcPct val="90000"/>
              </a:lnSpc>
              <a:spcBef>
                <a:spcPct val="0"/>
              </a:spcBef>
              <a:spcAft>
                <a:spcPts val="1200"/>
              </a:spcAft>
              <a:buClr>
                <a:srgbClr val="333399"/>
              </a:buClr>
              <a:buSzTx/>
              <a:buFont typeface="Wingdings" panose="05000000000000000000" pitchFamily="2" charset="2"/>
              <a:buChar char="ü"/>
              <a:tabLst/>
              <a:defRPr/>
            </a:pPr>
            <a:r>
              <a:rPr kumimoji="0" lang="en-GB" altLang="en-US" sz="1800" b="1" i="0" u="none" strike="noStrike" kern="1200" cap="none" spc="0" normalizeH="0" baseline="0" noProof="0" dirty="0">
                <a:ln>
                  <a:noFill/>
                </a:ln>
                <a:solidFill>
                  <a:srgbClr val="000000"/>
                </a:solidFill>
                <a:effectLst/>
                <a:uLnTx/>
                <a:uFillTx/>
                <a:latin typeface="Verdana"/>
                <a:ea typeface="+mn-ea"/>
                <a:cs typeface="+mn-cs"/>
              </a:rPr>
              <a:t>Implementation</a:t>
            </a:r>
          </a:p>
          <a:p>
            <a:pPr marL="177796" marR="0" lvl="1" indent="0" algn="l" defTabSz="914400" rtl="0" eaLnBrk="1" fontAlgn="base" latinLnBrk="0" hangingPunct="1">
              <a:lnSpc>
                <a:spcPct val="90000"/>
              </a:lnSpc>
              <a:spcBef>
                <a:spcPct val="0"/>
              </a:spcBef>
              <a:spcAft>
                <a:spcPts val="1200"/>
              </a:spcAft>
              <a:buClr>
                <a:srgbClr val="333399"/>
              </a:buClr>
              <a:buSzTx/>
              <a:buFontTx/>
              <a:buNone/>
              <a:tabLst/>
              <a:defRPr/>
            </a:pPr>
            <a:r>
              <a:rPr kumimoji="0" lang="en-GB" altLang="en-US" sz="1800" b="1" i="0" u="none" strike="noStrike" kern="1200" cap="none" spc="0" normalizeH="0" baseline="0" noProof="0" dirty="0">
                <a:ln>
                  <a:noFill/>
                </a:ln>
                <a:solidFill>
                  <a:srgbClr val="000000"/>
                </a:solidFill>
                <a:effectLst/>
                <a:uLnTx/>
                <a:uFillTx/>
                <a:latin typeface="Verdana"/>
                <a:ea typeface="+mn-ea"/>
                <a:cs typeface="+mn-cs"/>
              </a:rPr>
              <a:t>Innovation support services </a:t>
            </a:r>
          </a:p>
          <a:p>
            <a:pPr marL="177796" marR="0" lvl="1" indent="0" algn="l" defTabSz="914400" rtl="0" eaLnBrk="1" fontAlgn="base" latinLnBrk="0" hangingPunct="1">
              <a:lnSpc>
                <a:spcPct val="90000"/>
              </a:lnSpc>
              <a:spcBef>
                <a:spcPct val="0"/>
              </a:spcBef>
              <a:spcAft>
                <a:spcPts val="1200"/>
              </a:spcAft>
              <a:buClr>
                <a:srgbClr val="333399"/>
              </a:buClr>
              <a:buSzTx/>
              <a:buFontTx/>
              <a:buNone/>
              <a:tabLst/>
              <a:defRPr/>
            </a:pPr>
            <a:r>
              <a:rPr kumimoji="0" lang="en-GB" altLang="en-US" sz="1800" b="1" i="0" u="none" strike="noStrike" kern="1200" cap="none" spc="0" normalizeH="0" baseline="0" noProof="0" dirty="0">
                <a:ln>
                  <a:noFill/>
                </a:ln>
                <a:solidFill>
                  <a:srgbClr val="000000"/>
                </a:solidFill>
                <a:effectLst/>
                <a:uLnTx/>
                <a:uFillTx/>
                <a:latin typeface="Verdana"/>
                <a:ea typeface="+mn-ea"/>
                <a:cs typeface="+mn-cs"/>
              </a:rPr>
              <a:t>Advice, Training</a:t>
            </a:r>
          </a:p>
        </p:txBody>
      </p:sp>
      <p:sp>
        <p:nvSpPr>
          <p:cNvPr id="6" name="Title 1">
            <a:extLst>
              <a:ext uri="{FF2B5EF4-FFF2-40B4-BE49-F238E27FC236}">
                <a16:creationId xmlns:a16="http://schemas.microsoft.com/office/drawing/2014/main" id="{EAE25E2F-C1AC-8320-DB76-5E6A8E391E16}"/>
              </a:ext>
            </a:extLst>
          </p:cNvPr>
          <p:cNvSpPr txBox="1">
            <a:spLocks/>
          </p:cNvSpPr>
          <p:nvPr/>
        </p:nvSpPr>
        <p:spPr bwMode="auto">
          <a:xfrm>
            <a:off x="1573226" y="1579557"/>
            <a:ext cx="3260509"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1" tIns="45635" rIns="91271" bIns="45635" anchor="ctr"/>
          <a:lstStyle>
            <a:lvl1pPr>
              <a:spcBef>
                <a:spcPct val="20000"/>
              </a:spcBef>
              <a:buClr>
                <a:srgbClr val="0F5494"/>
              </a:buClr>
              <a:buChar char="•"/>
              <a:defRPr sz="2400" i="1">
                <a:solidFill>
                  <a:srgbClr val="0F5494"/>
                </a:solidFill>
                <a:latin typeface="Verdana" panose="020B0604030504040204" pitchFamily="34" charset="0"/>
              </a:defRPr>
            </a:lvl1pPr>
            <a:lvl2pPr marL="742950" indent="-285750">
              <a:spcBef>
                <a:spcPct val="20000"/>
              </a:spcBef>
              <a:buClr>
                <a:srgbClr val="42A62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b="1" i="0" u="none" strike="noStrike" kern="1200" cap="none" spc="0" normalizeH="0" baseline="0" noProof="0" dirty="0">
                <a:ln>
                  <a:noFill/>
                </a:ln>
                <a:solidFill>
                  <a:srgbClr val="000000"/>
                </a:solidFill>
                <a:effectLst/>
                <a:uLnTx/>
                <a:uFillTx/>
                <a:latin typeface="Verdana"/>
                <a:ea typeface="+mn-ea"/>
                <a:cs typeface="+mn-cs"/>
              </a:rPr>
              <a:t>Common Agriculture Policy</a:t>
            </a:r>
          </a:p>
        </p:txBody>
      </p:sp>
      <p:sp>
        <p:nvSpPr>
          <p:cNvPr id="7" name="Title 1">
            <a:extLst>
              <a:ext uri="{FF2B5EF4-FFF2-40B4-BE49-F238E27FC236}">
                <a16:creationId xmlns:a16="http://schemas.microsoft.com/office/drawing/2014/main" id="{61F7CB25-7532-4AD8-383B-FE10B49335F4}"/>
              </a:ext>
            </a:extLst>
          </p:cNvPr>
          <p:cNvSpPr txBox="1">
            <a:spLocks/>
          </p:cNvSpPr>
          <p:nvPr/>
        </p:nvSpPr>
        <p:spPr bwMode="auto">
          <a:xfrm>
            <a:off x="7656978" y="1496697"/>
            <a:ext cx="3062851"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1" tIns="45635" rIns="91271" bIns="45635" anchor="ctr"/>
          <a:lstStyle>
            <a:lvl1pPr>
              <a:spcBef>
                <a:spcPct val="20000"/>
              </a:spcBef>
              <a:buClr>
                <a:srgbClr val="0F5494"/>
              </a:buClr>
              <a:buChar char="•"/>
              <a:defRPr sz="2400" i="1">
                <a:solidFill>
                  <a:srgbClr val="0F5494"/>
                </a:solidFill>
                <a:latin typeface="Verdana" panose="020B0604030504040204" pitchFamily="34" charset="0"/>
              </a:defRPr>
            </a:lvl1pPr>
            <a:lvl2pPr marL="742950" indent="-285750">
              <a:spcBef>
                <a:spcPct val="20000"/>
              </a:spcBef>
              <a:buClr>
                <a:srgbClr val="42A62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BE" altLang="en-US" sz="2400" b="1" i="0" u="none" strike="noStrike" kern="1200" cap="none" spc="0" normalizeH="0" baseline="0" noProof="0" dirty="0">
                <a:ln>
                  <a:noFill/>
                </a:ln>
                <a:solidFill>
                  <a:srgbClr val="000000"/>
                </a:solidFill>
                <a:effectLst/>
                <a:uLnTx/>
                <a:uFillTx/>
                <a:latin typeface="Verdana"/>
                <a:ea typeface="+mn-ea"/>
                <a:cs typeface="+mn-cs"/>
              </a:rPr>
              <a:t>Horizon 2020/Europe</a:t>
            </a:r>
          </a:p>
        </p:txBody>
      </p:sp>
      <p:sp>
        <p:nvSpPr>
          <p:cNvPr id="8" name="TextBox 1">
            <a:extLst>
              <a:ext uri="{FF2B5EF4-FFF2-40B4-BE49-F238E27FC236}">
                <a16:creationId xmlns:a16="http://schemas.microsoft.com/office/drawing/2014/main" id="{449CEEF0-3E8D-FC56-5E74-2A8A6A1A32F8}"/>
              </a:ext>
            </a:extLst>
          </p:cNvPr>
          <p:cNvSpPr txBox="1">
            <a:spLocks noChangeArrowheads="1"/>
          </p:cNvSpPr>
          <p:nvPr/>
        </p:nvSpPr>
        <p:spPr bwMode="auto">
          <a:xfrm>
            <a:off x="4051140" y="4353347"/>
            <a:ext cx="4439888" cy="714899"/>
          </a:xfrm>
          <a:prstGeom prst="roundRect">
            <a:avLst/>
          </a:prstGeom>
          <a:solidFill>
            <a:srgbClr val="E8F1DE"/>
          </a:solidFill>
          <a:ln>
            <a:noFill/>
          </a:ln>
          <a:effectLst>
            <a:outerShdw blurRad="50800" dist="38100" dir="2700000" algn="tl" rotWithShape="0">
              <a:prstClr val="black">
                <a:alpha val="40000"/>
              </a:prstClr>
            </a:outerShdw>
          </a:effectLst>
        </p:spPr>
        <p:txBody>
          <a:bodyPr wrap="square" lIns="91271" tIns="45635" rIns="91271" bIns="45635">
            <a:spAutoFit/>
          </a:bodyPr>
          <a:lstStyle>
            <a:lvl1pPr eaLnBrk="0" hangingPunct="0">
              <a:defRPr sz="7600">
                <a:solidFill>
                  <a:srgbClr val="FFD624"/>
                </a:solidFill>
                <a:latin typeface="Verdana" pitchFamily="34" charset="0"/>
              </a:defRPr>
            </a:lvl1pPr>
            <a:lvl2pPr marL="742950" indent="-285750"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altLang="en-US" sz="1800" b="1" i="0" u="none" strike="noStrike" kern="1200" cap="none" spc="0" normalizeH="0" baseline="0" noProof="0" dirty="0">
                <a:ln>
                  <a:noFill/>
                </a:ln>
                <a:solidFill>
                  <a:srgbClr val="49A691"/>
                </a:solidFill>
                <a:effectLst/>
                <a:uLnTx/>
                <a:uFillTx/>
                <a:latin typeface="Arial (Body)"/>
                <a:ea typeface="+mn-ea"/>
                <a:cs typeface="+mn-cs"/>
              </a:rPr>
              <a:t>Unique </a:t>
            </a:r>
            <a:r>
              <a:rPr kumimoji="0" lang="en-GB" altLang="en-US" sz="1800" b="1" i="0" u="none" strike="noStrike" kern="1200" cap="none" spc="0" normalizeH="0" baseline="0" noProof="0" dirty="0">
                <a:ln>
                  <a:noFill/>
                </a:ln>
                <a:solidFill>
                  <a:srgbClr val="49A691"/>
                </a:solidFill>
                <a:effectLst/>
                <a:uLnTx/>
                <a:uFillTx/>
                <a:latin typeface="Arial (Body)"/>
                <a:ea typeface="+mn-ea"/>
                <a:cs typeface="+mn-cs"/>
              </a:rPr>
              <a:t>EU knowledge repository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altLang="en-US" sz="1800" b="1" i="0" u="none" strike="noStrike" kern="1200" cap="none" spc="0" normalizeH="0" baseline="0" noProof="0" dirty="0">
                <a:ln>
                  <a:noFill/>
                </a:ln>
                <a:solidFill>
                  <a:srgbClr val="49A691"/>
                </a:solidFill>
                <a:effectLst/>
                <a:uLnTx/>
                <a:uFillTx/>
                <a:latin typeface="Arial (Body)"/>
                <a:ea typeface="+mn-ea"/>
                <a:cs typeface="+mn-cs"/>
              </a:rPr>
              <a:t>of contacts and practice abstracts </a:t>
            </a:r>
            <a:endParaRPr kumimoji="0" lang="en-GB" altLang="en-US" sz="1800" b="1" i="0" u="none" strike="noStrike" kern="1200" cap="none" spc="0" normalizeH="0" baseline="0" noProof="0" dirty="0">
              <a:ln>
                <a:noFill/>
              </a:ln>
              <a:solidFill>
                <a:srgbClr val="49A691"/>
              </a:solidFill>
              <a:effectLst/>
              <a:uLnTx/>
              <a:uFillTx/>
              <a:latin typeface="Arial (Body)"/>
              <a:ea typeface="+mn-ea"/>
              <a:cs typeface="+mn-cs"/>
            </a:endParaRPr>
          </a:p>
        </p:txBody>
      </p:sp>
      <p:sp>
        <p:nvSpPr>
          <p:cNvPr id="9" name="TextBox 8">
            <a:extLst>
              <a:ext uri="{FF2B5EF4-FFF2-40B4-BE49-F238E27FC236}">
                <a16:creationId xmlns:a16="http://schemas.microsoft.com/office/drawing/2014/main" id="{D1219A3C-5800-0163-13BC-F45B7491A961}"/>
              </a:ext>
            </a:extLst>
          </p:cNvPr>
          <p:cNvSpPr txBox="1"/>
          <p:nvPr/>
        </p:nvSpPr>
        <p:spPr bwMode="auto">
          <a:xfrm>
            <a:off x="8879013" y="5444217"/>
            <a:ext cx="2950313" cy="1123522"/>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wrap="square" lIns="91271" tIns="45635" rIns="91271" bIns="45635">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IE" sz="2000" b="1" i="0" u="none" strike="noStrike" kern="0" cap="none" spc="0" normalizeH="0" baseline="0" noProof="0" dirty="0">
                <a:ln>
                  <a:noFill/>
                </a:ln>
                <a:solidFill>
                  <a:srgbClr val="FFC000"/>
                </a:solidFill>
                <a:effectLst/>
                <a:uLnTx/>
                <a:uFillTx/>
                <a:latin typeface="Arial (Body)"/>
                <a:ea typeface="+mn-ea"/>
                <a:cs typeface="Arial" charset="0"/>
              </a:rPr>
              <a:t>Involvement of OGs </a:t>
            </a:r>
            <a:br>
              <a:rPr kumimoji="0" lang="en-IE" sz="2000" b="1" i="0" u="none" strike="noStrike" kern="0" cap="none" spc="0" normalizeH="0" baseline="0" noProof="0" dirty="0">
                <a:ln>
                  <a:noFill/>
                </a:ln>
                <a:solidFill>
                  <a:srgbClr val="FFC000"/>
                </a:solidFill>
                <a:effectLst/>
                <a:uLnTx/>
                <a:uFillTx/>
                <a:latin typeface="Arial (Body)"/>
                <a:ea typeface="+mn-ea"/>
                <a:cs typeface="Arial" charset="0"/>
              </a:rPr>
            </a:br>
            <a:r>
              <a:rPr kumimoji="0" lang="en-IE" sz="2000" b="1" i="0" u="none" strike="noStrike" kern="0" cap="none" spc="0" normalizeH="0" baseline="0" noProof="0" dirty="0">
                <a:ln>
                  <a:noFill/>
                </a:ln>
                <a:solidFill>
                  <a:srgbClr val="FFC000"/>
                </a:solidFill>
                <a:effectLst/>
                <a:uLnTx/>
                <a:uFillTx/>
                <a:latin typeface="Arial (Body)"/>
                <a:ea typeface="+mn-ea"/>
                <a:cs typeface="Arial" charset="0"/>
              </a:rPr>
              <a:t>strongly recommended</a:t>
            </a:r>
          </a:p>
        </p:txBody>
      </p:sp>
      <p:grpSp>
        <p:nvGrpSpPr>
          <p:cNvPr id="10" name="Groep 16">
            <a:extLst>
              <a:ext uri="{FF2B5EF4-FFF2-40B4-BE49-F238E27FC236}">
                <a16:creationId xmlns:a16="http://schemas.microsoft.com/office/drawing/2014/main" id="{A7240A3B-958E-782D-D4D5-041459C0355C}"/>
              </a:ext>
            </a:extLst>
          </p:cNvPr>
          <p:cNvGrpSpPr>
            <a:grpSpLocks/>
          </p:cNvGrpSpPr>
          <p:nvPr/>
        </p:nvGrpSpPr>
        <p:grpSpPr bwMode="auto">
          <a:xfrm>
            <a:off x="6778972" y="4673611"/>
            <a:ext cx="2176469" cy="1584325"/>
            <a:chOff x="110939" y="28369"/>
            <a:chExt cx="3524957" cy="2567344"/>
          </a:xfrm>
        </p:grpSpPr>
        <p:pic>
          <p:nvPicPr>
            <p:cNvPr id="11" name="Picture 3" descr="\\192.168.100.138\blackboxrevelation\EIP\visual identity\toepassingen\ppt\eva\RESEARCH-04.png">
              <a:extLst>
                <a:ext uri="{FF2B5EF4-FFF2-40B4-BE49-F238E27FC236}">
                  <a16:creationId xmlns:a16="http://schemas.microsoft.com/office/drawing/2014/main" id="{67485BE5-D68F-5CEF-DA72-A6DCE8570A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7370" y="28369"/>
              <a:ext cx="1818526" cy="1634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ep 13">
              <a:extLst>
                <a:ext uri="{FF2B5EF4-FFF2-40B4-BE49-F238E27FC236}">
                  <a16:creationId xmlns:a16="http://schemas.microsoft.com/office/drawing/2014/main" id="{8B7032F3-4084-9E9C-0E8F-91104F69504E}"/>
                </a:ext>
              </a:extLst>
            </p:cNvPr>
            <p:cNvGrpSpPr/>
            <p:nvPr/>
          </p:nvGrpSpPr>
          <p:grpSpPr>
            <a:xfrm rot="20766562">
              <a:off x="110939" y="1083545"/>
              <a:ext cx="2160240" cy="1512168"/>
              <a:chOff x="5515567" y="3140969"/>
              <a:chExt cx="2160240" cy="1512168"/>
            </a:xfrm>
            <a:effectLst>
              <a:outerShdw blurRad="63500" sx="102000" sy="102000" algn="ctr" rotWithShape="0">
                <a:prstClr val="black">
                  <a:alpha val="40000"/>
                </a:prstClr>
              </a:outerShdw>
            </a:effectLst>
          </p:grpSpPr>
          <p:sp>
            <p:nvSpPr>
              <p:cNvPr id="13" name="Ovaal 12">
                <a:extLst>
                  <a:ext uri="{FF2B5EF4-FFF2-40B4-BE49-F238E27FC236}">
                    <a16:creationId xmlns:a16="http://schemas.microsoft.com/office/drawing/2014/main" id="{21DCB02E-F142-DA64-2192-2309EED9AE4C}"/>
                  </a:ext>
                </a:extLst>
              </p:cNvPr>
              <p:cNvSpPr/>
              <p:nvPr/>
            </p:nvSpPr>
            <p:spPr>
              <a:xfrm>
                <a:off x="5868147" y="3140969"/>
                <a:ext cx="1512168" cy="1512168"/>
              </a:xfrm>
              <a:prstGeom prst="ellipse">
                <a:avLst/>
              </a:prstGeom>
              <a:solidFill>
                <a:srgbClr val="68B7C4"/>
              </a:solidFill>
              <a:ln w="25400" cap="flat" cmpd="sng" algn="ctr">
                <a:noFill/>
                <a:prstDash val="solid"/>
              </a:ln>
              <a:effectLst/>
            </p:spPr>
            <p:txBody>
              <a:bodyPr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nl-BE" sz="1800" b="1" i="0" u="none" strike="noStrike" kern="0" cap="none" spc="0" normalizeH="0" baseline="0" noProof="0">
                  <a:ln>
                    <a:noFill/>
                  </a:ln>
                  <a:solidFill>
                    <a:prstClr val="white"/>
                  </a:solidFill>
                  <a:effectLst/>
                  <a:uLnTx/>
                  <a:uFillTx/>
                  <a:latin typeface="Verdana"/>
                  <a:ea typeface="+mn-ea"/>
                  <a:cs typeface="+mn-cs"/>
                </a:endParaRPr>
              </a:p>
            </p:txBody>
          </p:sp>
          <p:sp>
            <p:nvSpPr>
              <p:cNvPr id="14" name="Tekstvak 11">
                <a:extLst>
                  <a:ext uri="{FF2B5EF4-FFF2-40B4-BE49-F238E27FC236}">
                    <a16:creationId xmlns:a16="http://schemas.microsoft.com/office/drawing/2014/main" id="{AE4C8EE1-73AD-BBA6-0B07-6A7E6BDA124C}"/>
                  </a:ext>
                </a:extLst>
              </p:cNvPr>
              <p:cNvSpPr txBox="1"/>
              <p:nvPr/>
            </p:nvSpPr>
            <p:spPr>
              <a:xfrm>
                <a:off x="5515567" y="3424744"/>
                <a:ext cx="2160240" cy="847860"/>
              </a:xfrm>
              <a:prstGeom prst="rect">
                <a:avLst/>
              </a:prstGeom>
              <a:noFill/>
            </p:spPr>
            <p:txBody>
              <a:bodyPr>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nl-BE"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Body)"/>
                    <a:ea typeface="Tahoma" panose="020B0604030504040204" pitchFamily="34" charset="0"/>
                    <a:cs typeface="Tahoma" panose="020B0604030504040204" pitchFamily="34" charset="0"/>
                  </a:rPr>
                  <a:t>Spread</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nl-BE"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Body)"/>
                    <a:ea typeface="Tahoma" panose="020B0604030504040204" pitchFamily="34" charset="0"/>
                    <a:cs typeface="Tahoma" panose="020B0604030504040204" pitchFamily="34" charset="0"/>
                  </a:rPr>
                  <a:t>the </a:t>
                </a:r>
                <a:r>
                  <a:rPr kumimoji="0" lang="en-GB"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Body)"/>
                    <a:ea typeface="Tahoma" panose="020B0604030504040204" pitchFamily="34" charset="0"/>
                    <a:cs typeface="Tahoma" panose="020B0604030504040204" pitchFamily="34" charset="0"/>
                  </a:rPr>
                  <a:t>results</a:t>
                </a:r>
              </a:p>
            </p:txBody>
          </p:sp>
        </p:grpSp>
      </p:grpSp>
      <p:pic>
        <p:nvPicPr>
          <p:cNvPr id="15" name="Picture 2" descr="H:\My Documents\My Pictures\Visual OG_handshake.png">
            <a:extLst>
              <a:ext uri="{FF2B5EF4-FFF2-40B4-BE49-F238E27FC236}">
                <a16:creationId xmlns:a16="http://schemas.microsoft.com/office/drawing/2014/main" id="{9354EBAE-6701-86F6-9E57-A9D30C37FC81}"/>
              </a:ext>
            </a:extLst>
          </p:cNvPr>
          <p:cNvPicPr>
            <a:picLocks noChangeAspect="1" noChangeArrowheads="1"/>
          </p:cNvPicPr>
          <p:nvPr/>
        </p:nvPicPr>
        <p:blipFill>
          <a:blip r:embed="rId3"/>
          <a:srcRect/>
          <a:stretch>
            <a:fillRect/>
          </a:stretch>
        </p:blipFill>
        <p:spPr bwMode="auto">
          <a:xfrm>
            <a:off x="4943757" y="5354320"/>
            <a:ext cx="1223963" cy="949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5FD018D7-0D5D-233E-F98B-10577B302E23}"/>
              </a:ext>
            </a:extLst>
          </p:cNvPr>
          <p:cNvPicPr>
            <a:picLocks noChangeAspect="1"/>
          </p:cNvPicPr>
          <p:nvPr/>
        </p:nvPicPr>
        <p:blipFill>
          <a:blip r:embed="rId4"/>
          <a:stretch>
            <a:fillRect/>
          </a:stretch>
        </p:blipFill>
        <p:spPr>
          <a:xfrm>
            <a:off x="5001041" y="1700045"/>
            <a:ext cx="2522129" cy="978827"/>
          </a:xfrm>
          <a:prstGeom prst="rect">
            <a:avLst/>
          </a:prstGeom>
        </p:spPr>
      </p:pic>
      <p:sp>
        <p:nvSpPr>
          <p:cNvPr id="17" name="TextBox 16">
            <a:extLst>
              <a:ext uri="{FF2B5EF4-FFF2-40B4-BE49-F238E27FC236}">
                <a16:creationId xmlns:a16="http://schemas.microsoft.com/office/drawing/2014/main" id="{C5574609-CED8-6A2C-6DA4-805EAB96EF98}"/>
              </a:ext>
            </a:extLst>
          </p:cNvPr>
          <p:cNvSpPr txBox="1"/>
          <p:nvPr/>
        </p:nvSpPr>
        <p:spPr>
          <a:xfrm>
            <a:off x="5167814" y="2790157"/>
            <a:ext cx="2156955" cy="783193"/>
          </a:xfrm>
          <a:prstGeom prst="roundRect">
            <a:avLst/>
          </a:prstGeom>
          <a:solidFill>
            <a:srgbClr val="68B7C4"/>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Verdana"/>
                <a:ea typeface="+mn-ea"/>
                <a:cs typeface="+mn-cs"/>
              </a:rPr>
              <a:t>National CAP Networks</a:t>
            </a:r>
            <a:endParaRPr kumimoji="0" lang="en-GB" sz="2000" b="1" i="0" u="none" strike="noStrike" kern="1200" cap="none" spc="0" normalizeH="0" baseline="0" noProof="0" dirty="0">
              <a:ln>
                <a:noFill/>
              </a:ln>
              <a:solidFill>
                <a:srgbClr val="FFFFFF"/>
              </a:solidFill>
              <a:effectLst/>
              <a:uLnTx/>
              <a:uFillTx/>
              <a:latin typeface="Verdana"/>
              <a:ea typeface="+mn-ea"/>
              <a:cs typeface="+mn-cs"/>
            </a:endParaRPr>
          </a:p>
        </p:txBody>
      </p:sp>
      <p:sp>
        <p:nvSpPr>
          <p:cNvPr id="18" name="TextBox 17">
            <a:extLst>
              <a:ext uri="{FF2B5EF4-FFF2-40B4-BE49-F238E27FC236}">
                <a16:creationId xmlns:a16="http://schemas.microsoft.com/office/drawing/2014/main" id="{CB2AC2E0-864F-3F93-FCDB-A4619603F3F0}"/>
              </a:ext>
            </a:extLst>
          </p:cNvPr>
          <p:cNvSpPr txBox="1"/>
          <p:nvPr/>
        </p:nvSpPr>
        <p:spPr>
          <a:xfrm>
            <a:off x="6491253" y="3907366"/>
            <a:ext cx="1752835" cy="374571"/>
          </a:xfrm>
          <a:prstGeom prst="roundRect">
            <a:avLst/>
          </a:prstGeom>
          <a:solidFill>
            <a:srgbClr val="68B7C4"/>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Verdana"/>
                <a:ea typeface="+mn-ea"/>
                <a:cs typeface="+mn-cs"/>
              </a:rPr>
              <a:t>RESEARCH</a:t>
            </a:r>
            <a:endParaRPr kumimoji="0" lang="en-GB"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19" name="TextBox 18">
            <a:extLst>
              <a:ext uri="{FF2B5EF4-FFF2-40B4-BE49-F238E27FC236}">
                <a16:creationId xmlns:a16="http://schemas.microsoft.com/office/drawing/2014/main" id="{63FCB584-5B78-E732-C642-2CE095D055CF}"/>
              </a:ext>
            </a:extLst>
          </p:cNvPr>
          <p:cNvSpPr txBox="1"/>
          <p:nvPr/>
        </p:nvSpPr>
        <p:spPr>
          <a:xfrm>
            <a:off x="600925" y="1592565"/>
            <a:ext cx="134112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FFFFFF"/>
                </a:solidFill>
                <a:effectLst/>
                <a:uLnTx/>
                <a:uFillTx/>
                <a:latin typeface="Verdana"/>
                <a:ea typeface="+mn-ea"/>
                <a:cs typeface="+mn-cs"/>
              </a:rPr>
              <a:t>9 CAP OBJECTIVES + CROSS-CUTTING</a:t>
            </a:r>
          </a:p>
        </p:txBody>
      </p:sp>
      <p:sp>
        <p:nvSpPr>
          <p:cNvPr id="20" name="Up-Down Arrow 29">
            <a:extLst>
              <a:ext uri="{FF2B5EF4-FFF2-40B4-BE49-F238E27FC236}">
                <a16:creationId xmlns:a16="http://schemas.microsoft.com/office/drawing/2014/main" id="{586E8668-0CEB-8432-098C-D891D05A3FF1}"/>
              </a:ext>
            </a:extLst>
          </p:cNvPr>
          <p:cNvSpPr/>
          <p:nvPr/>
        </p:nvSpPr>
        <p:spPr>
          <a:xfrm rot="5400000">
            <a:off x="6104651" y="3764972"/>
            <a:ext cx="258192" cy="685800"/>
          </a:xfrm>
          <a:prstGeom prst="upDownArrow">
            <a:avLst/>
          </a:prstGeom>
          <a:solidFill>
            <a:srgbClr val="49A6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Verdana"/>
              <a:ea typeface="+mn-ea"/>
              <a:cs typeface="+mn-cs"/>
            </a:endParaRPr>
          </a:p>
        </p:txBody>
      </p:sp>
      <p:pic>
        <p:nvPicPr>
          <p:cNvPr id="21" name="Afbeelding 4" descr="Afbeelding met speelgoed, pop&#10;&#10;Automatisch gegenereerde beschrijving">
            <a:extLst>
              <a:ext uri="{FF2B5EF4-FFF2-40B4-BE49-F238E27FC236}">
                <a16:creationId xmlns:a16="http://schemas.microsoft.com/office/drawing/2014/main" id="{FA812B04-7EAD-6D57-2168-560B03F493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1056" y="2465608"/>
            <a:ext cx="3446177" cy="1247149"/>
          </a:xfrm>
          <a:prstGeom prst="rect">
            <a:avLst/>
          </a:prstGeom>
        </p:spPr>
      </p:pic>
      <p:sp>
        <p:nvSpPr>
          <p:cNvPr id="22" name="Title 2">
            <a:extLst>
              <a:ext uri="{FF2B5EF4-FFF2-40B4-BE49-F238E27FC236}">
                <a16:creationId xmlns:a16="http://schemas.microsoft.com/office/drawing/2014/main" id="{28E150C2-FC2E-ACB1-7B93-87CAD66D2E5C}"/>
              </a:ext>
            </a:extLst>
          </p:cNvPr>
          <p:cNvSpPr txBox="1">
            <a:spLocks/>
          </p:cNvSpPr>
          <p:nvPr/>
        </p:nvSpPr>
        <p:spPr>
          <a:xfrm>
            <a:off x="1041722" y="362659"/>
            <a:ext cx="10903351" cy="782357"/>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en-IE" sz="3000" b="1" i="0" u="none" strike="noStrike" kern="0" cap="none" spc="0" normalizeH="0" baseline="0" noProof="0" dirty="0">
                <a:ln>
                  <a:noFill/>
                </a:ln>
                <a:solidFill>
                  <a:srgbClr val="0F5494"/>
                </a:solidFill>
                <a:effectLst/>
                <a:uLnTx/>
                <a:uFillTx/>
                <a:latin typeface="Verdana"/>
                <a:ea typeface="+mj-ea"/>
                <a:cs typeface="+mj-cs"/>
              </a:rPr>
              <a:t>EIP-AGRI connecting policies – the bigger picture</a:t>
            </a:r>
          </a:p>
        </p:txBody>
      </p:sp>
      <p:pic>
        <p:nvPicPr>
          <p:cNvPr id="23" name="Afbeelding 4" descr="Afbeelding met speelgoed, pop&#10;&#10;Automatisch gegenereerde beschrijving">
            <a:extLst>
              <a:ext uri="{FF2B5EF4-FFF2-40B4-BE49-F238E27FC236}">
                <a16:creationId xmlns:a16="http://schemas.microsoft.com/office/drawing/2014/main" id="{DD75FAFE-C34D-B716-704D-3581DF9802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44669" y="3817156"/>
            <a:ext cx="3025979" cy="1095083"/>
          </a:xfrm>
          <a:prstGeom prst="rect">
            <a:avLst/>
          </a:prstGeom>
        </p:spPr>
      </p:pic>
      <p:sp>
        <p:nvSpPr>
          <p:cNvPr id="24" name="Down Arrow 9">
            <a:extLst>
              <a:ext uri="{FF2B5EF4-FFF2-40B4-BE49-F238E27FC236}">
                <a16:creationId xmlns:a16="http://schemas.microsoft.com/office/drawing/2014/main" id="{B0A03CCD-0DCB-5D6B-8E72-97E3F81C37B4}"/>
              </a:ext>
            </a:extLst>
          </p:cNvPr>
          <p:cNvSpPr>
            <a:spLocks noChangeArrowheads="1"/>
          </p:cNvSpPr>
          <p:nvPr/>
        </p:nvSpPr>
        <p:spPr bwMode="auto">
          <a:xfrm flipV="1">
            <a:off x="10046189" y="5007377"/>
            <a:ext cx="219969" cy="360792"/>
          </a:xfrm>
          <a:prstGeom prst="downArrow">
            <a:avLst>
              <a:gd name="adj1" fmla="val 50000"/>
              <a:gd name="adj2" fmla="val 49980"/>
            </a:avLst>
          </a:prstGeom>
          <a:solidFill>
            <a:srgbClr val="FFC000"/>
          </a:solidFill>
          <a:ln w="9525" algn="ctr">
            <a:noFill/>
            <a:round/>
            <a:headEnd/>
            <a:tailEnd/>
          </a:ln>
          <a:effectLst>
            <a:outerShdw blurRad="50800" dist="38100" dir="2700000" algn="tl" rotWithShape="0">
              <a:prstClr val="black">
                <a:alpha val="40000"/>
              </a:prstClr>
            </a:outerShdw>
          </a:effectLst>
        </p:spPr>
        <p:txBody>
          <a:bodyPr lIns="91271" tIns="45635" rIns="91271" bIns="45635" anchor="ctr"/>
          <a:lstStyle>
            <a:lvl1pPr marL="3175" algn="l" eaLnBrk="0" hangingPunct="0">
              <a:spcBef>
                <a:spcPct val="20000"/>
              </a:spcBef>
              <a:buClr>
                <a:schemeClr val="bg1"/>
              </a:buClr>
              <a:buChar char="•"/>
              <a:defRPr sz="2400" i="1">
                <a:solidFill>
                  <a:srgbClr val="0F5494"/>
                </a:solidFill>
                <a:latin typeface="Verdana" pitchFamily="34" charset="0"/>
              </a:defRPr>
            </a:lvl1pPr>
            <a:lvl2pPr marL="742950" indent="-285750" algn="l" eaLnBrk="0" hangingPunct="0">
              <a:spcBef>
                <a:spcPct val="20000"/>
              </a:spcBef>
              <a:buClr>
                <a:srgbClr val="009FBA"/>
              </a:buClr>
              <a:buChar char="•"/>
              <a:defRPr sz="2000" b="1">
                <a:solidFill>
                  <a:srgbClr val="0F5494"/>
                </a:solidFill>
                <a:latin typeface="Verdana" pitchFamily="34" charset="0"/>
              </a:defRPr>
            </a:lvl2pPr>
            <a:lvl3pPr marL="1143000" indent="-228600" algn="l" eaLnBrk="0" hangingPunct="0">
              <a:spcBef>
                <a:spcPct val="20000"/>
              </a:spcBef>
              <a:defRPr sz="1400">
                <a:solidFill>
                  <a:srgbClr val="0F5494"/>
                </a:solidFill>
                <a:latin typeface="Verdana" pitchFamily="34"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175"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200" b="1" i="0" u="none" strike="noStrike" kern="0" cap="none" spc="0" normalizeH="0" baseline="0" noProof="0">
              <a:ln>
                <a:noFill/>
              </a:ln>
              <a:solidFill>
                <a:srgbClr val="FFC000"/>
              </a:solidFill>
              <a:effectLst/>
              <a:uLnTx/>
              <a:uFillTx/>
              <a:latin typeface="Verdana" pitchFamily="34" charset="0"/>
              <a:ea typeface="+mn-ea"/>
              <a:cs typeface="+mn-cs"/>
            </a:endParaRPr>
          </a:p>
        </p:txBody>
      </p:sp>
    </p:spTree>
    <p:extLst>
      <p:ext uri="{BB962C8B-B14F-4D97-AF65-F5344CB8AC3E}">
        <p14:creationId xmlns:p14="http://schemas.microsoft.com/office/powerpoint/2010/main" val="728688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6F1D3-E630-AA82-8F63-5270DC7EBCF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E209251-818B-23A3-67C4-6B612E11CCBA}"/>
              </a:ext>
            </a:extLst>
          </p:cNvPr>
          <p:cNvSpPr/>
          <p:nvPr/>
        </p:nvSpPr>
        <p:spPr>
          <a:xfrm>
            <a:off x="522516" y="1081144"/>
            <a:ext cx="10374093" cy="5006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6498" name="Picture 2">
            <a:extLst>
              <a:ext uri="{FF2B5EF4-FFF2-40B4-BE49-F238E27FC236}">
                <a16:creationId xmlns:a16="http://schemas.microsoft.com/office/drawing/2014/main" id="{6AE5A6D7-DC36-506F-4E4A-C29B51391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9487" y="1069975"/>
            <a:ext cx="6718300" cy="521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6500" name="TextBox 2">
            <a:extLst>
              <a:ext uri="{FF2B5EF4-FFF2-40B4-BE49-F238E27FC236}">
                <a16:creationId xmlns:a16="http://schemas.microsoft.com/office/drawing/2014/main" id="{A50A32CF-2E8C-4E42-F3AB-64BC3AF5FB86}"/>
              </a:ext>
            </a:extLst>
          </p:cNvPr>
          <p:cNvSpPr txBox="1">
            <a:spLocks noChangeArrowheads="1"/>
          </p:cNvSpPr>
          <p:nvPr/>
        </p:nvSpPr>
        <p:spPr bwMode="auto">
          <a:xfrm>
            <a:off x="1583269" y="1439864"/>
            <a:ext cx="25590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r"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INCREASE COMPETITIVENESS</a:t>
            </a:r>
          </a:p>
        </p:txBody>
      </p:sp>
      <p:sp>
        <p:nvSpPr>
          <p:cNvPr id="106501" name="TextBox 6">
            <a:extLst>
              <a:ext uri="{FF2B5EF4-FFF2-40B4-BE49-F238E27FC236}">
                <a16:creationId xmlns:a16="http://schemas.microsoft.com/office/drawing/2014/main" id="{AB997689-EC57-9A17-FAC9-0F8CCAAA46A8}"/>
              </a:ext>
            </a:extLst>
          </p:cNvPr>
          <p:cNvSpPr txBox="1">
            <a:spLocks noChangeArrowheads="1"/>
          </p:cNvSpPr>
          <p:nvPr/>
        </p:nvSpPr>
        <p:spPr bwMode="auto">
          <a:xfrm>
            <a:off x="719682" y="2303486"/>
            <a:ext cx="211243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r"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ENSURE </a:t>
            </a:r>
            <a:b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br>
            <a: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VIABLE INCOME</a:t>
            </a:r>
          </a:p>
        </p:txBody>
      </p:sp>
      <p:sp>
        <p:nvSpPr>
          <p:cNvPr id="106502" name="TextBox 7">
            <a:extLst>
              <a:ext uri="{FF2B5EF4-FFF2-40B4-BE49-F238E27FC236}">
                <a16:creationId xmlns:a16="http://schemas.microsoft.com/office/drawing/2014/main" id="{1C18FFB4-85A5-62B9-7009-CE2E9E5DECD6}"/>
              </a:ext>
            </a:extLst>
          </p:cNvPr>
          <p:cNvSpPr txBox="1">
            <a:spLocks noChangeArrowheads="1"/>
          </p:cNvSpPr>
          <p:nvPr/>
        </p:nvSpPr>
        <p:spPr bwMode="auto">
          <a:xfrm>
            <a:off x="719669" y="4679950"/>
            <a:ext cx="201506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r"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RESPOND TO CITIZENS' CONCERNS in terms of</a:t>
            </a:r>
          </a:p>
          <a:p>
            <a:pPr marL="0" marR="0" lvl="0" indent="0" algn="r"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FOOD &amp; HEALTH QUALITY</a:t>
            </a:r>
          </a:p>
        </p:txBody>
      </p:sp>
      <p:sp>
        <p:nvSpPr>
          <p:cNvPr id="106503" name="TextBox 8">
            <a:extLst>
              <a:ext uri="{FF2B5EF4-FFF2-40B4-BE49-F238E27FC236}">
                <a16:creationId xmlns:a16="http://schemas.microsoft.com/office/drawing/2014/main" id="{F1996E93-E73D-3669-2524-5EF76D17BFAF}"/>
              </a:ext>
            </a:extLst>
          </p:cNvPr>
          <p:cNvSpPr txBox="1">
            <a:spLocks noChangeArrowheads="1"/>
          </p:cNvSpPr>
          <p:nvPr/>
        </p:nvSpPr>
        <p:spPr bwMode="auto">
          <a:xfrm>
            <a:off x="3215233" y="6276975"/>
            <a:ext cx="201718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r"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VIBRANT </a:t>
            </a:r>
            <a:b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b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RURAL AREAS</a:t>
            </a:r>
          </a:p>
        </p:txBody>
      </p:sp>
      <p:sp>
        <p:nvSpPr>
          <p:cNvPr id="106504" name="TextBox 9">
            <a:extLst>
              <a:ext uri="{FF2B5EF4-FFF2-40B4-BE49-F238E27FC236}">
                <a16:creationId xmlns:a16="http://schemas.microsoft.com/office/drawing/2014/main" id="{C7B3505F-D9B4-ADB0-7710-7AF7E0244972}"/>
              </a:ext>
            </a:extLst>
          </p:cNvPr>
          <p:cNvSpPr txBox="1">
            <a:spLocks noChangeArrowheads="1"/>
          </p:cNvSpPr>
          <p:nvPr/>
        </p:nvSpPr>
        <p:spPr bwMode="auto">
          <a:xfrm>
            <a:off x="7342717" y="5616598"/>
            <a:ext cx="28342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SUPPORT</a:t>
            </a:r>
            <a:b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br>
            <a: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GENERATIONAL RENEWAL</a:t>
            </a:r>
          </a:p>
        </p:txBody>
      </p:sp>
      <p:sp>
        <p:nvSpPr>
          <p:cNvPr id="106505" name="TextBox 10">
            <a:extLst>
              <a:ext uri="{FF2B5EF4-FFF2-40B4-BE49-F238E27FC236}">
                <a16:creationId xmlns:a16="http://schemas.microsoft.com/office/drawing/2014/main" id="{91B23746-1FDF-BD8B-E07F-C96E028BA90A}"/>
              </a:ext>
            </a:extLst>
          </p:cNvPr>
          <p:cNvSpPr txBox="1">
            <a:spLocks noChangeArrowheads="1"/>
          </p:cNvSpPr>
          <p:nvPr/>
        </p:nvSpPr>
        <p:spPr bwMode="auto">
          <a:xfrm>
            <a:off x="8688917" y="4568825"/>
            <a:ext cx="201506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PRESERVE</a:t>
            </a:r>
          </a:p>
          <a:p>
            <a:pPr marL="0" marR="0" lvl="0" indent="0" algn="l"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LANDSCAPES</a:t>
            </a:r>
            <a:b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b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&amp; BIODIVERSITY</a:t>
            </a:r>
          </a:p>
        </p:txBody>
      </p:sp>
      <p:sp>
        <p:nvSpPr>
          <p:cNvPr id="106506" name="TextBox 11">
            <a:extLst>
              <a:ext uri="{FF2B5EF4-FFF2-40B4-BE49-F238E27FC236}">
                <a16:creationId xmlns:a16="http://schemas.microsoft.com/office/drawing/2014/main" id="{34CDF0D4-7F2D-F9AE-FB64-39A127C3EB45}"/>
              </a:ext>
            </a:extLst>
          </p:cNvPr>
          <p:cNvSpPr txBox="1">
            <a:spLocks noChangeArrowheads="1"/>
          </p:cNvSpPr>
          <p:nvPr/>
        </p:nvSpPr>
        <p:spPr bwMode="auto">
          <a:xfrm>
            <a:off x="9167300" y="3448050"/>
            <a:ext cx="230504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ENVIRONMENTAL</a:t>
            </a:r>
            <a:endParaRPr kumimoji="0" lang="en-GB" altLang="en-US" sz="3200" b="0" i="0" u="none" strike="noStrike" kern="1200" cap="none" spc="0" normalizeH="0" baseline="30000" noProof="0" dirty="0">
              <a:ln>
                <a:noFill/>
              </a:ln>
              <a:solidFill>
                <a:srgbClr val="335921"/>
              </a:solidFill>
              <a:effectLst/>
              <a:uLnTx/>
              <a:uFillTx/>
              <a:latin typeface="EC Square Sans Cond Pro" pitchFamily="34" charset="0"/>
              <a:ea typeface="+mn-ea"/>
              <a:cs typeface="+mn-cs"/>
            </a:endParaRPr>
          </a:p>
          <a:p>
            <a:pPr marL="0" marR="0" lvl="0" indent="0" algn="l"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CARE</a:t>
            </a:r>
          </a:p>
        </p:txBody>
      </p:sp>
      <p:sp>
        <p:nvSpPr>
          <p:cNvPr id="106507" name="TextBox 12">
            <a:extLst>
              <a:ext uri="{FF2B5EF4-FFF2-40B4-BE49-F238E27FC236}">
                <a16:creationId xmlns:a16="http://schemas.microsoft.com/office/drawing/2014/main" id="{46A8C870-DCF8-97F3-C95A-695147AD585D}"/>
              </a:ext>
            </a:extLst>
          </p:cNvPr>
          <p:cNvSpPr txBox="1">
            <a:spLocks noChangeArrowheads="1"/>
          </p:cNvSpPr>
          <p:nvPr/>
        </p:nvSpPr>
        <p:spPr bwMode="auto">
          <a:xfrm>
            <a:off x="8688917" y="2297136"/>
            <a:ext cx="2783416"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CLIMATE CHANGE</a:t>
            </a:r>
          </a:p>
          <a:p>
            <a:pPr marL="0" marR="0" lvl="0" indent="0" algn="l"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a:ln>
                  <a:noFill/>
                </a:ln>
                <a:solidFill>
                  <a:srgbClr val="335921"/>
                </a:solidFill>
                <a:effectLst/>
                <a:uLnTx/>
                <a:uFillTx/>
                <a:latin typeface="EC Square Sans Cond Pro" pitchFamily="34" charset="0"/>
                <a:ea typeface="+mn-ea"/>
                <a:cs typeface="+mn-cs"/>
              </a:rPr>
              <a:t>ACTION</a:t>
            </a:r>
          </a:p>
        </p:txBody>
      </p:sp>
      <p:grpSp>
        <p:nvGrpSpPr>
          <p:cNvPr id="5" name="Groep 4">
            <a:extLst>
              <a:ext uri="{FF2B5EF4-FFF2-40B4-BE49-F238E27FC236}">
                <a16:creationId xmlns:a16="http://schemas.microsoft.com/office/drawing/2014/main" id="{EEF6ADF3-0C21-BF60-92AC-784072F15131}"/>
              </a:ext>
            </a:extLst>
          </p:cNvPr>
          <p:cNvGrpSpPr/>
          <p:nvPr/>
        </p:nvGrpSpPr>
        <p:grpSpPr>
          <a:xfrm>
            <a:off x="4767921" y="3157865"/>
            <a:ext cx="1945217" cy="1154112"/>
            <a:chOff x="4862517" y="3157865"/>
            <a:chExt cx="1945217" cy="1154112"/>
          </a:xfrm>
        </p:grpSpPr>
        <p:sp>
          <p:nvSpPr>
            <p:cNvPr id="106510" name="TextBox 15">
              <a:extLst>
                <a:ext uri="{FF2B5EF4-FFF2-40B4-BE49-F238E27FC236}">
                  <a16:creationId xmlns:a16="http://schemas.microsoft.com/office/drawing/2014/main" id="{42552E1B-3645-F70A-32E2-66D2E10A447A}"/>
                </a:ext>
              </a:extLst>
            </p:cNvPr>
            <p:cNvSpPr txBox="1">
              <a:spLocks noChangeArrowheads="1"/>
            </p:cNvSpPr>
            <p:nvPr/>
          </p:nvSpPr>
          <p:spPr bwMode="auto">
            <a:xfrm>
              <a:off x="5307017" y="3157865"/>
              <a:ext cx="1056217"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2813" rtl="0" eaLnBrk="1" fontAlgn="auto" latinLnBrk="0" hangingPunct="1">
                <a:lnSpc>
                  <a:spcPct val="100000"/>
                </a:lnSpc>
                <a:spcBef>
                  <a:spcPct val="0"/>
                </a:spcBef>
                <a:spcAft>
                  <a:spcPts val="0"/>
                </a:spcAft>
                <a:buClrTx/>
                <a:buSzTx/>
                <a:buFontTx/>
                <a:buNone/>
                <a:tabLst/>
                <a:defRPr/>
              </a:pPr>
              <a:r>
                <a:rPr kumimoji="0" lang="en-GB" altLang="en-US" sz="28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THE 9</a:t>
              </a:r>
            </a:p>
          </p:txBody>
        </p:sp>
        <p:sp>
          <p:nvSpPr>
            <p:cNvPr id="106511" name="TextBox 16">
              <a:extLst>
                <a:ext uri="{FF2B5EF4-FFF2-40B4-BE49-F238E27FC236}">
                  <a16:creationId xmlns:a16="http://schemas.microsoft.com/office/drawing/2014/main" id="{A6706B25-F7F0-D168-27FE-18BEEF697106}"/>
                </a:ext>
              </a:extLst>
            </p:cNvPr>
            <p:cNvSpPr txBox="1">
              <a:spLocks noChangeArrowheads="1"/>
            </p:cNvSpPr>
            <p:nvPr/>
          </p:nvSpPr>
          <p:spPr bwMode="auto">
            <a:xfrm>
              <a:off x="5067833" y="3481715"/>
              <a:ext cx="1534584"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2813" rtl="0" eaLnBrk="1" fontAlgn="auto" latinLnBrk="0" hangingPunct="1">
                <a:lnSpc>
                  <a:spcPct val="100000"/>
                </a:lnSpc>
                <a:spcBef>
                  <a:spcPct val="0"/>
                </a:spcBef>
                <a:spcAft>
                  <a:spcPts val="0"/>
                </a:spcAft>
                <a:buClrTx/>
                <a:buSzTx/>
                <a:buFontTx/>
                <a:buNone/>
                <a:tabLst/>
                <a:defRPr/>
              </a:pPr>
              <a:r>
                <a:rPr kumimoji="0" lang="en-GB" altLang="en-US" sz="72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CAP</a:t>
              </a:r>
            </a:p>
          </p:txBody>
        </p:sp>
        <p:sp>
          <p:nvSpPr>
            <p:cNvPr id="106512" name="TextBox 17">
              <a:extLst>
                <a:ext uri="{FF2B5EF4-FFF2-40B4-BE49-F238E27FC236}">
                  <a16:creationId xmlns:a16="http://schemas.microsoft.com/office/drawing/2014/main" id="{08C86D69-70EF-FA64-1076-018085A6EC48}"/>
                </a:ext>
              </a:extLst>
            </p:cNvPr>
            <p:cNvSpPr txBox="1">
              <a:spLocks noChangeArrowheads="1"/>
            </p:cNvSpPr>
            <p:nvPr/>
          </p:nvSpPr>
          <p:spPr bwMode="auto">
            <a:xfrm>
              <a:off x="4862517" y="3927808"/>
              <a:ext cx="1945217"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2813" rtl="0" eaLnBrk="1" fontAlgn="auto" latinLnBrk="0" hangingPunct="1">
                <a:lnSpc>
                  <a:spcPct val="100000"/>
                </a:lnSpc>
                <a:spcBef>
                  <a:spcPct val="0"/>
                </a:spcBef>
                <a:spcAft>
                  <a:spcPts val="0"/>
                </a:spcAft>
                <a:buClrTx/>
                <a:buSzTx/>
                <a:buFontTx/>
                <a:buNone/>
                <a:tabLst/>
                <a:defRPr/>
              </a:pPr>
              <a:r>
                <a:rPr kumimoji="0" lang="en-GB" altLang="en-US" sz="26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OBJECTIVES</a:t>
              </a:r>
            </a:p>
          </p:txBody>
        </p:sp>
      </p:grpSp>
      <p:sp>
        <p:nvSpPr>
          <p:cNvPr id="19" name="CustomShape 14">
            <a:extLst>
              <a:ext uri="{FF2B5EF4-FFF2-40B4-BE49-F238E27FC236}">
                <a16:creationId xmlns:a16="http://schemas.microsoft.com/office/drawing/2014/main" id="{5B24A7DE-03ED-E29E-BBAD-357B4C561D14}"/>
              </a:ext>
            </a:extLst>
          </p:cNvPr>
          <p:cNvSpPr/>
          <p:nvPr/>
        </p:nvSpPr>
        <p:spPr>
          <a:xfrm>
            <a:off x="1606566" y="358775"/>
            <a:ext cx="11053233" cy="719138"/>
          </a:xfrm>
          <a:prstGeom prst="rect">
            <a:avLst/>
          </a:prstGeom>
          <a:noFill/>
          <a:ln>
            <a:noFill/>
          </a:ln>
        </p:spPr>
        <p:style>
          <a:lnRef idx="0">
            <a:scrgbClr r="0" g="0" b="0"/>
          </a:lnRef>
          <a:fillRef idx="0">
            <a:scrgbClr r="0" g="0" b="0"/>
          </a:fillRef>
          <a:effectRef idx="0">
            <a:scrgbClr r="0" g="0" b="0"/>
          </a:effectRef>
          <a:fontRef idx="minor"/>
        </p:style>
        <p:txBody>
          <a:bodyPr/>
          <a:lstStyle/>
          <a:p>
            <a:pPr marL="358920" marR="0" lvl="0" indent="-358200" algn="l" defTabSz="91396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1" normalizeH="0" baseline="0" noProof="0" dirty="0">
                <a:ln>
                  <a:noFill/>
                </a:ln>
                <a:solidFill>
                  <a:srgbClr val="335921"/>
                </a:solidFill>
                <a:effectLst/>
                <a:uLnTx/>
                <a:uFill>
                  <a:solidFill>
                    <a:srgbClr val="FFFFFF"/>
                  </a:solidFill>
                </a:uFill>
                <a:latin typeface="Calibri"/>
                <a:ea typeface="+mn-ea"/>
                <a:cs typeface="+mn-cs"/>
              </a:rPr>
              <a:t>THE 9 SPECIFIC + 1 CROSS-CUTTING OBJECTIVES</a:t>
            </a:r>
            <a:endParaRPr kumimoji="0" sz="1800" b="0" i="0" u="none" strike="noStrike" kern="1200" cap="none" spc="0" normalizeH="0" baseline="0" noProof="0" dirty="0">
              <a:ln>
                <a:noFill/>
              </a:ln>
              <a:solidFill>
                <a:srgbClr val="335921"/>
              </a:solidFill>
              <a:effectLst/>
              <a:uLnTx/>
              <a:uFillTx/>
              <a:latin typeface="Calibri"/>
              <a:ea typeface="+mn-ea"/>
              <a:cs typeface="+mn-cs"/>
            </a:endParaRPr>
          </a:p>
        </p:txBody>
      </p:sp>
      <p:pic>
        <p:nvPicPr>
          <p:cNvPr id="106514" name="Picture 8">
            <a:extLst>
              <a:ext uri="{FF2B5EF4-FFF2-40B4-BE49-F238E27FC236}">
                <a16:creationId xmlns:a16="http://schemas.microsoft.com/office/drawing/2014/main" id="{57F79545-7554-1BD5-184D-5ABDD73606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349" y="106363"/>
            <a:ext cx="1310217"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15" name="Picture 3">
            <a:extLst>
              <a:ext uri="{FF2B5EF4-FFF2-40B4-BE49-F238E27FC236}">
                <a16:creationId xmlns:a16="http://schemas.microsoft.com/office/drawing/2014/main" id="{94FBC6BB-1AE5-074B-2336-CA4781DF31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 y="6777044"/>
            <a:ext cx="1218988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6F5FE63-661B-4127-8A9A-275D0D0A2806}"/>
              </a:ext>
            </a:extLst>
          </p:cNvPr>
          <p:cNvSpPr txBox="1"/>
          <p:nvPr/>
        </p:nvSpPr>
        <p:spPr>
          <a:xfrm>
            <a:off x="101603" y="3075503"/>
            <a:ext cx="5079999" cy="1080000"/>
          </a:xfrm>
          <a:prstGeom prst="rect">
            <a:avLst/>
          </a:prstGeom>
          <a:solidFill>
            <a:srgbClr val="BBB831">
              <a:alpha val="23922"/>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800" b="1" i="0" u="none" strike="noStrike" kern="1200" cap="none" spc="0" normalizeH="0" baseline="0" noProof="0" dirty="0">
                <a:ln>
                  <a:noFill/>
                </a:ln>
                <a:solidFill>
                  <a:srgbClr val="C00000"/>
                </a:solidFill>
                <a:effectLst/>
                <a:uLnTx/>
                <a:uFillTx/>
                <a:latin typeface="EC Square Sans Cond Pro" panose="020B0506040000020004" pitchFamily="34" charset="0"/>
                <a:ea typeface="+mn-ea"/>
                <a:cs typeface="+mn-cs"/>
              </a:rPr>
              <a:t>Cross-</a:t>
            </a:r>
            <a:r>
              <a:rPr kumimoji="0" lang="nl-BE" sz="2800" b="1" i="0" u="none" strike="noStrike" kern="1200" cap="none" spc="0" normalizeH="0" baseline="0" noProof="0" dirty="0" err="1">
                <a:ln>
                  <a:noFill/>
                </a:ln>
                <a:solidFill>
                  <a:srgbClr val="C00000"/>
                </a:solidFill>
                <a:effectLst/>
                <a:uLnTx/>
                <a:uFillTx/>
                <a:latin typeface="EC Square Sans Cond Pro" panose="020B0506040000020004" pitchFamily="34" charset="0"/>
                <a:ea typeface="+mn-ea"/>
                <a:cs typeface="+mn-cs"/>
              </a:rPr>
              <a:t>cutting</a:t>
            </a:r>
            <a:r>
              <a:rPr kumimoji="0" lang="nl-BE" sz="2800" b="1" i="0" u="none" strike="noStrike" kern="1200" cap="none" spc="0" normalizeH="0" baseline="0" noProof="0" dirty="0">
                <a:ln>
                  <a:noFill/>
                </a:ln>
                <a:solidFill>
                  <a:srgbClr val="C00000"/>
                </a:solidFill>
                <a:effectLst/>
                <a:uLnTx/>
                <a:uFillTx/>
                <a:latin typeface="EC Square Sans Cond Pro" panose="020B0506040000020004" pitchFamily="34" charset="0"/>
                <a:ea typeface="+mn-ea"/>
                <a:cs typeface="+mn-cs"/>
              </a:rPr>
              <a:t> </a:t>
            </a:r>
            <a:r>
              <a:rPr kumimoji="0" lang="nl-BE" sz="2800" b="1" i="0" u="none" strike="noStrike" kern="1200" cap="none" spc="0" normalizeH="0" baseline="0" noProof="0" dirty="0" err="1">
                <a:ln>
                  <a:noFill/>
                </a:ln>
                <a:solidFill>
                  <a:srgbClr val="C00000"/>
                </a:solidFill>
                <a:effectLst/>
                <a:uLnTx/>
                <a:uFillTx/>
                <a:latin typeface="EC Square Sans Cond Pro" panose="020B0506040000020004" pitchFamily="34" charset="0"/>
                <a:ea typeface="+mn-ea"/>
                <a:cs typeface="+mn-cs"/>
              </a:rPr>
              <a:t>objective</a:t>
            </a:r>
            <a:r>
              <a:rPr kumimoji="0" lang="nl-BE" sz="2800" b="1" i="0" u="none" strike="noStrike" kern="1200" cap="none" spc="0" normalizeH="0" baseline="0" noProof="0" dirty="0">
                <a:ln>
                  <a:noFill/>
                </a:ln>
                <a:solidFill>
                  <a:srgbClr val="C00000"/>
                </a:solidFill>
                <a:effectLst/>
                <a:uLnTx/>
                <a:uFillTx/>
                <a:latin typeface="EC Square Sans Cond Pro" panose="020B0506040000020004" pitchFamily="34" charset="0"/>
                <a:ea typeface="+mn-ea"/>
                <a:cs typeface="+mn-cs"/>
              </a:rPr>
              <a:t> KNOWLEDGE &amp; INNOVATION</a:t>
            </a:r>
            <a:endParaRPr kumimoji="0" lang="en-GB" sz="2800" b="1" i="0" u="none" strike="noStrike" kern="1200" cap="none" spc="0" normalizeH="0" baseline="0" noProof="0" dirty="0">
              <a:ln>
                <a:noFill/>
              </a:ln>
              <a:solidFill>
                <a:srgbClr val="C00000"/>
              </a:solidFill>
              <a:effectLst/>
              <a:uLnTx/>
              <a:uFillTx/>
              <a:latin typeface="EC Square Sans Cond Pro" panose="020B0506040000020004" pitchFamily="34" charset="0"/>
              <a:ea typeface="+mn-ea"/>
              <a:cs typeface="+mn-cs"/>
            </a:endParaRPr>
          </a:p>
        </p:txBody>
      </p:sp>
      <p:sp>
        <p:nvSpPr>
          <p:cNvPr id="21" name="TextBox 20">
            <a:extLst>
              <a:ext uri="{FF2B5EF4-FFF2-40B4-BE49-F238E27FC236}">
                <a16:creationId xmlns:a16="http://schemas.microsoft.com/office/drawing/2014/main" id="{81A4A2ED-B854-9EFF-AF1B-481640BCBFEF}"/>
              </a:ext>
            </a:extLst>
          </p:cNvPr>
          <p:cNvSpPr txBox="1"/>
          <p:nvPr/>
        </p:nvSpPr>
        <p:spPr>
          <a:xfrm>
            <a:off x="9263270" y="216476"/>
            <a:ext cx="2926617" cy="2246769"/>
          </a:xfrm>
          <a:prstGeom prst="rect">
            <a:avLst/>
          </a:prstGeom>
          <a:solidFill>
            <a:schemeClr val="bg1"/>
          </a:solidFill>
          <a:ln w="38100">
            <a:solidFill>
              <a:srgbClr val="C00000"/>
            </a:solidFill>
          </a:ln>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altLang="en-US" sz="2800" b="1" i="0"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From 2023, OG projects may cover all 10 CAP objectives</a:t>
            </a:r>
          </a:p>
        </p:txBody>
      </p:sp>
      <p:sp>
        <p:nvSpPr>
          <p:cNvPr id="106508" name="TextBox 13">
            <a:extLst>
              <a:ext uri="{FF2B5EF4-FFF2-40B4-BE49-F238E27FC236}">
                <a16:creationId xmlns:a16="http://schemas.microsoft.com/office/drawing/2014/main" id="{A7B5B256-BCFB-0F11-A164-95690580DB08}"/>
              </a:ext>
            </a:extLst>
          </p:cNvPr>
          <p:cNvSpPr txBox="1">
            <a:spLocks noChangeArrowheads="1"/>
          </p:cNvSpPr>
          <p:nvPr/>
        </p:nvSpPr>
        <p:spPr bwMode="auto">
          <a:xfrm>
            <a:off x="7310982" y="1439865"/>
            <a:ext cx="358563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Clr>
                <a:srgbClr val="FFFFFF"/>
              </a:buClr>
              <a:buSzPct val="45000"/>
              <a:buFont typeface="StarSymbol"/>
              <a:buChar char=""/>
              <a:defRPr>
                <a:solidFill>
                  <a:schemeClr val="tx1"/>
                </a:solidFill>
                <a:latin typeface="Arial" pitchFamily="34" charset="0"/>
              </a:defRPr>
            </a:lvl1pPr>
            <a:lvl2pPr marL="742950" indent="-285750" defTabSz="912813">
              <a:spcBef>
                <a:spcPct val="20000"/>
              </a:spcBef>
              <a:buChar char="–"/>
              <a:defRPr sz="2800">
                <a:solidFill>
                  <a:schemeClr val="tx1"/>
                </a:solidFill>
                <a:latin typeface="Arial" pitchFamily="34" charset="0"/>
              </a:defRPr>
            </a:lvl2pPr>
            <a:lvl3pPr marL="1143000" indent="-228600" defTabSz="912813">
              <a:spcBef>
                <a:spcPct val="20000"/>
              </a:spcBef>
              <a:buChar char="•"/>
              <a:defRPr sz="2400">
                <a:solidFill>
                  <a:schemeClr val="tx1"/>
                </a:solidFill>
                <a:latin typeface="Arial" pitchFamily="34" charset="0"/>
              </a:defRPr>
            </a:lvl3pPr>
            <a:lvl4pPr marL="1600200" indent="-228600" defTabSz="912813">
              <a:spcBef>
                <a:spcPct val="20000"/>
              </a:spcBef>
              <a:buChar char="–"/>
              <a:defRPr sz="2000">
                <a:solidFill>
                  <a:schemeClr val="tx1"/>
                </a:solidFill>
                <a:latin typeface="Arial" pitchFamily="34" charset="0"/>
              </a:defRPr>
            </a:lvl4pPr>
            <a:lvl5pPr marL="2057400" indent="-228600" defTabSz="912813">
              <a:spcBef>
                <a:spcPct val="20000"/>
              </a:spcBef>
              <a:buChar char="»"/>
              <a:defRPr sz="2000">
                <a:solidFill>
                  <a:schemeClr val="tx1"/>
                </a:solidFill>
                <a:latin typeface="Arial" pitchFamily="34" charset="0"/>
              </a:defRPr>
            </a:lvl5pPr>
            <a:lvl6pPr marL="2514600" indent="-228600" defTabSz="912813" eaLnBrk="0" fontAlgn="base" hangingPunct="0">
              <a:spcBef>
                <a:spcPct val="20000"/>
              </a:spcBef>
              <a:spcAft>
                <a:spcPct val="0"/>
              </a:spcAft>
              <a:buChar char="»"/>
              <a:defRPr sz="2000">
                <a:solidFill>
                  <a:schemeClr val="tx1"/>
                </a:solidFill>
                <a:latin typeface="Arial" pitchFamily="34" charset="0"/>
              </a:defRPr>
            </a:lvl6pPr>
            <a:lvl7pPr marL="2971800" indent="-228600" defTabSz="912813" eaLnBrk="0" fontAlgn="base" hangingPunct="0">
              <a:spcBef>
                <a:spcPct val="20000"/>
              </a:spcBef>
              <a:spcAft>
                <a:spcPct val="0"/>
              </a:spcAft>
              <a:buChar char="»"/>
              <a:defRPr sz="2000">
                <a:solidFill>
                  <a:schemeClr val="tx1"/>
                </a:solidFill>
                <a:latin typeface="Arial" pitchFamily="34" charset="0"/>
              </a:defRPr>
            </a:lvl7pPr>
            <a:lvl8pPr marL="3429000" indent="-228600" defTabSz="912813" eaLnBrk="0" fontAlgn="base" hangingPunct="0">
              <a:spcBef>
                <a:spcPct val="20000"/>
              </a:spcBef>
              <a:spcAft>
                <a:spcPct val="0"/>
              </a:spcAft>
              <a:buChar char="»"/>
              <a:defRPr sz="2000">
                <a:solidFill>
                  <a:schemeClr val="tx1"/>
                </a:solidFill>
                <a:latin typeface="Arial" pitchFamily="34" charset="0"/>
              </a:defRPr>
            </a:lvl8pPr>
            <a:lvl9pPr marL="3886200" indent="-228600" defTabSz="912813" eaLnBrk="0" fontAlgn="base" hangingPunct="0">
              <a:spcBef>
                <a:spcPct val="20000"/>
              </a:spcBef>
              <a:spcAft>
                <a:spcPct val="0"/>
              </a:spcAft>
              <a:buChar char="»"/>
              <a:defRPr sz="2000">
                <a:solidFill>
                  <a:schemeClr val="tx1"/>
                </a:solidFill>
                <a:latin typeface="Arial" pitchFamily="34" charset="0"/>
              </a:defRPr>
            </a:lvl9pPr>
          </a:lstStyle>
          <a:p>
            <a:pPr marL="0" marR="0" lvl="0" indent="0" algn="l" defTabSz="912813" rtl="0" eaLnBrk="1" fontAlgn="auto" latinLnBrk="0" hangingPunct="1">
              <a:lnSpc>
                <a:spcPct val="100000"/>
              </a:lnSpc>
              <a:spcBef>
                <a:spcPct val="0"/>
              </a:spcBef>
              <a:spcAft>
                <a:spcPts val="0"/>
              </a:spcAft>
              <a:buClrTx/>
              <a:buSzTx/>
              <a:buFontTx/>
              <a:buNone/>
              <a:tabLst/>
              <a:defRPr/>
            </a:pPr>
            <a: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REBALANCE</a:t>
            </a:r>
            <a:b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br>
            <a:r>
              <a:rPr kumimoji="0" lang="en-GB" altLang="en-US" sz="2400" b="0" i="0" u="none" strike="noStrike" kern="1200" cap="none" spc="0" normalizeH="0" baseline="30000" noProof="0" dirty="0">
                <a:ln>
                  <a:noFill/>
                </a:ln>
                <a:solidFill>
                  <a:srgbClr val="335921"/>
                </a:solidFill>
                <a:effectLst/>
                <a:uLnTx/>
                <a:uFillTx/>
                <a:latin typeface="EC Square Sans Cond Pro" pitchFamily="34" charset="0"/>
                <a:ea typeface="+mn-ea"/>
                <a:cs typeface="+mn-cs"/>
              </a:rPr>
              <a:t>POWER IN FOOD CHAIN</a:t>
            </a:r>
          </a:p>
        </p:txBody>
      </p:sp>
      <p:sp>
        <p:nvSpPr>
          <p:cNvPr id="4" name="Rechthoek 3">
            <a:extLst>
              <a:ext uri="{FF2B5EF4-FFF2-40B4-BE49-F238E27FC236}">
                <a16:creationId xmlns:a16="http://schemas.microsoft.com/office/drawing/2014/main" id="{162D86E3-B99E-8CAC-0880-B833740D4601}"/>
              </a:ext>
            </a:extLst>
          </p:cNvPr>
          <p:cNvSpPr/>
          <p:nvPr/>
        </p:nvSpPr>
        <p:spPr>
          <a:xfrm>
            <a:off x="8688917" y="6088119"/>
            <a:ext cx="3240613" cy="677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8321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D3AC1-9184-1073-2524-D1215DB3A2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DDB0E8-147B-F5E2-7A01-D1F679F0A698}"/>
              </a:ext>
            </a:extLst>
          </p:cNvPr>
          <p:cNvSpPr>
            <a:spLocks noGrp="1"/>
          </p:cNvSpPr>
          <p:nvPr>
            <p:ph sz="half" idx="2"/>
          </p:nvPr>
        </p:nvSpPr>
        <p:spPr>
          <a:xfrm>
            <a:off x="8502354" y="3024836"/>
            <a:ext cx="3270446" cy="2793312"/>
          </a:xfrm>
          <a:solidFill>
            <a:schemeClr val="bg1"/>
          </a:solidFill>
        </p:spPr>
        <p:txBody>
          <a:bodyPr>
            <a:noAutofit/>
          </a:bodyPr>
          <a:lstStyle/>
          <a:p>
            <a:pPr marL="0" indent="0">
              <a:buNone/>
              <a:defRPr sz="1600" b="1">
                <a:solidFill>
                  <a:srgbClr val="004494"/>
                </a:solidFill>
              </a:defRPr>
            </a:pPr>
            <a:r>
              <a:rPr lang="fr-FR" sz="1700" dirty="0" err="1"/>
              <a:t>Around</a:t>
            </a:r>
            <a:r>
              <a:rPr lang="fr-FR" sz="1700" dirty="0"/>
              <a:t> </a:t>
            </a:r>
            <a:r>
              <a:rPr lang="fr-FR" sz="1700" dirty="0" err="1"/>
              <a:t>half</a:t>
            </a:r>
            <a:r>
              <a:rPr lang="fr-FR" sz="1700" dirty="0"/>
              <a:t> of the </a:t>
            </a:r>
            <a:r>
              <a:rPr lang="fr-FR" sz="1700" dirty="0" err="1"/>
              <a:t>projects</a:t>
            </a:r>
            <a:r>
              <a:rPr lang="fr-FR" sz="1700" dirty="0"/>
              <a:t> focus on </a:t>
            </a:r>
            <a:r>
              <a:rPr lang="fr-FR" sz="1700" dirty="0" err="1"/>
              <a:t>sustainability</a:t>
            </a:r>
            <a:r>
              <a:rPr lang="fr-FR" sz="1700" dirty="0"/>
              <a:t>, </a:t>
            </a:r>
            <a:r>
              <a:rPr lang="fr-FR" sz="1700" dirty="0" err="1"/>
              <a:t>environment</a:t>
            </a:r>
            <a:r>
              <a:rPr lang="fr-FR" sz="1700" dirty="0"/>
              <a:t> and </a:t>
            </a:r>
            <a:r>
              <a:rPr lang="fr-FR" sz="1700" dirty="0" err="1"/>
              <a:t>climate</a:t>
            </a:r>
            <a:endParaRPr lang="fr-FR" sz="1700" dirty="0">
              <a:solidFill>
                <a:srgbClr val="004494"/>
              </a:solidFill>
            </a:endParaRPr>
          </a:p>
          <a:p>
            <a:pPr>
              <a:spcBef>
                <a:spcPts val="600"/>
              </a:spcBef>
              <a:buFont typeface="Wingdings" panose="05000000000000000000" pitchFamily="2" charset="2"/>
              <a:buChar char="q"/>
            </a:pPr>
            <a:r>
              <a:rPr lang="en-GB" sz="1700" dirty="0">
                <a:solidFill>
                  <a:srgbClr val="004494"/>
                </a:solidFill>
              </a:rPr>
              <a:t>Sustainable pest/disease control</a:t>
            </a:r>
          </a:p>
          <a:p>
            <a:pPr>
              <a:spcBef>
                <a:spcPts val="600"/>
              </a:spcBef>
              <a:buFont typeface="Wingdings" panose="05000000000000000000" pitchFamily="2" charset="2"/>
              <a:buChar char="q"/>
            </a:pPr>
            <a:r>
              <a:rPr lang="en-GB" sz="1700" dirty="0">
                <a:solidFill>
                  <a:srgbClr val="004494"/>
                </a:solidFill>
              </a:rPr>
              <a:t>Smart fertilisation / Soil quality</a:t>
            </a:r>
          </a:p>
          <a:p>
            <a:pPr>
              <a:spcBef>
                <a:spcPts val="600"/>
              </a:spcBef>
              <a:buFont typeface="Wingdings" panose="05000000000000000000" pitchFamily="2" charset="2"/>
              <a:buChar char="q"/>
            </a:pPr>
            <a:r>
              <a:rPr lang="en-GB" sz="1700" dirty="0">
                <a:solidFill>
                  <a:srgbClr val="004494"/>
                </a:solidFill>
              </a:rPr>
              <a:t>Animal and plant health</a:t>
            </a:r>
          </a:p>
          <a:p>
            <a:pPr>
              <a:spcBef>
                <a:spcPts val="600"/>
              </a:spcBef>
              <a:buFont typeface="Wingdings" panose="05000000000000000000" pitchFamily="2" charset="2"/>
              <a:buChar char="q"/>
            </a:pPr>
            <a:r>
              <a:rPr lang="en-GB" sz="1700" dirty="0">
                <a:solidFill>
                  <a:srgbClr val="004494"/>
                </a:solidFill>
              </a:rPr>
              <a:t>Supply chain innovation</a:t>
            </a:r>
          </a:p>
          <a:p>
            <a:pPr>
              <a:spcBef>
                <a:spcPts val="600"/>
              </a:spcBef>
              <a:buFont typeface="Wingdings" panose="05000000000000000000" pitchFamily="2" charset="2"/>
              <a:buChar char="q"/>
            </a:pPr>
            <a:r>
              <a:rPr lang="en-GB" sz="1700" dirty="0">
                <a:solidFill>
                  <a:srgbClr val="004494"/>
                </a:solidFill>
              </a:rPr>
              <a:t>Biodiversity management</a:t>
            </a:r>
          </a:p>
          <a:p>
            <a:pPr>
              <a:spcBef>
                <a:spcPts val="600"/>
              </a:spcBef>
              <a:buFont typeface="Wingdings" panose="05000000000000000000" pitchFamily="2" charset="2"/>
              <a:buChar char="q"/>
            </a:pPr>
            <a:r>
              <a:rPr lang="en-GB" sz="1700" dirty="0">
                <a:solidFill>
                  <a:srgbClr val="004494"/>
                </a:solidFill>
              </a:rPr>
              <a:t>Organic farming productivity</a:t>
            </a:r>
          </a:p>
          <a:p>
            <a:pPr>
              <a:spcBef>
                <a:spcPts val="600"/>
              </a:spcBef>
              <a:buFont typeface="Wingdings" panose="05000000000000000000" pitchFamily="2" charset="2"/>
              <a:buChar char="q"/>
            </a:pPr>
            <a:r>
              <a:rPr lang="en-GB" sz="1700" dirty="0">
                <a:solidFill>
                  <a:srgbClr val="004494"/>
                </a:solidFill>
              </a:rPr>
              <a:t>Digital-based solutions</a:t>
            </a:r>
          </a:p>
          <a:p>
            <a:pPr>
              <a:spcBef>
                <a:spcPts val="600"/>
              </a:spcBef>
              <a:buFont typeface="Wingdings" panose="05000000000000000000" pitchFamily="2" charset="2"/>
              <a:buChar char="q"/>
            </a:pPr>
            <a:r>
              <a:rPr lang="en-GB" sz="1700" i="1" dirty="0">
                <a:solidFill>
                  <a:srgbClr val="004494"/>
                </a:solidFill>
              </a:rPr>
              <a:t>...and more</a:t>
            </a:r>
            <a:endParaRPr lang="en-GB" sz="1700" dirty="0"/>
          </a:p>
        </p:txBody>
      </p:sp>
      <p:sp>
        <p:nvSpPr>
          <p:cNvPr id="7" name="Rectangle 6">
            <a:extLst>
              <a:ext uri="{FF2B5EF4-FFF2-40B4-BE49-F238E27FC236}">
                <a16:creationId xmlns:a16="http://schemas.microsoft.com/office/drawing/2014/main" id="{D5A0DFD3-70B1-0ECA-F54F-BF6ED9E38B5D}"/>
              </a:ext>
            </a:extLst>
          </p:cNvPr>
          <p:cNvSpPr/>
          <p:nvPr/>
        </p:nvSpPr>
        <p:spPr>
          <a:xfrm>
            <a:off x="0" y="6208275"/>
            <a:ext cx="1180185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Source: </a:t>
            </a:r>
            <a:r>
              <a:rPr kumimoji="0" lang="en-GB" altLang="en-US" sz="1600" b="0" i="0" u="none" strike="noStrike" kern="1200" cap="none" spc="0" normalizeH="0" baseline="0" noProof="0" dirty="0">
                <a:ln>
                  <a:noFill/>
                </a:ln>
                <a:solidFill>
                  <a:prstClr val="black"/>
                </a:solidFill>
                <a:effectLst/>
                <a:uLnTx/>
                <a:uFillTx/>
                <a:latin typeface="Calibri"/>
                <a:ea typeface="+mn-ea"/>
                <a:cs typeface="+mn-cs"/>
              </a:rPr>
              <a:t>European</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Commission – notifications in SFC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Note: in 2014-2022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period</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dissemination</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obligation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only</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after</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the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project</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finished</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so</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not all running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projects</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are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included</a:t>
            </a:r>
            <a:r>
              <a:rPr kumimoji="0" lang="fr-BE" altLang="en-US" sz="1600" b="0" i="0" u="none" strike="noStrike" kern="1200" cap="none" spc="0" normalizeH="0" baseline="0" noProof="0" dirty="0">
                <a:ln>
                  <a:noFill/>
                </a:ln>
                <a:solidFill>
                  <a:prstClr val="black"/>
                </a:solidFill>
                <a:effectLst/>
                <a:uLnTx/>
                <a:uFillTx/>
                <a:latin typeface="Calibri"/>
                <a:ea typeface="+mn-ea"/>
                <a:cs typeface="+mn-cs"/>
              </a:rPr>
              <a:t> in the </a:t>
            </a:r>
            <a:r>
              <a:rPr kumimoji="0" lang="fr-BE" altLang="en-US" sz="1600" b="0" i="0" u="none" strike="noStrike" kern="1200" cap="none" spc="0" normalizeH="0" baseline="0" noProof="0" dirty="0" err="1">
                <a:ln>
                  <a:noFill/>
                </a:ln>
                <a:solidFill>
                  <a:prstClr val="black"/>
                </a:solidFill>
                <a:effectLst/>
                <a:uLnTx/>
                <a:uFillTx/>
                <a:latin typeface="Calibri"/>
                <a:ea typeface="+mn-ea"/>
                <a:cs typeface="+mn-cs"/>
              </a:rPr>
              <a:t>database</a:t>
            </a:r>
            <a:endParaRPr kumimoji="0" lang="en-GB" altLang="en-U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1">
            <a:extLst>
              <a:ext uri="{FF2B5EF4-FFF2-40B4-BE49-F238E27FC236}">
                <a16:creationId xmlns:a16="http://schemas.microsoft.com/office/drawing/2014/main" id="{24882E0F-9D07-83E0-C06A-A3FCF78A9FA6}"/>
              </a:ext>
            </a:extLst>
          </p:cNvPr>
          <p:cNvSpPr txBox="1">
            <a:spLocks/>
          </p:cNvSpPr>
          <p:nvPr/>
        </p:nvSpPr>
        <p:spPr bwMode="auto">
          <a:xfrm>
            <a:off x="158496" y="252258"/>
            <a:ext cx="11643360" cy="832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453" tIns="34226" rIns="68453" bIns="34226" anchor="ctr"/>
          <a:lstStyle>
            <a:lvl1pPr defTabSz="349250">
              <a:spcBef>
                <a:spcPct val="20000"/>
              </a:spcBef>
              <a:buClr>
                <a:srgbClr val="0F5494"/>
              </a:buClr>
              <a:buChar char="•"/>
              <a:defRPr sz="2400" i="1">
                <a:solidFill>
                  <a:srgbClr val="0F5494"/>
                </a:solidFill>
                <a:latin typeface="Verdana" panose="020B0604030504040204" pitchFamily="34" charset="0"/>
              </a:defRPr>
            </a:lvl1pPr>
            <a:lvl2pPr marL="358775" indent="-358775" defTabSz="349250">
              <a:spcBef>
                <a:spcPct val="20000"/>
              </a:spcBef>
              <a:buClr>
                <a:srgbClr val="42A62A"/>
              </a:buClr>
              <a:buChar char="•"/>
              <a:defRPr sz="2000" b="1">
                <a:solidFill>
                  <a:srgbClr val="0F5494"/>
                </a:solidFill>
                <a:latin typeface="Verdana" panose="020B0604030504040204" pitchFamily="34" charset="0"/>
              </a:defRPr>
            </a:lvl2pPr>
            <a:lvl3pPr marL="358775" indent="-358775" defTabSz="349250">
              <a:spcBef>
                <a:spcPct val="20000"/>
              </a:spcBef>
              <a:defRPr sz="1400">
                <a:solidFill>
                  <a:srgbClr val="0F5494"/>
                </a:solidFill>
                <a:latin typeface="Verdana" panose="020B0604030504040204" pitchFamily="34" charset="0"/>
              </a:defRPr>
            </a:lvl3pPr>
            <a:lvl4pPr marL="358775" indent="-358775" defTabSz="349250">
              <a:spcBef>
                <a:spcPct val="20000"/>
              </a:spcBef>
              <a:buChar char="–"/>
              <a:defRPr sz="2000">
                <a:solidFill>
                  <a:schemeClr val="tx1"/>
                </a:solidFill>
                <a:latin typeface="Arial" panose="020B0604020202020204" pitchFamily="34" charset="0"/>
              </a:defRPr>
            </a:lvl4pPr>
            <a:lvl5pPr marL="358775" indent="-358775" defTabSz="349250">
              <a:spcBef>
                <a:spcPct val="20000"/>
              </a:spcBef>
              <a:buChar char="»"/>
              <a:defRPr sz="2000">
                <a:solidFill>
                  <a:schemeClr val="tx1"/>
                </a:solidFill>
                <a:latin typeface="Arial" panose="020B0604020202020204" pitchFamily="34" charset="0"/>
              </a:defRPr>
            </a:lvl5pPr>
            <a:lvl6pPr marL="815975" indent="-358775" defTabSz="349250" eaLnBrk="0" fontAlgn="base" hangingPunct="0">
              <a:spcBef>
                <a:spcPct val="20000"/>
              </a:spcBef>
              <a:spcAft>
                <a:spcPct val="0"/>
              </a:spcAft>
              <a:buChar char="»"/>
              <a:defRPr sz="2000">
                <a:solidFill>
                  <a:schemeClr val="tx1"/>
                </a:solidFill>
                <a:latin typeface="Arial" panose="020B0604020202020204" pitchFamily="34" charset="0"/>
              </a:defRPr>
            </a:lvl6pPr>
            <a:lvl7pPr marL="1273175" indent="-358775" defTabSz="349250" eaLnBrk="0" fontAlgn="base" hangingPunct="0">
              <a:spcBef>
                <a:spcPct val="20000"/>
              </a:spcBef>
              <a:spcAft>
                <a:spcPct val="0"/>
              </a:spcAft>
              <a:buChar char="»"/>
              <a:defRPr sz="2000">
                <a:solidFill>
                  <a:schemeClr val="tx1"/>
                </a:solidFill>
                <a:latin typeface="Arial" panose="020B0604020202020204" pitchFamily="34" charset="0"/>
              </a:defRPr>
            </a:lvl7pPr>
            <a:lvl8pPr marL="1730375" indent="-358775" defTabSz="349250" eaLnBrk="0" fontAlgn="base" hangingPunct="0">
              <a:spcBef>
                <a:spcPct val="20000"/>
              </a:spcBef>
              <a:spcAft>
                <a:spcPct val="0"/>
              </a:spcAft>
              <a:buChar char="»"/>
              <a:defRPr sz="2000">
                <a:solidFill>
                  <a:schemeClr val="tx1"/>
                </a:solidFill>
                <a:latin typeface="Arial" panose="020B0604020202020204" pitchFamily="34" charset="0"/>
              </a:defRPr>
            </a:lvl8pPr>
            <a:lvl9pPr marL="2187575" indent="-358775" defTabSz="34925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261938" rtl="0" eaLnBrk="0" fontAlgn="auto" latinLnBrk="0" hangingPunct="0">
              <a:lnSpc>
                <a:spcPts val="3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0F5494"/>
                </a:solidFill>
                <a:effectLst/>
                <a:uLnTx/>
                <a:uFillTx/>
                <a:latin typeface="Verdana" panose="020B0604030504040204" pitchFamily="34" charset="0"/>
                <a:ea typeface="+mn-ea"/>
                <a:cs typeface="+mn-cs"/>
              </a:rPr>
              <a:t>Over 5000 OGs in Europe: a wide variety of OG project subjects</a:t>
            </a:r>
          </a:p>
        </p:txBody>
      </p:sp>
      <p:sp>
        <p:nvSpPr>
          <p:cNvPr id="5" name="TextBox 4">
            <a:extLst>
              <a:ext uri="{FF2B5EF4-FFF2-40B4-BE49-F238E27FC236}">
                <a16:creationId xmlns:a16="http://schemas.microsoft.com/office/drawing/2014/main" id="{A6042255-15C0-14C9-A9CC-1922204D5A67}"/>
              </a:ext>
            </a:extLst>
          </p:cNvPr>
          <p:cNvSpPr txBox="1"/>
          <p:nvPr/>
        </p:nvSpPr>
        <p:spPr>
          <a:xfrm>
            <a:off x="7740869" y="1084663"/>
            <a:ext cx="4292635" cy="1631216"/>
          </a:xfrm>
          <a:prstGeom prst="rect">
            <a:avLst/>
          </a:prstGeom>
          <a:noFill/>
          <a:ln w="38100">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“EIP” OG projects even act as </a:t>
            </a:r>
            <a:r>
              <a:rPr kumimoji="0" lang="en-US" altLang="en-US" sz="1400" b="1" i="0" u="none" strike="noStrike" kern="1200" cap="none" spc="0" normalizeH="0" baseline="0" noProof="0" dirty="0">
                <a:ln>
                  <a:noFill/>
                </a:ln>
                <a:solidFill>
                  <a:srgbClr val="C00000"/>
                </a:solidFill>
                <a:effectLst/>
                <a:highlight>
                  <a:srgbClr val="FFFF00"/>
                </a:highlight>
                <a:uLnTx/>
                <a:uFillTx/>
                <a:latin typeface="Verdana" panose="020B0604030504040204" pitchFamily="34" charset="0"/>
                <a:ea typeface="+mn-ea"/>
                <a:cs typeface="+mn-cs"/>
              </a:rPr>
              <a:t>a test bed for CAP measures</a:t>
            </a:r>
            <a:r>
              <a:rPr kumimoji="0" lang="en-US" altLang="en-US" sz="1400" b="1" i="0"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 </a:t>
            </a:r>
            <a:r>
              <a:rPr kumimoji="0" lang="en-US" altLang="en-US" sz="1400" b="1" i="0" u="none" strike="noStrike" kern="1200" cap="none" spc="0" normalizeH="0" baseline="0" noProof="0" dirty="0">
                <a:ln>
                  <a:noFill/>
                </a:ln>
                <a:solidFill>
                  <a:srgbClr val="335921"/>
                </a:solidFill>
                <a:effectLst/>
                <a:uLnTx/>
                <a:uFillTx/>
                <a:latin typeface="Verdana" panose="020B0604030504040204" pitchFamily="34" charset="0"/>
                <a:ea typeface="+mn-ea"/>
                <a:cs typeface="+mn-cs"/>
              </a:rPr>
              <a:t>(such as </a:t>
            </a:r>
            <a:r>
              <a:rPr kumimoji="0" lang="en-US" altLang="en-US" sz="1400" b="1" i="0" u="none" strike="noStrike" kern="1200" cap="none" spc="0" normalizeH="0" baseline="0" noProof="0" dirty="0" err="1">
                <a:ln>
                  <a:noFill/>
                </a:ln>
                <a:solidFill>
                  <a:srgbClr val="335921"/>
                </a:solidFill>
                <a:effectLst/>
                <a:uLnTx/>
                <a:uFillTx/>
                <a:latin typeface="Verdana" panose="020B0604030504040204" pitchFamily="34" charset="0"/>
                <a:ea typeface="+mn-ea"/>
                <a:cs typeface="+mn-cs"/>
              </a:rPr>
              <a:t>ecoschemes</a:t>
            </a:r>
            <a:r>
              <a:rPr kumimoji="0" lang="en-US" altLang="en-US" sz="1400" b="1" i="0" u="none" strike="noStrike" kern="1200" cap="none" spc="0" normalizeH="0" baseline="0" noProof="0" dirty="0">
                <a:ln>
                  <a:noFill/>
                </a:ln>
                <a:solidFill>
                  <a:srgbClr val="335921"/>
                </a:solidFill>
                <a:effectLst/>
                <a:uLnTx/>
                <a:uFillTx/>
                <a:latin typeface="Verdana" panose="020B0604030504040204" pitchFamily="34" charset="0"/>
                <a:ea typeface="+mn-ea"/>
                <a:cs typeface="+mn-cs"/>
              </a:rPr>
              <a:t>, </a:t>
            </a:r>
            <a:r>
              <a:rPr kumimoji="0" lang="en-US" altLang="en-US" sz="1400" b="1" i="0" u="none" strike="noStrike" kern="1200" cap="none" spc="0" normalizeH="0" baseline="0" noProof="0" dirty="0" err="1">
                <a:ln>
                  <a:noFill/>
                </a:ln>
                <a:solidFill>
                  <a:srgbClr val="335921"/>
                </a:solidFill>
                <a:effectLst/>
                <a:uLnTx/>
                <a:uFillTx/>
                <a:latin typeface="Verdana" panose="020B0604030504040204" pitchFamily="34" charset="0"/>
                <a:ea typeface="+mn-ea"/>
                <a:cs typeface="+mn-cs"/>
              </a:rPr>
              <a:t>agri-env-clim</a:t>
            </a:r>
            <a:r>
              <a:rPr kumimoji="0" lang="en-US" altLang="en-US" sz="1400" b="1" i="0" u="none" strike="noStrike" kern="1200" cap="none" spc="0" normalizeH="0" baseline="0" noProof="0" dirty="0">
                <a:ln>
                  <a:noFill/>
                </a:ln>
                <a:solidFill>
                  <a:srgbClr val="335921"/>
                </a:solidFill>
                <a:effectLst/>
                <a:uLnTx/>
                <a:uFillTx/>
                <a:latin typeface="Verdana" panose="020B0604030504040204" pitchFamily="34" charset="0"/>
                <a:ea typeface="+mn-ea"/>
                <a:cs typeface="+mn-cs"/>
              </a:rPr>
              <a:t> interventions, investments…)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0F5494"/>
                </a:solidFill>
                <a:effectLst/>
                <a:uLnTx/>
                <a:uFillTx/>
                <a:latin typeface="Verdana" panose="020B0604030504040204" pitchFamily="34" charset="0"/>
                <a:ea typeface="+mn-ea"/>
                <a:cs typeface="+mn-cs"/>
              </a:rPr>
              <a:t>(see IE example - EIP seminar Sep 2020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0F5494"/>
                </a:solidFill>
                <a:effectLst/>
                <a:highlight>
                  <a:srgbClr val="FFFF00"/>
                </a:highlight>
                <a:uLnTx/>
                <a:uFillTx/>
                <a:latin typeface="Verdana" panose="020B0604030504040204" pitchFamily="34" charset="0"/>
                <a:ea typeface="+mn-ea"/>
                <a:cs typeface="+mn-cs"/>
                <a:hlinkClick r:id="rId2"/>
              </a:rPr>
              <a:t>https://www.youtube.com/watch?v=AaxZ1IE608k</a:t>
            </a:r>
            <a:r>
              <a:rPr kumimoji="0" lang="en-US" altLang="en-US" sz="1400" b="0" i="0" u="none" strike="noStrike" kern="1200" cap="none" spc="0" normalizeH="0" baseline="0" noProof="0" dirty="0">
                <a:ln>
                  <a:noFill/>
                </a:ln>
                <a:solidFill>
                  <a:srgbClr val="0F5494"/>
                </a:solidFill>
                <a:effectLst/>
                <a:highlight>
                  <a:srgbClr val="FFFF00"/>
                </a:highlight>
                <a:uLnTx/>
                <a:uFillTx/>
                <a:latin typeface="Verdana" panose="020B0604030504040204" pitchFamily="34" charset="0"/>
                <a:ea typeface="+mn-ea"/>
                <a:cs typeface="+mn-cs"/>
              </a:rPr>
              <a:t> </a:t>
            </a:r>
            <a:r>
              <a:rPr kumimoji="0" lang="en-US" altLang="en-US" sz="1600" b="0" i="0" u="none" strike="noStrike" kern="1200" cap="none" spc="0" normalizeH="0" baseline="0" noProof="0" dirty="0">
                <a:ln>
                  <a:noFill/>
                </a:ln>
                <a:solidFill>
                  <a:srgbClr val="0F5494"/>
                </a:solidFill>
                <a:effectLst/>
                <a:highlight>
                  <a:srgbClr val="FFFF00"/>
                </a:highlight>
                <a:uLnTx/>
                <a:uFillTx/>
                <a:latin typeface="Verdana" panose="020B0604030504040204" pitchFamily="34" charset="0"/>
                <a:ea typeface="+mn-ea"/>
                <a:cs typeface="+mn-cs"/>
              </a:rPr>
              <a:t>)</a:t>
            </a:r>
            <a:endParaRPr kumimoji="0" lang="fr-BE" sz="1600" b="0" i="0" u="none" strike="noStrike" kern="1200" cap="none" spc="0" normalizeH="0" baseline="0" noProof="0" dirty="0">
              <a:ln>
                <a:noFill/>
              </a:ln>
              <a:solidFill>
                <a:prstClr val="black"/>
              </a:solidFill>
              <a:effectLst/>
              <a:highlight>
                <a:srgbClr val="FFFF00"/>
              </a:highlight>
              <a:uLnTx/>
              <a:uFillTx/>
              <a:latin typeface="Calibri"/>
              <a:ea typeface="+mn-ea"/>
              <a:cs typeface="+mn-cs"/>
            </a:endParaRPr>
          </a:p>
        </p:txBody>
      </p:sp>
      <p:sp>
        <p:nvSpPr>
          <p:cNvPr id="4" name="Content Placeholder 3">
            <a:extLst>
              <a:ext uri="{FF2B5EF4-FFF2-40B4-BE49-F238E27FC236}">
                <a16:creationId xmlns:a16="http://schemas.microsoft.com/office/drawing/2014/main" id="{A26F875C-CD68-8370-0B9D-333DF9F768FF}"/>
              </a:ext>
            </a:extLst>
          </p:cNvPr>
          <p:cNvSpPr>
            <a:spLocks noGrp="1"/>
          </p:cNvSpPr>
          <p:nvPr>
            <p:ph sz="half" idx="1"/>
          </p:nvPr>
        </p:nvSpPr>
        <p:spPr/>
        <p:txBody>
          <a:bodyPr>
            <a:normAutofit/>
          </a:bodyPr>
          <a:lstStyle/>
          <a:p>
            <a:endParaRPr lang="en-IE"/>
          </a:p>
        </p:txBody>
      </p:sp>
      <p:graphicFrame>
        <p:nvGraphicFramePr>
          <p:cNvPr id="6" name="Chart 5">
            <a:extLst>
              <a:ext uri="{FF2B5EF4-FFF2-40B4-BE49-F238E27FC236}">
                <a16:creationId xmlns:a16="http://schemas.microsoft.com/office/drawing/2014/main" id="{33169652-979F-761F-5FAD-F955DB198243}"/>
              </a:ext>
            </a:extLst>
          </p:cNvPr>
          <p:cNvGraphicFramePr>
            <a:graphicFrameLocks/>
          </p:cNvGraphicFramePr>
          <p:nvPr/>
        </p:nvGraphicFramePr>
        <p:xfrm>
          <a:off x="76716" y="980661"/>
          <a:ext cx="7664153" cy="52276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562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D0A73-F4CF-63C0-AE7A-924D6077D43D}"/>
            </a:ext>
          </a:extLst>
        </p:cNvPr>
        <p:cNvGrpSpPr/>
        <p:nvPr/>
      </p:nvGrpSpPr>
      <p:grpSpPr>
        <a:xfrm>
          <a:off x="0" y="0"/>
          <a:ext cx="0" cy="0"/>
          <a:chOff x="0" y="0"/>
          <a:chExt cx="0" cy="0"/>
        </a:xfrm>
      </p:grpSpPr>
      <p:sp>
        <p:nvSpPr>
          <p:cNvPr id="17" name="Ovaal 16">
            <a:extLst>
              <a:ext uri="{FF2B5EF4-FFF2-40B4-BE49-F238E27FC236}">
                <a16:creationId xmlns:a16="http://schemas.microsoft.com/office/drawing/2014/main" id="{1365F0B7-701B-D3F5-23F2-00D806F167F2}"/>
              </a:ext>
            </a:extLst>
          </p:cNvPr>
          <p:cNvSpPr/>
          <p:nvPr/>
        </p:nvSpPr>
        <p:spPr>
          <a:xfrm>
            <a:off x="728870" y="942975"/>
            <a:ext cx="10734261" cy="5839654"/>
          </a:xfrm>
          <a:prstGeom prst="ellipse">
            <a:avLst/>
          </a:prstGeom>
          <a:solidFill>
            <a:srgbClr val="D7D467">
              <a:alpha val="87059"/>
            </a:srgb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chthoek: afgeronde hoeken 4">
            <a:extLst>
              <a:ext uri="{FF2B5EF4-FFF2-40B4-BE49-F238E27FC236}">
                <a16:creationId xmlns:a16="http://schemas.microsoft.com/office/drawing/2014/main" id="{F6D69E90-E79F-BF74-C997-8C27AEA5D3FC}"/>
              </a:ext>
            </a:extLst>
          </p:cNvPr>
          <p:cNvSpPr/>
          <p:nvPr/>
        </p:nvSpPr>
        <p:spPr>
          <a:xfrm>
            <a:off x="5118026" y="5599230"/>
            <a:ext cx="2344308" cy="1105963"/>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0" name="Groep 9">
            <a:extLst>
              <a:ext uri="{FF2B5EF4-FFF2-40B4-BE49-F238E27FC236}">
                <a16:creationId xmlns:a16="http://schemas.microsoft.com/office/drawing/2014/main" id="{1F3859DA-48D9-CF16-2791-F5207D6FE221}"/>
              </a:ext>
            </a:extLst>
          </p:cNvPr>
          <p:cNvGrpSpPr/>
          <p:nvPr/>
        </p:nvGrpSpPr>
        <p:grpSpPr>
          <a:xfrm>
            <a:off x="1817868" y="3997517"/>
            <a:ext cx="8723906" cy="1002183"/>
            <a:chOff x="1360999" y="3653624"/>
            <a:chExt cx="8723906" cy="779228"/>
          </a:xfrm>
          <a:solidFill>
            <a:srgbClr val="D8D56A">
              <a:alpha val="61961"/>
            </a:srgbClr>
          </a:solidFill>
        </p:grpSpPr>
        <p:sp>
          <p:nvSpPr>
            <p:cNvPr id="7" name="Rechthoek: afgeronde hoeken 6">
              <a:extLst>
                <a:ext uri="{FF2B5EF4-FFF2-40B4-BE49-F238E27FC236}">
                  <a16:creationId xmlns:a16="http://schemas.microsoft.com/office/drawing/2014/main" id="{9A888CE4-D617-1BAD-2EC7-19ED5613618A}"/>
                </a:ext>
              </a:extLst>
            </p:cNvPr>
            <p:cNvSpPr/>
            <p:nvPr/>
          </p:nvSpPr>
          <p:spPr>
            <a:xfrm>
              <a:off x="1360999"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hthoek: afgeronde hoeken 5">
              <a:extLst>
                <a:ext uri="{FF2B5EF4-FFF2-40B4-BE49-F238E27FC236}">
                  <a16:creationId xmlns:a16="http://schemas.microsoft.com/office/drawing/2014/main" id="{8AD95B21-7A16-11CA-8A31-C277C78695EA}"/>
                </a:ext>
              </a:extLst>
            </p:cNvPr>
            <p:cNvSpPr/>
            <p:nvPr/>
          </p:nvSpPr>
          <p:spPr>
            <a:xfrm>
              <a:off x="8287911"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ECEBB6"/>
                </a:solidFill>
                <a:effectLst/>
                <a:uLnTx/>
                <a:uFillTx/>
                <a:latin typeface="Aptos" panose="02110004020202020204"/>
                <a:ea typeface="+mn-ea"/>
                <a:cs typeface="+mn-cs"/>
              </a:endParaRPr>
            </a:p>
          </p:txBody>
        </p:sp>
      </p:grpSp>
      <p:grpSp>
        <p:nvGrpSpPr>
          <p:cNvPr id="9" name="Groep 8">
            <a:extLst>
              <a:ext uri="{FF2B5EF4-FFF2-40B4-BE49-F238E27FC236}">
                <a16:creationId xmlns:a16="http://schemas.microsoft.com/office/drawing/2014/main" id="{233EAC36-C9E5-7278-5FCB-2E8FA2CBD9C0}"/>
              </a:ext>
            </a:extLst>
          </p:cNvPr>
          <p:cNvGrpSpPr/>
          <p:nvPr/>
        </p:nvGrpSpPr>
        <p:grpSpPr>
          <a:xfrm>
            <a:off x="2814762" y="1556467"/>
            <a:ext cx="6765236" cy="992659"/>
            <a:chOff x="2107096" y="1208597"/>
            <a:chExt cx="6765236" cy="992659"/>
          </a:xfrm>
          <a:solidFill>
            <a:srgbClr val="FFFF00">
              <a:alpha val="54902"/>
            </a:srgbClr>
          </a:solidFill>
        </p:grpSpPr>
        <p:sp>
          <p:nvSpPr>
            <p:cNvPr id="4" name="Rechthoek: afgeronde hoeken 3">
              <a:extLst>
                <a:ext uri="{FF2B5EF4-FFF2-40B4-BE49-F238E27FC236}">
                  <a16:creationId xmlns:a16="http://schemas.microsoft.com/office/drawing/2014/main" id="{621A86FF-8105-83D5-BE28-B03A93C68760}"/>
                </a:ext>
              </a:extLst>
            </p:cNvPr>
            <p:cNvSpPr/>
            <p:nvPr/>
          </p:nvSpPr>
          <p:spPr>
            <a:xfrm>
              <a:off x="2107096" y="1208598"/>
              <a:ext cx="1796994" cy="779228"/>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hthoek: afgeronde hoeken 7">
              <a:extLst>
                <a:ext uri="{FF2B5EF4-FFF2-40B4-BE49-F238E27FC236}">
                  <a16:creationId xmlns:a16="http://schemas.microsoft.com/office/drawing/2014/main" id="{1035F72F-62D7-3466-BCCC-7527E6172367}"/>
                </a:ext>
              </a:extLst>
            </p:cNvPr>
            <p:cNvSpPr/>
            <p:nvPr/>
          </p:nvSpPr>
          <p:spPr>
            <a:xfrm>
              <a:off x="6672799" y="1208597"/>
              <a:ext cx="2199533" cy="992659"/>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Rechte verbindingslijn 11">
            <a:extLst>
              <a:ext uri="{FF2B5EF4-FFF2-40B4-BE49-F238E27FC236}">
                <a16:creationId xmlns:a16="http://schemas.microsoft.com/office/drawing/2014/main" id="{0D7BE03F-1570-7CD9-672E-3127AB8B7E12}"/>
              </a:ext>
            </a:extLst>
          </p:cNvPr>
          <p:cNvCxnSpPr>
            <a:cxnSpLocks/>
          </p:cNvCxnSpPr>
          <p:nvPr/>
        </p:nvCxnSpPr>
        <p:spPr>
          <a:xfrm>
            <a:off x="4611756" y="2293952"/>
            <a:ext cx="4150583" cy="179103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DC5D80B2-C55B-50C3-B9A0-EE70C1FCA717}"/>
              </a:ext>
            </a:extLst>
          </p:cNvPr>
          <p:cNvCxnSpPr>
            <a:cxnSpLocks/>
          </p:cNvCxnSpPr>
          <p:nvPr/>
        </p:nvCxnSpPr>
        <p:spPr>
          <a:xfrm flipV="1">
            <a:off x="3614862" y="2528254"/>
            <a:ext cx="3912705" cy="155672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8" name="Rechte verbindingslijn 17">
            <a:extLst>
              <a:ext uri="{FF2B5EF4-FFF2-40B4-BE49-F238E27FC236}">
                <a16:creationId xmlns:a16="http://schemas.microsoft.com/office/drawing/2014/main" id="{1B29C09C-818A-5989-0D71-FE9FD51A02AA}"/>
              </a:ext>
            </a:extLst>
          </p:cNvPr>
          <p:cNvCxnSpPr>
            <a:cxnSpLocks/>
            <a:endCxn id="8" idx="1"/>
          </p:cNvCxnSpPr>
          <p:nvPr/>
        </p:nvCxnSpPr>
        <p:spPr>
          <a:xfrm>
            <a:off x="4611756" y="1946082"/>
            <a:ext cx="2768709" cy="106715"/>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0" name="Rechte verbindingslijn 19">
            <a:extLst>
              <a:ext uri="{FF2B5EF4-FFF2-40B4-BE49-F238E27FC236}">
                <a16:creationId xmlns:a16="http://schemas.microsoft.com/office/drawing/2014/main" id="{D960AD73-D79A-A386-B8D2-0EF42FEE388D}"/>
              </a:ext>
            </a:extLst>
          </p:cNvPr>
          <p:cNvCxnSpPr>
            <a:cxnSpLocks/>
            <a:stCxn id="5" idx="0"/>
            <a:endCxn id="8" idx="2"/>
          </p:cNvCxnSpPr>
          <p:nvPr/>
        </p:nvCxnSpPr>
        <p:spPr>
          <a:xfrm flipV="1">
            <a:off x="6290180" y="2549126"/>
            <a:ext cx="2190052" cy="305010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3" name="Rechte verbindingslijn 22">
            <a:extLst>
              <a:ext uri="{FF2B5EF4-FFF2-40B4-BE49-F238E27FC236}">
                <a16:creationId xmlns:a16="http://schemas.microsoft.com/office/drawing/2014/main" id="{C518D496-4E5A-CEC5-9176-704BC12FE978}"/>
              </a:ext>
            </a:extLst>
          </p:cNvPr>
          <p:cNvCxnSpPr>
            <a:cxnSpLocks/>
            <a:stCxn id="5" idx="0"/>
            <a:endCxn id="4" idx="2"/>
          </p:cNvCxnSpPr>
          <p:nvPr/>
        </p:nvCxnSpPr>
        <p:spPr>
          <a:xfrm flipH="1" flipV="1">
            <a:off x="3713259" y="2335696"/>
            <a:ext cx="2576921" cy="326353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8" name="Rechte verbindingslijn 27">
            <a:extLst>
              <a:ext uri="{FF2B5EF4-FFF2-40B4-BE49-F238E27FC236}">
                <a16:creationId xmlns:a16="http://schemas.microsoft.com/office/drawing/2014/main" id="{ABDFBBCA-2F23-A4FC-4710-81C1060AD659}"/>
              </a:ext>
            </a:extLst>
          </p:cNvPr>
          <p:cNvCxnSpPr>
            <a:cxnSpLocks/>
            <a:endCxn id="6" idx="1"/>
          </p:cNvCxnSpPr>
          <p:nvPr/>
        </p:nvCxnSpPr>
        <p:spPr>
          <a:xfrm>
            <a:off x="3614862" y="4420262"/>
            <a:ext cx="5129918" cy="7834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0" name="Rechte verbindingslijn 29">
            <a:extLst>
              <a:ext uri="{FF2B5EF4-FFF2-40B4-BE49-F238E27FC236}">
                <a16:creationId xmlns:a16="http://schemas.microsoft.com/office/drawing/2014/main" id="{E4E4D96C-D704-08FE-274A-159AA5359970}"/>
              </a:ext>
            </a:extLst>
          </p:cNvPr>
          <p:cNvCxnSpPr>
            <a:cxnSpLocks/>
            <a:stCxn id="7" idx="0"/>
          </p:cNvCxnSpPr>
          <p:nvPr/>
        </p:nvCxnSpPr>
        <p:spPr>
          <a:xfrm flipV="1">
            <a:off x="2716365" y="2335696"/>
            <a:ext cx="996894" cy="166182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5" name="Rechte verbindingslijn 34">
            <a:extLst>
              <a:ext uri="{FF2B5EF4-FFF2-40B4-BE49-F238E27FC236}">
                <a16:creationId xmlns:a16="http://schemas.microsoft.com/office/drawing/2014/main" id="{B3FA1EF2-76CD-B1E1-4A0C-40FF75CDB67C}"/>
              </a:ext>
            </a:extLst>
          </p:cNvPr>
          <p:cNvCxnSpPr>
            <a:cxnSpLocks/>
          </p:cNvCxnSpPr>
          <p:nvPr/>
        </p:nvCxnSpPr>
        <p:spPr>
          <a:xfrm flipV="1">
            <a:off x="7425615" y="4981755"/>
            <a:ext cx="2412840" cy="121816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3" name="Rechte verbindingslijn 32">
            <a:extLst>
              <a:ext uri="{FF2B5EF4-FFF2-40B4-BE49-F238E27FC236}">
                <a16:creationId xmlns:a16="http://schemas.microsoft.com/office/drawing/2014/main" id="{65276AEB-9D9D-8BF2-288F-13D1240D2254}"/>
              </a:ext>
            </a:extLst>
          </p:cNvPr>
          <p:cNvCxnSpPr>
            <a:cxnSpLocks/>
            <a:stCxn id="6" idx="0"/>
          </p:cNvCxnSpPr>
          <p:nvPr/>
        </p:nvCxnSpPr>
        <p:spPr>
          <a:xfrm flipH="1" flipV="1">
            <a:off x="9026887" y="2591268"/>
            <a:ext cx="616390" cy="140624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9" name="Rechte verbindingslijn 38">
            <a:extLst>
              <a:ext uri="{FF2B5EF4-FFF2-40B4-BE49-F238E27FC236}">
                <a16:creationId xmlns:a16="http://schemas.microsoft.com/office/drawing/2014/main" id="{419A81D6-D1CB-6C8F-C479-E15238F516AD}"/>
              </a:ext>
            </a:extLst>
          </p:cNvPr>
          <p:cNvCxnSpPr>
            <a:cxnSpLocks/>
            <a:stCxn id="7" idx="2"/>
            <a:endCxn id="5" idx="1"/>
          </p:cNvCxnSpPr>
          <p:nvPr/>
        </p:nvCxnSpPr>
        <p:spPr>
          <a:xfrm>
            <a:off x="2716365" y="4999700"/>
            <a:ext cx="2401661" cy="1152512"/>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CE52BB7-323A-B146-2BCC-94A9F3604D85}"/>
              </a:ext>
            </a:extLst>
          </p:cNvPr>
          <p:cNvSpPr txBox="1"/>
          <p:nvPr/>
        </p:nvSpPr>
        <p:spPr>
          <a:xfrm>
            <a:off x="2933333" y="1706635"/>
            <a:ext cx="18447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EIP</a:t>
            </a:r>
            <a:r>
              <a:rPr kumimoji="0" lang="fr-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 </a:t>
            </a:r>
            <a:r>
              <a:rPr kumimoji="0" lang="fr-BE" sz="3200" b="0" i="0" u="none" strike="noStrike" kern="1200" cap="none" spc="0" normalizeH="0" baseline="0" noProof="0" dirty="0" err="1">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OGs</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8635A9C7-DBFC-3F37-F140-9FE2A94DB469}"/>
              </a:ext>
            </a:extLst>
          </p:cNvPr>
          <p:cNvSpPr txBox="1"/>
          <p:nvPr/>
        </p:nvSpPr>
        <p:spPr>
          <a:xfrm>
            <a:off x="2009104" y="4084984"/>
            <a:ext cx="1562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Advice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3" name="Tekstvak 12">
            <a:extLst>
              <a:ext uri="{FF2B5EF4-FFF2-40B4-BE49-F238E27FC236}">
                <a16:creationId xmlns:a16="http://schemas.microsoft.com/office/drawing/2014/main" id="{01001216-D7F2-1E67-7FB2-0E3435813FBD}"/>
              </a:ext>
            </a:extLst>
          </p:cNvPr>
          <p:cNvSpPr txBox="1"/>
          <p:nvPr/>
        </p:nvSpPr>
        <p:spPr>
          <a:xfrm>
            <a:off x="8805945" y="3922482"/>
            <a:ext cx="17161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On farm demo</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6" name="Rechthoek 15">
            <a:extLst>
              <a:ext uri="{FF2B5EF4-FFF2-40B4-BE49-F238E27FC236}">
                <a16:creationId xmlns:a16="http://schemas.microsoft.com/office/drawing/2014/main" id="{4CBCA486-7DEC-3C0B-4984-371F0440D82C}"/>
              </a:ext>
            </a:extLst>
          </p:cNvPr>
          <p:cNvSpPr/>
          <p:nvPr/>
        </p:nvSpPr>
        <p:spPr>
          <a:xfrm>
            <a:off x="4346907" y="-117367"/>
            <a:ext cx="3498186"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AKIS</a:t>
            </a:r>
            <a:endParaRPr kumimoji="0" lang="nl-NL"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endParaRPr>
          </a:p>
        </p:txBody>
      </p:sp>
      <p:sp>
        <p:nvSpPr>
          <p:cNvPr id="11" name="Tekstvak 10">
            <a:extLst>
              <a:ext uri="{FF2B5EF4-FFF2-40B4-BE49-F238E27FC236}">
                <a16:creationId xmlns:a16="http://schemas.microsoft.com/office/drawing/2014/main" id="{BD3A2112-4691-EFE7-9A92-236526FA88AB}"/>
              </a:ext>
            </a:extLst>
          </p:cNvPr>
          <p:cNvSpPr txBox="1"/>
          <p:nvPr/>
        </p:nvSpPr>
        <p:spPr>
          <a:xfrm>
            <a:off x="7355002" y="1596880"/>
            <a:ext cx="228827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Education &amp; Training</a:t>
            </a:r>
            <a:endParaRPr kumimoji="0" lang="nl-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5" name="Tekstvak 14">
            <a:extLst>
              <a:ext uri="{FF2B5EF4-FFF2-40B4-BE49-F238E27FC236}">
                <a16:creationId xmlns:a16="http://schemas.microsoft.com/office/drawing/2014/main" id="{95567625-E44D-B5B3-9A04-4DF5AB2B1078}"/>
              </a:ext>
            </a:extLst>
          </p:cNvPr>
          <p:cNvSpPr txBox="1"/>
          <p:nvPr/>
        </p:nvSpPr>
        <p:spPr>
          <a:xfrm>
            <a:off x="5065892" y="5640974"/>
            <a:ext cx="248561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Knowledge exchange</a:t>
            </a:r>
            <a:endParaRPr kumimoji="0" lang="nl-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endParaRPr>
          </a:p>
        </p:txBody>
      </p:sp>
    </p:spTree>
    <p:extLst>
      <p:ext uri="{BB962C8B-B14F-4D97-AF65-F5344CB8AC3E}">
        <p14:creationId xmlns:p14="http://schemas.microsoft.com/office/powerpoint/2010/main" val="2687051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7983" y="299344"/>
            <a:ext cx="12014017" cy="1574612"/>
          </a:xfrm>
          <a:prstGeom prst="rect">
            <a:avLst/>
          </a:prstGeom>
        </p:spPr>
        <p:txBody>
          <a:bodyPr>
            <a:normAutofit lnSpcReduction="10000"/>
          </a:bodyPr>
          <a:lstStyle/>
          <a:p>
            <a:pPr marL="0" indent="0" algn="ctr">
              <a:buNone/>
            </a:pPr>
            <a:r>
              <a:rPr lang="en-IE"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In Summary: </a:t>
            </a:r>
            <a:r>
              <a:rPr lang="en-IE" sz="3000" b="1" spc="-1" dirty="0">
                <a:solidFill>
                  <a:srgbClr val="C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AKIS Coordination Body, </a:t>
            </a:r>
            <a:r>
              <a:rPr lang="en-IE"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Managing Authorities and CAP Networks: </a:t>
            </a:r>
          </a:p>
          <a:p>
            <a:pPr marL="0" indent="0" algn="ctr">
              <a:buNone/>
            </a:pPr>
            <a:r>
              <a:rPr lang="en-IE"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Networking and collaboration needed</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
        <p:nvSpPr>
          <p:cNvPr id="4" name="ZoneTexte 2">
            <a:extLst>
              <a:ext uri="{FF2B5EF4-FFF2-40B4-BE49-F238E27FC236}">
                <a16:creationId xmlns:a16="http://schemas.microsoft.com/office/drawing/2014/main" id="{250FB342-EA24-424A-9C57-D39FE5B4D4AE}"/>
              </a:ext>
            </a:extLst>
          </p:cNvPr>
          <p:cNvSpPr txBox="1"/>
          <p:nvPr/>
        </p:nvSpPr>
        <p:spPr>
          <a:xfrm>
            <a:off x="177983" y="1851909"/>
            <a:ext cx="12014017" cy="4839786"/>
          </a:xfrm>
          <a:prstGeom prst="rect">
            <a:avLst/>
          </a:prstGeom>
          <a:solidFill>
            <a:schemeClr val="bg1"/>
          </a:solidFill>
          <a:ln>
            <a:noFill/>
          </a:ln>
        </p:spPr>
        <p:txBody>
          <a:bodyPr wrap="square" rtlCol="0">
            <a:spAutoFit/>
          </a:bodyPr>
          <a:lstStyle/>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335921"/>
                </a:solidFill>
                <a:effectLst/>
                <a:uLnTx/>
                <a:uFillTx/>
                <a:latin typeface="Arial"/>
                <a:ea typeface="+mn-ea"/>
                <a:cs typeface="+mn-cs"/>
              </a:rPr>
              <a:t>In particular, </a:t>
            </a:r>
            <a:r>
              <a:rPr kumimoji="0" lang="en-US" sz="2600" b="1" i="0" u="none" strike="noStrike" kern="1200" cap="none" spc="0" normalizeH="0" baseline="0" noProof="0" dirty="0">
                <a:ln>
                  <a:noFill/>
                </a:ln>
                <a:solidFill>
                  <a:srgbClr val="335921"/>
                </a:solidFill>
                <a:effectLst/>
                <a:uLnTx/>
                <a:uFillTx/>
                <a:latin typeface="Arial"/>
                <a:ea typeface="+mn-ea"/>
                <a:cs typeface="+mn-cs"/>
              </a:rPr>
              <a:t>better </a:t>
            </a:r>
            <a:r>
              <a:rPr kumimoji="0" lang="en-US" sz="2600" b="1" i="0" u="sng" strike="noStrike" kern="1200" cap="none" spc="0" normalizeH="0" baseline="0" noProof="0" dirty="0">
                <a:ln>
                  <a:noFill/>
                </a:ln>
                <a:solidFill>
                  <a:srgbClr val="335921"/>
                </a:solidFill>
                <a:effectLst/>
                <a:uLnTx/>
                <a:uFillTx/>
                <a:latin typeface="Arial"/>
                <a:ea typeface="+mn-ea"/>
                <a:cs typeface="+mn-cs"/>
              </a:rPr>
              <a:t>collaboration</a:t>
            </a:r>
            <a:r>
              <a:rPr kumimoji="0" lang="en-US" sz="2600" b="1" i="0" u="none" strike="noStrike" kern="1200" cap="none" spc="0" normalizeH="0" baseline="0" noProof="0" dirty="0">
                <a:ln>
                  <a:noFill/>
                </a:ln>
                <a:solidFill>
                  <a:srgbClr val="335921"/>
                </a:solidFill>
                <a:effectLst/>
                <a:uLnTx/>
                <a:uFillTx/>
                <a:latin typeface="Arial"/>
                <a:ea typeface="+mn-ea"/>
                <a:cs typeface="+mn-cs"/>
              </a:rPr>
              <a:t> between advisors, researchers and the CAP network</a:t>
            </a:r>
            <a:r>
              <a:rPr kumimoji="0" lang="en-US" sz="2600" b="0" i="0" u="none" strike="noStrike" kern="1200" cap="none" spc="0" normalizeH="0" baseline="0" noProof="0" dirty="0">
                <a:ln>
                  <a:noFill/>
                </a:ln>
                <a:solidFill>
                  <a:srgbClr val="335921"/>
                </a:solidFill>
                <a:effectLst/>
                <a:uLnTx/>
                <a:uFillTx/>
                <a:latin typeface="Arial"/>
                <a:ea typeface="+mn-ea"/>
                <a:cs typeface="+mn-cs"/>
              </a:rPr>
              <a:t> must be ensured by specific initiatives (Art 114), such as </a:t>
            </a:r>
            <a:r>
              <a:rPr kumimoji="0" lang="en-US" sz="2600" b="0" i="0" u="none" strike="noStrike" kern="1200" cap="none" spc="0" normalizeH="0" baseline="0" noProof="0" dirty="0">
                <a:ln>
                  <a:noFill/>
                </a:ln>
                <a:solidFill>
                  <a:srgbClr val="C00000"/>
                </a:solidFill>
                <a:effectLst/>
                <a:uLnTx/>
                <a:uFillTx/>
                <a:latin typeface="Arial"/>
                <a:ea typeface="+mn-ea"/>
                <a:cs typeface="+mn-cs"/>
              </a:rPr>
              <a:t>advisory back-offices </a:t>
            </a:r>
            <a:r>
              <a:rPr kumimoji="0" lang="en-US" sz="2600" b="0" i="0" u="none" strike="noStrike" kern="1200" cap="none" spc="0" normalizeH="0" baseline="0" noProof="0" dirty="0">
                <a:ln>
                  <a:noFill/>
                </a:ln>
                <a:solidFill>
                  <a:srgbClr val="335921"/>
                </a:solidFill>
                <a:effectLst/>
                <a:uLnTx/>
                <a:uFillTx/>
                <a:latin typeface="Arial"/>
                <a:ea typeface="+mn-ea"/>
                <a:cs typeface="+mn-cs"/>
              </a:rPr>
              <a:t>and </a:t>
            </a:r>
            <a:r>
              <a:rPr kumimoji="0" lang="en-US" sz="2600" b="0" i="0" u="none" strike="noStrike" kern="1200" cap="none" spc="0" normalizeH="0" baseline="0" noProof="0" dirty="0">
                <a:ln>
                  <a:noFill/>
                </a:ln>
                <a:solidFill>
                  <a:srgbClr val="C00000"/>
                </a:solidFill>
                <a:effectLst/>
                <a:uLnTx/>
                <a:uFillTx/>
                <a:latin typeface="Arial"/>
                <a:ea typeface="+mn-ea"/>
                <a:cs typeface="+mn-cs"/>
              </a:rPr>
              <a:t>thematic knowledge hubs which seem to be excellent tools</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335921"/>
                </a:solidFill>
                <a:effectLst/>
                <a:uLnTx/>
                <a:uFillTx/>
                <a:latin typeface="Arial"/>
                <a:ea typeface="+mn-ea"/>
                <a:cs typeface="+mn-cs"/>
              </a:rPr>
              <a:t>The AKIS coordination body </a:t>
            </a:r>
            <a:r>
              <a:rPr kumimoji="0" lang="en-US" sz="2600" b="1" i="0" u="none" strike="noStrike" kern="1200" cap="none" spc="0" normalizeH="0" baseline="0" noProof="0" dirty="0">
                <a:ln>
                  <a:noFill/>
                </a:ln>
                <a:solidFill>
                  <a:srgbClr val="335921"/>
                </a:solidFill>
                <a:effectLst/>
                <a:uLnTx/>
                <a:uFillTx/>
                <a:latin typeface="Arial"/>
                <a:ea typeface="+mn-ea"/>
                <a:cs typeface="+mn-cs"/>
              </a:rPr>
              <a:t>situated in the Managing Authority </a:t>
            </a:r>
            <a:r>
              <a:rPr kumimoji="0" lang="en-US" sz="2600" b="0" i="0" u="none" strike="noStrike" kern="1200" cap="none" spc="0" normalizeH="0" baseline="0" noProof="0" dirty="0">
                <a:ln>
                  <a:noFill/>
                </a:ln>
                <a:solidFill>
                  <a:srgbClr val="335921"/>
                </a:solidFill>
                <a:effectLst/>
                <a:uLnTx/>
                <a:uFillTx/>
                <a:latin typeface="Arial"/>
                <a:ea typeface="+mn-ea"/>
                <a:cs typeface="+mn-cs"/>
              </a:rPr>
              <a:t>of the Ministry of Agriculture takes the lead in </a:t>
            </a:r>
            <a:r>
              <a:rPr kumimoji="0" lang="en-US" sz="2600" b="0" i="0" u="none" strike="noStrike" kern="1200" cap="none" spc="0" normalizeH="0" baseline="0" noProof="0" dirty="0" err="1">
                <a:ln>
                  <a:noFill/>
                </a:ln>
                <a:solidFill>
                  <a:srgbClr val="335921"/>
                </a:solidFill>
                <a:effectLst/>
                <a:uLnTx/>
                <a:uFillTx/>
                <a:latin typeface="Arial"/>
                <a:ea typeface="+mn-ea"/>
                <a:cs typeface="+mn-cs"/>
              </a:rPr>
              <a:t>definining</a:t>
            </a:r>
            <a:r>
              <a:rPr kumimoji="0" lang="en-US" sz="2600" b="0" i="0" u="none" strike="noStrike" kern="1200" cap="none" spc="0" normalizeH="0" baseline="0" noProof="0" dirty="0">
                <a:ln>
                  <a:noFill/>
                </a:ln>
                <a:solidFill>
                  <a:srgbClr val="335921"/>
                </a:solidFill>
                <a:effectLst/>
                <a:uLnTx/>
                <a:uFillTx/>
                <a:latin typeface="Arial"/>
                <a:ea typeface="+mn-ea"/>
                <a:cs typeface="+mn-cs"/>
              </a:rPr>
              <a:t> ways to strengthen AKIS</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lang="en-US" sz="2600" dirty="0">
                <a:solidFill>
                  <a:srgbClr val="548235"/>
                </a:solidFill>
                <a:latin typeface="Arial"/>
              </a:rPr>
              <a:t>E</a:t>
            </a:r>
            <a:r>
              <a:rPr kumimoji="0" lang="en-US" sz="2600" b="0" i="0" u="none" strike="noStrike" kern="1200" cap="none" spc="0" normalizeH="0" baseline="0" noProof="0" dirty="0" err="1">
                <a:ln>
                  <a:noFill/>
                </a:ln>
                <a:solidFill>
                  <a:srgbClr val="548235"/>
                </a:solidFill>
                <a:effectLst/>
                <a:uLnTx/>
                <a:uFillTx/>
                <a:latin typeface="Arial"/>
                <a:ea typeface="+mn-ea"/>
                <a:cs typeface="+mn-cs"/>
              </a:rPr>
              <a:t>vidence</a:t>
            </a:r>
            <a:r>
              <a:rPr kumimoji="0" lang="en-US" sz="2600" b="0" i="0" u="none" strike="noStrike" kern="1200" cap="none" spc="0" normalizeH="0" baseline="0" noProof="0" dirty="0">
                <a:ln>
                  <a:noFill/>
                </a:ln>
                <a:solidFill>
                  <a:srgbClr val="548235"/>
                </a:solidFill>
                <a:effectLst/>
                <a:uLnTx/>
                <a:uFillTx/>
                <a:latin typeface="Arial"/>
                <a:ea typeface="+mn-ea"/>
                <a:cs typeface="+mn-cs"/>
              </a:rPr>
              <a:t> shows that the AKIS CB are strongly </a:t>
            </a:r>
            <a:r>
              <a:rPr kumimoji="0" lang="en-US" sz="2600" b="1" i="0" u="sng" strike="noStrike" kern="1200" cap="none" spc="0" normalizeH="0" baseline="0" noProof="0" dirty="0">
                <a:ln>
                  <a:noFill/>
                </a:ln>
                <a:solidFill>
                  <a:srgbClr val="548235"/>
                </a:solidFill>
                <a:effectLst/>
                <a:uLnTx/>
                <a:uFillTx/>
                <a:latin typeface="Arial"/>
                <a:ea typeface="+mn-ea"/>
                <a:cs typeface="+mn-cs"/>
              </a:rPr>
              <a:t>supported by national/regional CAP networks</a:t>
            </a:r>
            <a:r>
              <a:rPr kumimoji="0" lang="en-US" sz="2600" b="0" i="0" u="sng" strike="noStrike" kern="1200" cap="none" spc="0" normalizeH="0" baseline="0" noProof="0" dirty="0">
                <a:ln>
                  <a:noFill/>
                </a:ln>
                <a:solidFill>
                  <a:srgbClr val="548235"/>
                </a:solidFill>
                <a:effectLst/>
                <a:uLnTx/>
                <a:uFillTx/>
                <a:latin typeface="Arial"/>
                <a:ea typeface="+mn-ea"/>
                <a:cs typeface="+mn-cs"/>
              </a:rPr>
              <a:t>/platforms</a:t>
            </a:r>
            <a:r>
              <a:rPr kumimoji="0" lang="en-US" sz="2600" b="0" i="0" u="sng" strike="noStrike" kern="1200" cap="none" spc="0" normalizeH="0" baseline="0" noProof="0" dirty="0">
                <a:ln>
                  <a:noFill/>
                </a:ln>
                <a:solidFill>
                  <a:srgbClr val="335921"/>
                </a:solidFill>
                <a:effectLst/>
                <a:uLnTx/>
                <a:uFillTx/>
                <a:latin typeface="Arial"/>
                <a:ea typeface="+mn-ea"/>
                <a:cs typeface="+mn-cs"/>
              </a:rPr>
              <a:t>/competence </a:t>
            </a:r>
            <a:r>
              <a:rPr kumimoji="0" lang="en-US" sz="2600" b="0" i="0" u="sng" strike="noStrike" kern="1200" cap="none" spc="0" normalizeH="0" baseline="0" noProof="0" dirty="0" err="1">
                <a:ln>
                  <a:noFill/>
                </a:ln>
                <a:solidFill>
                  <a:srgbClr val="335921"/>
                </a:solidFill>
                <a:effectLst/>
                <a:uLnTx/>
                <a:uFillTx/>
                <a:latin typeface="Arial"/>
                <a:ea typeface="+mn-ea"/>
                <a:cs typeface="+mn-cs"/>
              </a:rPr>
              <a:t>centres</a:t>
            </a:r>
            <a:r>
              <a:rPr kumimoji="0" lang="en-US" sz="2600" b="0" i="0" u="sng" strike="noStrike" kern="1200" cap="none" spc="0" normalizeH="0" baseline="0" noProof="0" dirty="0">
                <a:ln>
                  <a:noFill/>
                </a:ln>
                <a:solidFill>
                  <a:srgbClr val="335921"/>
                </a:solidFill>
                <a:effectLst/>
                <a:uLnTx/>
                <a:uFillTx/>
                <a:latin typeface="Arial"/>
                <a:ea typeface="+mn-ea"/>
                <a:cs typeface="+mn-cs"/>
              </a:rPr>
              <a:t> </a:t>
            </a:r>
            <a:r>
              <a:rPr kumimoji="0" lang="en-US" sz="2600" b="0" i="0" u="none" strike="noStrike" kern="1200" cap="none" spc="0" normalizeH="0" baseline="0" noProof="0" dirty="0" err="1">
                <a:ln>
                  <a:noFill/>
                </a:ln>
                <a:solidFill>
                  <a:srgbClr val="335921"/>
                </a:solidFill>
                <a:effectLst/>
                <a:uLnTx/>
                <a:uFillTx/>
                <a:latin typeface="Arial"/>
                <a:ea typeface="+mn-ea"/>
                <a:cs typeface="+mn-cs"/>
              </a:rPr>
              <a:t>etc</a:t>
            </a:r>
            <a:r>
              <a:rPr kumimoji="0" lang="en-US" sz="2600" b="0" i="0" u="none" strike="noStrike" kern="1200" cap="none" spc="0" normalizeH="0" baseline="0" noProof="0" dirty="0">
                <a:ln>
                  <a:noFill/>
                </a:ln>
                <a:solidFill>
                  <a:srgbClr val="335921"/>
                </a:solidFill>
                <a:effectLst/>
                <a:uLnTx/>
                <a:uFillTx/>
                <a:latin typeface="Arial"/>
                <a:ea typeface="+mn-ea"/>
                <a:cs typeface="+mn-cs"/>
              </a:rPr>
              <a:t>: </a:t>
            </a:r>
            <a:r>
              <a:rPr kumimoji="0" lang="en-US" sz="2600" b="0" i="0" u="none" strike="noStrike" kern="1200" cap="none" spc="0" normalizeH="0" baseline="0" noProof="0" dirty="0">
                <a:ln>
                  <a:noFill/>
                </a:ln>
                <a:solidFill>
                  <a:srgbClr val="C00000"/>
                </a:solidFill>
                <a:effectLst/>
                <a:uLnTx/>
                <a:uFillTx/>
                <a:latin typeface="Arial"/>
                <a:ea typeface="+mn-ea"/>
                <a:cs typeface="+mn-cs"/>
              </a:rPr>
              <a:t>do not reinvent the wheel, make the wheels role and the car move !!</a:t>
            </a:r>
            <a:r>
              <a:rPr kumimoji="0" lang="en-US" sz="2600" b="0" i="0" u="none" strike="noStrike" kern="1200" cap="none" spc="0" normalizeH="0" baseline="0" noProof="0" dirty="0">
                <a:ln>
                  <a:noFill/>
                </a:ln>
                <a:solidFill>
                  <a:srgbClr val="335921"/>
                </a:solidFill>
                <a:effectLst/>
                <a:uLnTx/>
                <a:uFillTx/>
                <a:latin typeface="Arial"/>
                <a:ea typeface="+mn-ea"/>
                <a:cs typeface="+mn-cs"/>
              </a:rPr>
              <a:t> Make actors/</a:t>
            </a:r>
            <a:r>
              <a:rPr kumimoji="0" lang="en-US" sz="2600" b="0" i="0" u="none" strike="noStrike" kern="1200" cap="none" spc="0" normalizeH="0" baseline="0" noProof="0" dirty="0" err="1">
                <a:ln>
                  <a:noFill/>
                </a:ln>
                <a:solidFill>
                  <a:srgbClr val="335921"/>
                </a:solidFill>
                <a:effectLst/>
                <a:uLnTx/>
                <a:uFillTx/>
                <a:latin typeface="Arial"/>
                <a:ea typeface="+mn-ea"/>
                <a:cs typeface="+mn-cs"/>
              </a:rPr>
              <a:t>organisations</a:t>
            </a:r>
            <a:r>
              <a:rPr kumimoji="0" lang="en-US" sz="2600" b="0" i="0" u="none" strike="noStrike" kern="1200" cap="none" spc="0" normalizeH="0" baseline="0" noProof="0" dirty="0">
                <a:ln>
                  <a:noFill/>
                </a:ln>
                <a:solidFill>
                  <a:srgbClr val="335921"/>
                </a:solidFill>
                <a:effectLst/>
                <a:uLnTx/>
                <a:uFillTx/>
                <a:latin typeface="Arial"/>
                <a:ea typeface="+mn-ea"/>
                <a:cs typeface="+mn-cs"/>
              </a:rPr>
              <a:t> collaborate</a:t>
            </a:r>
            <a:endParaRPr kumimoji="0" lang="en-US" sz="2600" b="0" i="0" u="none" strike="noStrike" kern="1200" cap="none" spc="0" normalizeH="0" baseline="0" noProof="0" dirty="0">
              <a:ln>
                <a:noFill/>
              </a:ln>
              <a:solidFill>
                <a:srgbClr val="548235"/>
              </a:solidFill>
              <a:effectLst/>
              <a:uLnTx/>
              <a:uFillTx/>
              <a:latin typeface="Arial"/>
              <a:ea typeface="+mn-ea"/>
              <a:cs typeface="+mn-cs"/>
            </a:endParaRP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C00000"/>
                </a:solidFill>
                <a:effectLst/>
                <a:uLnTx/>
                <a:uFillTx/>
                <a:latin typeface="Arial"/>
                <a:ea typeface="+mn-ea"/>
                <a:cs typeface="+mn-cs"/>
              </a:rPr>
              <a:t>Make up a </a:t>
            </a:r>
            <a:r>
              <a:rPr kumimoji="0" lang="en-US" sz="2600" b="1" i="0" u="sng" strike="noStrike" kern="1200" cap="none" spc="0" normalizeH="0" baseline="0" noProof="0" dirty="0">
                <a:ln>
                  <a:noFill/>
                </a:ln>
                <a:solidFill>
                  <a:srgbClr val="C00000"/>
                </a:solidFill>
                <a:effectLst/>
                <a:uLnTx/>
                <a:uFillTx/>
                <a:latin typeface="Arial"/>
                <a:ea typeface="+mn-ea"/>
                <a:cs typeface="+mn-cs"/>
              </a:rPr>
              <a:t>roadmap, action plan, targets</a:t>
            </a:r>
            <a:r>
              <a:rPr kumimoji="0" lang="en-US" sz="2600" b="1" i="0" u="none" strike="noStrike" kern="1200" cap="none" spc="0" normalizeH="0" baseline="0" noProof="0" dirty="0">
                <a:ln>
                  <a:noFill/>
                </a:ln>
                <a:solidFill>
                  <a:srgbClr val="335921"/>
                </a:solidFill>
                <a:effectLst/>
                <a:uLnTx/>
                <a:uFillTx/>
                <a:latin typeface="Arial"/>
                <a:ea typeface="+mn-ea"/>
                <a:cs typeface="+mn-cs"/>
              </a:rPr>
              <a:t>, </a:t>
            </a:r>
            <a:r>
              <a:rPr kumimoji="0" lang="en-US" sz="2600" b="0" i="0" u="none" strike="noStrike" kern="1200" cap="none" spc="0" normalizeH="0" baseline="0" noProof="0" dirty="0">
                <a:ln>
                  <a:noFill/>
                </a:ln>
                <a:solidFill>
                  <a:srgbClr val="335921"/>
                </a:solidFill>
                <a:effectLst/>
                <a:uLnTx/>
                <a:uFillTx/>
                <a:latin typeface="Arial"/>
                <a:ea typeface="+mn-ea"/>
                <a:cs typeface="+mn-cs"/>
              </a:rPr>
              <a:t>etc. </a:t>
            </a:r>
            <a:r>
              <a:rPr kumimoji="0" lang="en-US" sz="2600" b="1" i="0" u="none" strike="noStrike" kern="1200" cap="none" spc="0" normalizeH="0" baseline="0" noProof="0" dirty="0">
                <a:ln>
                  <a:noFill/>
                </a:ln>
                <a:solidFill>
                  <a:srgbClr val="C00000"/>
                </a:solidFill>
                <a:effectLst/>
                <a:uLnTx/>
                <a:uFillTx/>
                <a:latin typeface="Arial"/>
                <a:ea typeface="+mn-ea"/>
                <a:cs typeface="+mn-cs"/>
              </a:rPr>
              <a:t>Add novelties where useful</a:t>
            </a:r>
          </a:p>
        </p:txBody>
      </p:sp>
    </p:spTree>
    <p:extLst>
      <p:ext uri="{BB962C8B-B14F-4D97-AF65-F5344CB8AC3E}">
        <p14:creationId xmlns:p14="http://schemas.microsoft.com/office/powerpoint/2010/main" val="3656771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315247"/>
            <a:ext cx="12192000" cy="1123056"/>
          </a:xfrm>
          <a:prstGeom prst="rect">
            <a:avLst/>
          </a:prstGeom>
        </p:spPr>
        <p:txBody>
          <a:bodyPr>
            <a:normAutofit fontScale="92500"/>
          </a:bodyPr>
          <a:lstStyle/>
          <a:p>
            <a:pPr marL="0" indent="0" algn="ctr">
              <a:buNone/>
            </a:pPr>
            <a:r>
              <a:rPr lang="en-US"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Improving knowledge sharing on OG outcomes  and making </a:t>
            </a:r>
            <a:r>
              <a:rPr lang="en-US" sz="3000" b="1" spc="-1">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OGs visible: </a:t>
            </a:r>
            <a:r>
              <a:rPr lang="en-US"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drafting of AKIS interventions is essential</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
        <p:nvSpPr>
          <p:cNvPr id="4" name="ZoneTexte 2">
            <a:extLst>
              <a:ext uri="{FF2B5EF4-FFF2-40B4-BE49-F238E27FC236}">
                <a16:creationId xmlns:a16="http://schemas.microsoft.com/office/drawing/2014/main" id="{250FB342-EA24-424A-9C57-D39FE5B4D4AE}"/>
              </a:ext>
            </a:extLst>
          </p:cNvPr>
          <p:cNvSpPr txBox="1"/>
          <p:nvPr/>
        </p:nvSpPr>
        <p:spPr>
          <a:xfrm>
            <a:off x="1" y="1560953"/>
            <a:ext cx="12192000" cy="5070619"/>
          </a:xfrm>
          <a:prstGeom prst="rect">
            <a:avLst/>
          </a:prstGeom>
          <a:solidFill>
            <a:schemeClr val="bg1"/>
          </a:solidFill>
          <a:ln>
            <a:noFill/>
          </a:ln>
        </p:spPr>
        <p:txBody>
          <a:bodyPr wrap="square" rtlCol="0">
            <a:spAutoFit/>
          </a:bodyPr>
          <a:lstStyle/>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335921"/>
                </a:solidFill>
                <a:effectLst/>
                <a:uLnTx/>
                <a:uFillTx/>
                <a:latin typeface="Arial"/>
                <a:ea typeface="+mn-ea"/>
                <a:cs typeface="+mn-cs"/>
              </a:rPr>
              <a:t>Look for </a:t>
            </a:r>
            <a:r>
              <a:rPr kumimoji="0" lang="en-US" sz="2600" b="1" i="0" u="none" strike="noStrike" kern="1200" cap="none" spc="0" normalizeH="0" baseline="0" noProof="0" dirty="0">
                <a:ln>
                  <a:noFill/>
                </a:ln>
                <a:solidFill>
                  <a:srgbClr val="C00000"/>
                </a:solidFill>
                <a:effectLst/>
                <a:uLnTx/>
                <a:uFillTx/>
                <a:latin typeface="Arial"/>
                <a:ea typeface="+mn-ea"/>
                <a:cs typeface="+mn-cs"/>
              </a:rPr>
              <a:t>long living channels (after the OG project finishes</a:t>
            </a:r>
            <a:r>
              <a:rPr kumimoji="0" lang="en-US" sz="2600" b="0" i="0" u="none" strike="noStrike" kern="1200" cap="none" spc="0" normalizeH="0" baseline="0" noProof="0" dirty="0">
                <a:ln>
                  <a:noFill/>
                </a:ln>
                <a:solidFill>
                  <a:srgbClr val="335921"/>
                </a:solidFill>
                <a:effectLst/>
                <a:uLnTx/>
                <a:uFillTx/>
                <a:latin typeface="Arial"/>
                <a:ea typeface="+mn-ea"/>
                <a:cs typeface="+mn-cs"/>
              </a:rPr>
              <a:t>, the group and its work should still be visible for follow-up work): the CAP network website, the Ag Ministry website, the website of the farmers’ organization(s), the website and newsletters of advisors, etc. </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335921"/>
                </a:solidFill>
                <a:effectLst/>
                <a:uLnTx/>
                <a:uFillTx/>
                <a:latin typeface="Arial"/>
                <a:ea typeface="+mn-ea"/>
                <a:cs typeface="+mn-cs"/>
              </a:rPr>
              <a:t>Make the </a:t>
            </a:r>
            <a:r>
              <a:rPr kumimoji="0" lang="en-US" sz="2600" b="1" i="0" u="none" strike="noStrike" kern="1200" cap="none" spc="0" normalizeH="0" baseline="0" noProof="0" dirty="0">
                <a:ln>
                  <a:noFill/>
                </a:ln>
                <a:solidFill>
                  <a:srgbClr val="C00000"/>
                </a:solidFill>
                <a:effectLst/>
                <a:uLnTx/>
                <a:uFillTx/>
                <a:latin typeface="Arial"/>
                <a:ea typeface="+mn-ea"/>
                <a:cs typeface="+mn-cs"/>
              </a:rPr>
              <a:t>knowledge come alive </a:t>
            </a:r>
            <a:r>
              <a:rPr kumimoji="0" lang="en-US" sz="2600" b="1" i="0" u="none" strike="noStrike" kern="1200" cap="none" spc="0" normalizeH="0" baseline="0" noProof="0" dirty="0">
                <a:ln>
                  <a:noFill/>
                </a:ln>
                <a:solidFill>
                  <a:srgbClr val="335921"/>
                </a:solidFill>
                <a:effectLst/>
                <a:uLnTx/>
                <a:uFillTx/>
                <a:latin typeface="Arial"/>
                <a:ea typeface="+mn-ea"/>
                <a:cs typeface="+mn-cs"/>
              </a:rPr>
              <a:t>through events</a:t>
            </a:r>
            <a:r>
              <a:rPr kumimoji="0" lang="en-US" sz="2600" b="0" i="0" u="none" strike="noStrike" kern="1200" cap="none" spc="0" normalizeH="0" baseline="0" noProof="0" dirty="0">
                <a:ln>
                  <a:noFill/>
                </a:ln>
                <a:solidFill>
                  <a:srgbClr val="335921"/>
                </a:solidFill>
                <a:effectLst/>
                <a:uLnTx/>
                <a:uFillTx/>
                <a:latin typeface="Arial"/>
                <a:ea typeface="+mn-ea"/>
                <a:cs typeface="+mn-cs"/>
              </a:rPr>
              <a:t>! Reading is </a:t>
            </a:r>
            <a:r>
              <a:rPr kumimoji="0" lang="en-US" sz="2600" b="0" i="0" u="none" strike="noStrike" kern="1200" cap="none" spc="0" normalizeH="0" baseline="0" noProof="0" dirty="0" err="1">
                <a:ln>
                  <a:noFill/>
                </a:ln>
                <a:solidFill>
                  <a:srgbClr val="335921"/>
                </a:solidFill>
                <a:effectLst/>
                <a:uLnTx/>
                <a:uFillTx/>
                <a:latin typeface="Arial"/>
                <a:ea typeface="+mn-ea"/>
                <a:cs typeface="+mn-cs"/>
              </a:rPr>
              <a:t>sooo</a:t>
            </a:r>
            <a:r>
              <a:rPr kumimoji="0" lang="en-US" sz="2600" b="0" i="0" u="none" strike="noStrike" kern="1200" cap="none" spc="0" normalizeH="0" baseline="0" noProof="0" dirty="0">
                <a:ln>
                  <a:noFill/>
                </a:ln>
                <a:solidFill>
                  <a:srgbClr val="335921"/>
                </a:solidFill>
                <a:effectLst/>
                <a:uLnTx/>
                <a:uFillTx/>
                <a:latin typeface="Arial"/>
                <a:ea typeface="+mn-ea"/>
                <a:cs typeface="+mn-cs"/>
              </a:rPr>
              <a:t> boring….</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1" i="0" u="none" strike="noStrike" kern="1200" cap="none" spc="0" normalizeH="0" baseline="0" noProof="0" dirty="0" err="1">
                <a:ln>
                  <a:noFill/>
                </a:ln>
                <a:solidFill>
                  <a:srgbClr val="C00000"/>
                </a:solidFill>
                <a:effectLst/>
                <a:uLnTx/>
                <a:uFillTx/>
                <a:latin typeface="Arial"/>
                <a:ea typeface="+mn-ea"/>
                <a:cs typeface="+mn-cs"/>
              </a:rPr>
              <a:t>Interlin</a:t>
            </a:r>
            <a:r>
              <a:rPr kumimoji="0" lang="en-US" sz="2600" b="1" i="0" u="none" strike="noStrike" kern="1200" cap="none" spc="0" normalizeH="0" baseline="0" noProof="0" dirty="0">
                <a:ln>
                  <a:noFill/>
                </a:ln>
                <a:solidFill>
                  <a:srgbClr val="C00000"/>
                </a:solidFill>
                <a:effectLst/>
                <a:uLnTx/>
                <a:uFillTx/>
                <a:latin typeface="Arial"/>
                <a:ea typeface="+mn-ea"/>
                <a:cs typeface="+mn-cs"/>
              </a:rPr>
              <a:t>k AKIS interventions (= your AKIS strategy): </a:t>
            </a:r>
            <a:r>
              <a:rPr kumimoji="0" lang="en-US" sz="2600" b="0" i="0" u="none" strike="noStrike" kern="1200" cap="none" spc="0" normalizeH="0" baseline="0" noProof="0" dirty="0">
                <a:ln>
                  <a:noFill/>
                </a:ln>
                <a:solidFill>
                  <a:srgbClr val="548235"/>
                </a:solidFill>
                <a:effectLst/>
                <a:uLnTx/>
                <a:uFillTx/>
                <a:latin typeface="Arial"/>
                <a:ea typeface="+mn-ea"/>
                <a:cs typeface="+mn-cs"/>
              </a:rPr>
              <a:t>e.g. </a:t>
            </a:r>
          </a:p>
          <a:p>
            <a:pPr marL="914400" marR="0" lvl="2"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335921"/>
                </a:solidFill>
                <a:effectLst/>
                <a:uLnTx/>
                <a:uFillTx/>
                <a:latin typeface="Arial"/>
                <a:ea typeface="+mn-ea"/>
                <a:cs typeface="+mn-cs"/>
              </a:rPr>
              <a:t>Train your </a:t>
            </a:r>
            <a:r>
              <a:rPr kumimoji="0" lang="en-US" sz="2600" b="0" i="0" u="sng" strike="noStrike" kern="1200" cap="none" spc="0" normalizeH="0" baseline="0" noProof="0" dirty="0">
                <a:ln>
                  <a:noFill/>
                </a:ln>
                <a:solidFill>
                  <a:srgbClr val="335921"/>
                </a:solidFill>
                <a:effectLst/>
                <a:uLnTx/>
                <a:uFillTx/>
                <a:latin typeface="Arial"/>
                <a:ea typeface="+mn-ea"/>
                <a:cs typeface="+mn-cs"/>
              </a:rPr>
              <a:t>a</a:t>
            </a:r>
            <a:r>
              <a:rPr kumimoji="0" lang="en-US" sz="2600" b="0" i="0" u="sng" strike="noStrike" kern="1200" cap="none" spc="0" normalizeH="0" baseline="0" noProof="0" dirty="0" err="1">
                <a:ln>
                  <a:noFill/>
                </a:ln>
                <a:solidFill>
                  <a:srgbClr val="335921"/>
                </a:solidFill>
                <a:effectLst/>
                <a:uLnTx/>
                <a:uFillTx/>
                <a:latin typeface="Arial"/>
                <a:ea typeface="+mn-ea"/>
                <a:cs typeface="+mn-cs"/>
              </a:rPr>
              <a:t>dvisors</a:t>
            </a:r>
            <a:r>
              <a:rPr kumimoji="0" lang="en-US" sz="2600" b="0" i="0" u="none" strike="noStrike" kern="1200" cap="none" spc="0" normalizeH="0" baseline="0" noProof="0" dirty="0">
                <a:ln>
                  <a:noFill/>
                </a:ln>
                <a:solidFill>
                  <a:srgbClr val="335921"/>
                </a:solidFill>
                <a:effectLst/>
                <a:uLnTx/>
                <a:uFillTx/>
                <a:latin typeface="Arial"/>
                <a:ea typeface="+mn-ea"/>
                <a:cs typeface="+mn-cs"/>
              </a:rPr>
              <a:t> on OG outcomes</a:t>
            </a:r>
          </a:p>
          <a:p>
            <a:pPr marL="914400" marR="0" lvl="2"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sng" strike="noStrike" kern="1200" cap="none" spc="0" normalizeH="0" baseline="0" noProof="0" dirty="0">
                <a:ln>
                  <a:noFill/>
                </a:ln>
                <a:solidFill>
                  <a:srgbClr val="335921"/>
                </a:solidFill>
                <a:effectLst/>
                <a:uLnTx/>
                <a:uFillTx/>
                <a:latin typeface="Arial"/>
                <a:ea typeface="+mn-ea"/>
                <a:cs typeface="+mn-cs"/>
              </a:rPr>
              <a:t>Training</a:t>
            </a:r>
            <a:r>
              <a:rPr kumimoji="0" lang="en-US" sz="2600" b="0" i="0" u="none" strike="noStrike" kern="1200" cap="none" spc="0" normalizeH="0" baseline="0" noProof="0" dirty="0">
                <a:ln>
                  <a:noFill/>
                </a:ln>
                <a:solidFill>
                  <a:srgbClr val="335921"/>
                </a:solidFill>
                <a:effectLst/>
                <a:uLnTx/>
                <a:uFillTx/>
                <a:latin typeface="Arial"/>
                <a:ea typeface="+mn-ea"/>
                <a:cs typeface="+mn-cs"/>
              </a:rPr>
              <a:t> can specifically take in OG outcomes and invite OG partners to events</a:t>
            </a:r>
          </a:p>
          <a:p>
            <a:pPr marL="914400" marR="0" lvl="2"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335921"/>
                </a:solidFill>
                <a:effectLst/>
                <a:uLnTx/>
                <a:uFillTx/>
                <a:latin typeface="Arial"/>
                <a:ea typeface="+mn-ea"/>
                <a:cs typeface="+mn-cs"/>
              </a:rPr>
              <a:t>Make </a:t>
            </a:r>
            <a:r>
              <a:rPr kumimoji="0" lang="en-US" sz="2600" b="0" i="0" u="sng" strike="noStrike" kern="1200" cap="none" spc="0" normalizeH="0" baseline="0" noProof="0" dirty="0">
                <a:ln>
                  <a:noFill/>
                </a:ln>
                <a:solidFill>
                  <a:srgbClr val="335921"/>
                </a:solidFill>
                <a:effectLst/>
                <a:uLnTx/>
                <a:uFillTx/>
                <a:latin typeface="Arial"/>
                <a:ea typeface="+mn-ea"/>
                <a:cs typeface="+mn-cs"/>
              </a:rPr>
              <a:t>advisors/trainers part of any OG, let them support you </a:t>
            </a:r>
            <a:r>
              <a:rPr kumimoji="0" lang="en-US" sz="2600" b="0" i="0" u="none" strike="noStrike" kern="1200" cap="none" spc="0" normalizeH="0" baseline="0" noProof="0" dirty="0">
                <a:ln>
                  <a:noFill/>
                </a:ln>
                <a:solidFill>
                  <a:srgbClr val="335921"/>
                </a:solidFill>
                <a:effectLst/>
                <a:uLnTx/>
                <a:uFillTx/>
                <a:latin typeface="Arial"/>
                <a:ea typeface="+mn-ea"/>
                <a:cs typeface="+mn-cs"/>
              </a:rPr>
              <a:t>with the events and on-farm demonstrations: if they are convinced, so will be their clients</a:t>
            </a:r>
          </a:p>
        </p:txBody>
      </p:sp>
    </p:spTree>
    <p:extLst>
      <p:ext uri="{BB962C8B-B14F-4D97-AF65-F5344CB8AC3E}">
        <p14:creationId xmlns:p14="http://schemas.microsoft.com/office/powerpoint/2010/main" val="1307644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014" y="1265906"/>
            <a:ext cx="2146300"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stomShape 1"/>
          <p:cNvSpPr/>
          <p:nvPr/>
        </p:nvSpPr>
        <p:spPr>
          <a:xfrm>
            <a:off x="2320315" y="0"/>
            <a:ext cx="9759390" cy="3080084"/>
          </a:xfrm>
          <a:prstGeom prst="rect">
            <a:avLst/>
          </a:prstGeom>
          <a:noFill/>
          <a:ln>
            <a:noFill/>
          </a:ln>
        </p:spPr>
        <p:style>
          <a:lnRef idx="0">
            <a:scrgbClr r="0" g="0" b="0"/>
          </a:lnRef>
          <a:fillRef idx="0">
            <a:scrgbClr r="0" g="0" b="0"/>
          </a:fillRef>
          <a:effectRef idx="0">
            <a:scrgbClr r="0" g="0" b="0"/>
          </a:effectRef>
          <a:fontRef idx="minor"/>
        </p:style>
        <p:txBody>
          <a:bodyPr/>
          <a:lstStyle/>
          <a:p>
            <a:pPr marL="0" marR="0" lvl="0" indent="0" algn="l" defTabSz="91396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1" normalizeH="0" baseline="0" noProof="0" dirty="0">
                <a:ln>
                  <a:noFill/>
                </a:ln>
                <a:solidFill>
                  <a:srgbClr val="C00000"/>
                </a:solidFill>
                <a:effectLst/>
                <a:uLnTx/>
                <a:uFill>
                  <a:solidFill>
                    <a:srgbClr val="FFFFFF"/>
                  </a:solidFill>
                </a:uFill>
                <a:latin typeface="Calibri"/>
                <a:ea typeface="Verdana"/>
                <a:cs typeface="+mn-cs"/>
              </a:rPr>
              <a:t>A</a:t>
            </a:r>
            <a:r>
              <a:rPr kumimoji="0" lang="en-GB" sz="3000" b="1" i="0" u="none" strike="noStrike" kern="1200" cap="none" spc="-1" normalizeH="0" baseline="0" noProof="0" dirty="0">
                <a:ln>
                  <a:noFill/>
                </a:ln>
                <a:solidFill>
                  <a:srgbClr val="BBB831"/>
                </a:solidFill>
                <a:effectLst/>
                <a:uLnTx/>
                <a:uFill>
                  <a:solidFill>
                    <a:srgbClr val="FFFFFF"/>
                  </a:solidFill>
                </a:uFill>
                <a:latin typeface="Calibri"/>
                <a:ea typeface="Verdana"/>
                <a:cs typeface="+mn-cs"/>
              </a:rPr>
              <a:t>KIS at the heart of the agricultural innovation ecosystem </a:t>
            </a:r>
            <a:r>
              <a:rPr kumimoji="0" lang="fr-BE" sz="3000" b="1" i="0" u="none"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=&gt; Cross-</a:t>
            </a:r>
            <a:r>
              <a:rPr kumimoji="0" lang="fr-BE" sz="3000" b="1" i="0" u="none" strike="noStrike" kern="0" cap="none" spc="0" normalizeH="0" baseline="0" noProof="0" dirty="0" err="1">
                <a:ln>
                  <a:noFill/>
                </a:ln>
                <a:solidFill>
                  <a:srgbClr val="335921"/>
                </a:solidFill>
                <a:effectLst/>
                <a:uLnTx/>
                <a:uFillTx/>
                <a:latin typeface="Calibri"/>
                <a:ea typeface="Verdana" panose="020B0604030504040204" pitchFamily="34" charset="0"/>
                <a:cs typeface="Verdana" panose="020B0604030504040204" pitchFamily="34" charset="0"/>
              </a:rPr>
              <a:t>cutting</a:t>
            </a:r>
            <a:r>
              <a:rPr kumimoji="0" lang="fr-BE" sz="3000" b="1" i="0" u="none"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 CAP support to </a:t>
            </a:r>
            <a:r>
              <a:rPr kumimoji="0" lang="fr-BE" sz="3000" b="1" i="0" u="sng" strike="noStrike" kern="0" cap="none" spc="0" normalizeH="0" baseline="0" noProof="0" dirty="0" err="1">
                <a:ln>
                  <a:noFill/>
                </a:ln>
                <a:solidFill>
                  <a:srgbClr val="335921"/>
                </a:solidFill>
                <a:effectLst/>
                <a:uLnTx/>
                <a:uFillTx/>
                <a:latin typeface="Calibri"/>
                <a:ea typeface="Verdana" panose="020B0604030504040204" pitchFamily="34" charset="0"/>
                <a:cs typeface="Verdana" panose="020B0604030504040204" pitchFamily="34" charset="0"/>
              </a:rPr>
              <a:t>S</a:t>
            </a:r>
            <a:r>
              <a:rPr kumimoji="0" lang="fr-BE" sz="3000" b="1" i="0" u="none" strike="noStrike" kern="0" cap="none" spc="0" normalizeH="0" baseline="0" noProof="0" dirty="0" err="1">
                <a:ln>
                  <a:noFill/>
                </a:ln>
                <a:solidFill>
                  <a:srgbClr val="335921"/>
                </a:solidFill>
                <a:effectLst/>
                <a:uLnTx/>
                <a:uFillTx/>
                <a:latin typeface="Calibri"/>
                <a:ea typeface="Verdana" panose="020B0604030504040204" pitchFamily="34" charset="0"/>
                <a:cs typeface="Verdana" panose="020B0604030504040204" pitchFamily="34" charset="0"/>
              </a:rPr>
              <a:t>ystematically</a:t>
            </a:r>
            <a:r>
              <a:rPr kumimoji="0" lang="fr-BE" sz="3000" b="1" i="0" u="none"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 </a:t>
            </a:r>
            <a:r>
              <a:rPr kumimoji="0" lang="fr-BE" sz="3000" b="1" i="0" u="none" strike="noStrike" kern="0" cap="none" spc="0" normalizeH="0" baseline="0" noProof="0" dirty="0" err="1">
                <a:ln>
                  <a:noFill/>
                </a:ln>
                <a:solidFill>
                  <a:srgbClr val="335921"/>
                </a:solidFill>
                <a:effectLst/>
                <a:uLnTx/>
                <a:uFillTx/>
                <a:latin typeface="Calibri"/>
                <a:ea typeface="Verdana" panose="020B0604030504040204" pitchFamily="34" charset="0"/>
                <a:cs typeface="Verdana" panose="020B0604030504040204" pitchFamily="34" charset="0"/>
              </a:rPr>
              <a:t>share</a:t>
            </a:r>
            <a:r>
              <a:rPr kumimoji="0" lang="fr-BE" sz="3000" b="1" i="0" u="none"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 </a:t>
            </a:r>
            <a:r>
              <a:rPr kumimoji="0" lang="fr-BE" sz="3000" b="1" i="0" u="sng" strike="noStrike" kern="0" cap="none" spc="0" normalizeH="0" baseline="0" noProof="0" dirty="0" err="1">
                <a:ln>
                  <a:noFill/>
                </a:ln>
                <a:solidFill>
                  <a:srgbClr val="335921"/>
                </a:solidFill>
                <a:effectLst/>
                <a:uLnTx/>
                <a:uFillTx/>
                <a:latin typeface="Calibri"/>
                <a:ea typeface="Verdana" panose="020B0604030504040204" pitchFamily="34" charset="0"/>
                <a:cs typeface="Verdana" panose="020B0604030504040204" pitchFamily="34" charset="0"/>
              </a:rPr>
              <a:t>K</a:t>
            </a:r>
            <a:r>
              <a:rPr kumimoji="0" lang="fr-BE" sz="3000" b="1" i="0" u="none" strike="noStrike" kern="0" cap="none" spc="0" normalizeH="0" baseline="0" noProof="0" dirty="0" err="1">
                <a:ln>
                  <a:noFill/>
                </a:ln>
                <a:solidFill>
                  <a:srgbClr val="335921"/>
                </a:solidFill>
                <a:effectLst/>
                <a:uLnTx/>
                <a:uFillTx/>
                <a:latin typeface="Calibri"/>
                <a:ea typeface="Verdana" panose="020B0604030504040204" pitchFamily="34" charset="0"/>
                <a:cs typeface="Verdana" panose="020B0604030504040204" pitchFamily="34" charset="0"/>
              </a:rPr>
              <a:t>nowledge</a:t>
            </a:r>
            <a:r>
              <a:rPr kumimoji="0" lang="fr-BE" sz="3000" b="1" i="0" u="none"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 and </a:t>
            </a:r>
            <a:r>
              <a:rPr kumimoji="0" lang="fr-BE" sz="3000" b="1" i="0" u="sng"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I</a:t>
            </a:r>
            <a:r>
              <a:rPr kumimoji="0" lang="fr-BE" sz="3000" b="1" i="0" u="none"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nnovation in </a:t>
            </a:r>
            <a:r>
              <a:rPr kumimoji="0" lang="fr-BE" sz="3000" b="1" i="0" u="sng"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A</a:t>
            </a:r>
            <a:r>
              <a:rPr kumimoji="0" lang="fr-BE" sz="3000" b="1" i="0" u="none"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griculture and rural areas </a:t>
            </a:r>
            <a:r>
              <a:rPr kumimoji="0" lang="fr-BE" sz="3000" b="0" i="0" u="none" strike="noStrike" kern="0" cap="none" spc="0" normalizeH="0" baseline="0" noProof="0" dirty="0" err="1">
                <a:ln>
                  <a:noFill/>
                </a:ln>
                <a:solidFill>
                  <a:srgbClr val="335921"/>
                </a:solidFill>
                <a:effectLst/>
                <a:uLnTx/>
                <a:uFillTx/>
                <a:latin typeface="Calibri"/>
                <a:ea typeface="Verdana" panose="020B0604030504040204" pitchFamily="34" charset="0"/>
                <a:cs typeface="Verdana" panose="020B0604030504040204" pitchFamily="34" charset="0"/>
              </a:rPr>
              <a:t>including</a:t>
            </a:r>
            <a:r>
              <a:rPr kumimoji="0" lang="fr-BE" sz="3000" b="0" i="0" u="none" strike="noStrike" kern="0" cap="none" spc="0" normalizeH="0" baseline="0" noProof="0" dirty="0">
                <a:ln>
                  <a:noFill/>
                </a:ln>
                <a:solidFill>
                  <a:srgbClr val="335921"/>
                </a:solidFill>
                <a:effectLst/>
                <a:uLnTx/>
                <a:uFillTx/>
                <a:latin typeface="Calibri"/>
                <a:ea typeface="Verdana" panose="020B0604030504040204" pitchFamily="34" charset="0"/>
                <a:cs typeface="Verdana" panose="020B0604030504040204" pitchFamily="34" charset="0"/>
              </a:rPr>
              <a:t> </a:t>
            </a:r>
            <a:r>
              <a:rPr kumimoji="0" lang="fr-BE" sz="3000" b="0" i="0" u="none" strike="noStrike" kern="0" cap="none" spc="0" normalizeH="0" baseline="0" noProof="0" dirty="0">
                <a:ln>
                  <a:noFill/>
                </a:ln>
                <a:solidFill>
                  <a:srgbClr val="C00000"/>
                </a:solidFill>
                <a:effectLst/>
                <a:uLnTx/>
                <a:uFillTx/>
                <a:latin typeface="Calibri"/>
                <a:ea typeface="Verdana" panose="020B0604030504040204" pitchFamily="34" charset="0"/>
                <a:cs typeface="Verdana" panose="020B0604030504040204" pitchFamily="34" charset="0"/>
              </a:rPr>
              <a:t>in </a:t>
            </a:r>
            <a:r>
              <a:rPr kumimoji="0" lang="fr-BE" sz="3000" b="0" i="0" u="none" strike="noStrike" kern="0" cap="none" spc="0" normalizeH="0" baseline="0" noProof="0" dirty="0" err="1">
                <a:ln>
                  <a:noFill/>
                </a:ln>
                <a:solidFill>
                  <a:srgbClr val="C00000"/>
                </a:solidFill>
                <a:effectLst/>
                <a:uLnTx/>
                <a:uFillTx/>
                <a:latin typeface="Calibri"/>
                <a:ea typeface="Verdana" panose="020B0604030504040204" pitchFamily="34" charset="0"/>
                <a:cs typeface="Verdana" panose="020B0604030504040204" pitchFamily="34" charset="0"/>
              </a:rPr>
              <a:t>whatever</a:t>
            </a:r>
            <a:r>
              <a:rPr kumimoji="0" lang="fr-BE" sz="3000" b="0" i="0" u="none" strike="noStrike" kern="0" cap="none" spc="0" normalizeH="0" baseline="0" noProof="0" dirty="0">
                <a:ln>
                  <a:noFill/>
                </a:ln>
                <a:solidFill>
                  <a:srgbClr val="C00000"/>
                </a:solidFill>
                <a:effectLst/>
                <a:uLnTx/>
                <a:uFillTx/>
                <a:latin typeface="Calibri"/>
                <a:ea typeface="Verdana" panose="020B0604030504040204" pitchFamily="34" charset="0"/>
                <a:cs typeface="Verdana" panose="020B0604030504040204" pitchFamily="34" charset="0"/>
              </a:rPr>
              <a:t> </a:t>
            </a:r>
            <a:r>
              <a:rPr kumimoji="0" lang="fr-BE" sz="3000" b="0" i="0" u="none" strike="noStrike" kern="0" cap="none" spc="0" normalizeH="0" baseline="0" noProof="0" dirty="0" err="1">
                <a:ln>
                  <a:noFill/>
                </a:ln>
                <a:solidFill>
                  <a:srgbClr val="C00000"/>
                </a:solidFill>
                <a:effectLst/>
                <a:uLnTx/>
                <a:uFillTx/>
                <a:latin typeface="Calibri"/>
                <a:ea typeface="Verdana" panose="020B0604030504040204" pitchFamily="34" charset="0"/>
                <a:cs typeface="Verdana" panose="020B0604030504040204" pitchFamily="34" charset="0"/>
              </a:rPr>
              <a:t>farming</a:t>
            </a:r>
            <a:r>
              <a:rPr kumimoji="0" lang="fr-BE" sz="3000" b="0" i="0" u="none" strike="noStrike" kern="0" cap="none" spc="0" normalizeH="0" baseline="0" noProof="0" dirty="0">
                <a:ln>
                  <a:noFill/>
                </a:ln>
                <a:solidFill>
                  <a:srgbClr val="C00000"/>
                </a:solidFill>
                <a:effectLst/>
                <a:uLnTx/>
                <a:uFillTx/>
                <a:latin typeface="Calibri"/>
                <a:ea typeface="Verdana" panose="020B0604030504040204" pitchFamily="34" charset="0"/>
                <a:cs typeface="Verdana" panose="020B0604030504040204" pitchFamily="34" charset="0"/>
              </a:rPr>
              <a:t> and rural </a:t>
            </a:r>
            <a:r>
              <a:rPr kumimoji="0" lang="fr-BE" sz="3000" b="0" i="0" u="none" strike="noStrike" kern="0" cap="none" spc="0" normalizeH="0" baseline="0" noProof="0" dirty="0" err="1">
                <a:ln>
                  <a:noFill/>
                </a:ln>
                <a:solidFill>
                  <a:srgbClr val="C00000"/>
                </a:solidFill>
                <a:effectLst/>
                <a:uLnTx/>
                <a:uFillTx/>
                <a:latin typeface="Calibri"/>
                <a:ea typeface="Verdana" panose="020B0604030504040204" pitchFamily="34" charset="0"/>
                <a:cs typeface="Verdana" panose="020B0604030504040204" pitchFamily="34" charset="0"/>
              </a:rPr>
              <a:t>activities</a:t>
            </a:r>
            <a:r>
              <a:rPr kumimoji="0" lang="fr-BE" sz="3000" b="0" i="0" u="none" strike="noStrike" kern="0" cap="none" spc="0" normalizeH="0" baseline="0" noProof="0" dirty="0">
                <a:ln>
                  <a:noFill/>
                </a:ln>
                <a:solidFill>
                  <a:srgbClr val="C00000"/>
                </a:solidFill>
                <a:effectLst/>
                <a:uLnTx/>
                <a:uFillTx/>
                <a:latin typeface="Calibri"/>
                <a:ea typeface="Verdana" panose="020B0604030504040204" pitchFamily="34" charset="0"/>
                <a:cs typeface="Verdana" panose="020B0604030504040204" pitchFamily="34" charset="0"/>
              </a:rPr>
              <a:t> </a:t>
            </a:r>
            <a:r>
              <a:rPr kumimoji="0" lang="fr-BE" sz="3000" b="0" i="0" u="none" strike="noStrike" kern="0" cap="none" spc="0" normalizeH="0" baseline="0" noProof="0" dirty="0" err="1">
                <a:ln>
                  <a:noFill/>
                </a:ln>
                <a:solidFill>
                  <a:srgbClr val="C00000"/>
                </a:solidFill>
                <a:effectLst/>
                <a:uLnTx/>
                <a:uFillTx/>
                <a:latin typeface="Calibri"/>
                <a:ea typeface="Verdana" panose="020B0604030504040204" pitchFamily="34" charset="0"/>
                <a:cs typeface="Verdana" panose="020B0604030504040204" pitchFamily="34" charset="0"/>
              </a:rPr>
              <a:t>automatically</a:t>
            </a:r>
            <a:r>
              <a:rPr kumimoji="0" lang="fr-BE" sz="3000" b="0" i="0" u="none" strike="noStrike" kern="0" cap="none" spc="0" normalizeH="0" baseline="0" noProof="0" dirty="0">
                <a:ln>
                  <a:noFill/>
                </a:ln>
                <a:solidFill>
                  <a:srgbClr val="C00000"/>
                </a:solidFill>
                <a:effectLst/>
                <a:uLnTx/>
                <a:uFillTx/>
                <a:latin typeface="Calibri"/>
                <a:ea typeface="Verdana" panose="020B0604030504040204" pitchFamily="34" charset="0"/>
                <a:cs typeface="Verdana" panose="020B0604030504040204" pitchFamily="34" charset="0"/>
              </a:rPr>
              <a:t> relate to </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environment</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climate</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biodiversity</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landscape</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consumers</a:t>
            </a:r>
            <a:r>
              <a:rPr kumimoji="0" lang="fr-BE" sz="3000" b="0" i="0" u="none" strike="noStrike" kern="0" cap="none" spc="0" normalizeH="0" baseline="0" noProof="0" dirty="0">
                <a:ln>
                  <a:noFill/>
                </a:ln>
                <a:solidFill>
                  <a:srgbClr val="335921"/>
                </a:solidFill>
                <a:effectLst/>
                <a:uLnTx/>
                <a:uFillTx/>
                <a:latin typeface="Calibri"/>
                <a:ea typeface="+mn-ea"/>
                <a:cs typeface="+mn-cs"/>
              </a:rPr>
              <a:t> and </a:t>
            </a:r>
            <a:r>
              <a:rPr kumimoji="0" lang="fr-BE" sz="3000" b="0" i="0" u="none" strike="noStrike" kern="0" cap="none" spc="0" normalizeH="0" baseline="0" noProof="0" dirty="0" err="1">
                <a:ln>
                  <a:noFill/>
                </a:ln>
                <a:solidFill>
                  <a:srgbClr val="335921"/>
                </a:solidFill>
                <a:effectLst/>
                <a:uLnTx/>
                <a:uFillTx/>
                <a:latin typeface="Calibri"/>
                <a:ea typeface="+mn-ea"/>
                <a:cs typeface="+mn-cs"/>
              </a:rPr>
              <a:t>citizens</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food</a:t>
            </a:r>
            <a:r>
              <a:rPr kumimoji="0" lang="fr-BE" sz="3000" b="0" i="0" u="none" strike="noStrike" kern="0" cap="none" spc="0" normalizeH="0" baseline="0" noProof="0" dirty="0">
                <a:ln>
                  <a:noFill/>
                </a:ln>
                <a:solidFill>
                  <a:srgbClr val="335921"/>
                </a:solidFill>
                <a:effectLst/>
                <a:uLnTx/>
                <a:uFillTx/>
                <a:latin typeface="Calibri"/>
                <a:ea typeface="+mn-ea"/>
                <a:cs typeface="+mn-cs"/>
              </a:rPr>
              <a:t> and non-</a:t>
            </a:r>
            <a:r>
              <a:rPr kumimoji="0" lang="fr-BE" sz="3000" b="0" i="0" u="none" strike="noStrike" kern="0" cap="none" spc="0" normalizeH="0" baseline="0" noProof="0" dirty="0" err="1">
                <a:ln>
                  <a:noFill/>
                </a:ln>
                <a:solidFill>
                  <a:srgbClr val="335921"/>
                </a:solidFill>
                <a:effectLst/>
                <a:uLnTx/>
                <a:uFillTx/>
                <a:latin typeface="Calibri"/>
                <a:ea typeface="+mn-ea"/>
                <a:cs typeface="+mn-cs"/>
              </a:rPr>
              <a:t>food</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systems</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including</a:t>
            </a:r>
            <a:r>
              <a:rPr kumimoji="0" lang="fr-BE" sz="3000" b="0" i="0" u="none" strike="noStrike" kern="0" cap="none" spc="0" normalizeH="0" baseline="0" noProof="0" dirty="0">
                <a:ln>
                  <a:noFill/>
                </a:ln>
                <a:solidFill>
                  <a:srgbClr val="335921"/>
                </a:solidFill>
                <a:effectLst/>
                <a:uLnTx/>
                <a:uFillTx/>
                <a:latin typeface="Calibri"/>
                <a:ea typeface="+mn-ea"/>
                <a:cs typeface="+mn-cs"/>
              </a:rPr>
              <a:t> transformation and distribution </a:t>
            </a:r>
            <a:r>
              <a:rPr kumimoji="0" lang="fr-BE" sz="3000" b="0" i="0" u="none" strike="noStrike" kern="0" cap="none" spc="0" normalizeH="0" baseline="0" noProof="0" dirty="0" err="1">
                <a:ln>
                  <a:noFill/>
                </a:ln>
                <a:solidFill>
                  <a:srgbClr val="335921"/>
                </a:solidFill>
                <a:effectLst/>
                <a:uLnTx/>
                <a:uFillTx/>
                <a:latin typeface="Calibri"/>
                <a:ea typeface="+mn-ea"/>
                <a:cs typeface="+mn-cs"/>
              </a:rPr>
              <a:t>chains</a:t>
            </a:r>
            <a:r>
              <a:rPr kumimoji="0" lang="fr-BE" sz="3000" b="0" i="0" u="none" strike="noStrike" kern="0" cap="none" spc="0" normalizeH="0" baseline="0" noProof="0" dirty="0">
                <a:ln>
                  <a:noFill/>
                </a:ln>
                <a:solidFill>
                  <a:srgbClr val="335921"/>
                </a:solidFill>
                <a:effectLst/>
                <a:uLnTx/>
                <a:uFillTx/>
                <a:latin typeface="Calibri"/>
                <a:ea typeface="+mn-ea"/>
                <a:cs typeface="+mn-cs"/>
              </a:rPr>
              <a:t>, </a:t>
            </a:r>
            <a:r>
              <a:rPr kumimoji="0" lang="fr-BE" sz="3000" b="0" i="0" u="none" strike="noStrike" kern="0" cap="none" spc="0" normalizeH="0" baseline="0" noProof="0" dirty="0" err="1">
                <a:ln>
                  <a:noFill/>
                </a:ln>
                <a:solidFill>
                  <a:srgbClr val="335921"/>
                </a:solidFill>
                <a:effectLst/>
                <a:uLnTx/>
                <a:uFillTx/>
                <a:latin typeface="Calibri"/>
                <a:ea typeface="+mn-ea"/>
                <a:cs typeface="+mn-cs"/>
              </a:rPr>
              <a:t>etc</a:t>
            </a:r>
            <a:r>
              <a:rPr kumimoji="0" lang="fr-BE" sz="3000" b="0" i="0" u="none" strike="noStrike" kern="0" cap="none" spc="0" normalizeH="0" baseline="0" noProof="0" dirty="0">
                <a:ln>
                  <a:noFill/>
                </a:ln>
                <a:solidFill>
                  <a:srgbClr val="335921"/>
                </a:solidFill>
                <a:effectLst/>
                <a:uLnTx/>
                <a:uFillTx/>
                <a:latin typeface="Calibri"/>
                <a:ea typeface="+mn-ea"/>
                <a:cs typeface="+mn-cs"/>
              </a:rPr>
              <a:t>)</a:t>
            </a:r>
          </a:p>
          <a:p>
            <a:pPr marL="0" marR="0" lvl="0" indent="0" algn="l" defTabSz="91396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itle 1"/>
          <p:cNvSpPr txBox="1">
            <a:spLocks/>
          </p:cNvSpPr>
          <p:nvPr/>
        </p:nvSpPr>
        <p:spPr>
          <a:xfrm>
            <a:off x="135914" y="3326951"/>
            <a:ext cx="12017986" cy="3492949"/>
          </a:xfrm>
          <a:prstGeom prst="rect">
            <a:avLst/>
          </a:prstGeom>
          <a:solidFill>
            <a:schemeClr val="bg1"/>
          </a:solidFill>
          <a:ln>
            <a:solidFill>
              <a:srgbClr val="335921"/>
            </a:solidFill>
          </a:ln>
        </p:spPr>
        <p:txBody>
          <a:bodyPr/>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GB" sz="3000" b="1" i="0" u="none" strike="noStrike" kern="1200" cap="none" spc="-1" normalizeH="0" baseline="0" noProof="0" dirty="0">
                <a:ln>
                  <a:noFill/>
                </a:ln>
                <a:solidFill>
                  <a:srgbClr val="BBB831"/>
                </a:solidFill>
                <a:effectLst/>
                <a:uLnTx/>
                <a:uFill>
                  <a:solidFill>
                    <a:srgbClr val="FFFFFF"/>
                  </a:solidFill>
                </a:uFill>
                <a:latin typeface="Calibri"/>
                <a:ea typeface="Verdana"/>
                <a:cs typeface="+mj-cs"/>
              </a:rPr>
              <a:t>Where does the </a:t>
            </a:r>
            <a:r>
              <a:rPr kumimoji="0" lang="en-GB" sz="3000" b="1" i="0" u="none" strike="noStrike" kern="1200" cap="none" spc="-1" normalizeH="0" baseline="0" noProof="0" dirty="0">
                <a:ln>
                  <a:noFill/>
                </a:ln>
                <a:solidFill>
                  <a:srgbClr val="C00000"/>
                </a:solidFill>
                <a:effectLst/>
                <a:uLnTx/>
                <a:uFill>
                  <a:solidFill>
                    <a:srgbClr val="FFFFFF"/>
                  </a:solidFill>
                </a:uFill>
                <a:latin typeface="Calibri"/>
                <a:ea typeface="Verdana"/>
                <a:cs typeface="+mj-cs"/>
              </a:rPr>
              <a:t>A</a:t>
            </a:r>
            <a:r>
              <a:rPr kumimoji="0" lang="en-GB" sz="3000" b="1" i="0" u="none" strike="noStrike" kern="1200" cap="none" spc="-1" normalizeH="0" baseline="0" noProof="0" dirty="0">
                <a:ln>
                  <a:noFill/>
                </a:ln>
                <a:solidFill>
                  <a:srgbClr val="BBB831"/>
                </a:solidFill>
                <a:effectLst/>
                <a:uLnTx/>
                <a:uFill>
                  <a:solidFill>
                    <a:srgbClr val="FFFFFF"/>
                  </a:solidFill>
                </a:uFill>
                <a:latin typeface="Calibri"/>
                <a:ea typeface="Verdana"/>
                <a:cs typeface="+mj-cs"/>
              </a:rPr>
              <a:t>KIS policy come from?</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2200" b="0" i="1" u="none" strike="noStrike" kern="0" cap="none" spc="0" normalizeH="0" baseline="0" noProof="0" dirty="0">
                <a:ln>
                  <a:noFill/>
                </a:ln>
                <a:solidFill>
                  <a:srgbClr val="335921"/>
                </a:solidFill>
                <a:effectLst/>
                <a:uLnTx/>
                <a:uFillTx/>
                <a:latin typeface="Calibri"/>
                <a:ea typeface="+mj-ea"/>
                <a:cs typeface="+mj-cs"/>
              </a:rPr>
              <a:t>In their 2008 declaration, the researchers of the Standing Committee of Agricultural Research (SCAR) stated that the </a:t>
            </a:r>
            <a:r>
              <a:rPr kumimoji="0" lang="en-US" sz="2200" b="1" i="1" u="sng" strike="noStrike" kern="0" cap="none" spc="0" normalizeH="0" baseline="0" noProof="0" dirty="0">
                <a:ln>
                  <a:noFill/>
                </a:ln>
                <a:solidFill>
                  <a:srgbClr val="335921"/>
                </a:solidFill>
                <a:effectLst/>
                <a:uLnTx/>
                <a:uFillTx/>
                <a:latin typeface="Calibri"/>
                <a:ea typeface="+mj-ea"/>
                <a:cs typeface="+mj-cs"/>
              </a:rPr>
              <a:t>classical linear research model does not function anymore </a:t>
            </a:r>
            <a:r>
              <a:rPr kumimoji="0" lang="en-US" sz="2200" b="0" i="1" u="none" strike="noStrike" kern="0" cap="none" spc="0" normalizeH="0" baseline="0" noProof="0" dirty="0">
                <a:ln>
                  <a:noFill/>
                </a:ln>
                <a:solidFill>
                  <a:srgbClr val="335921"/>
                </a:solidFill>
                <a:effectLst/>
                <a:uLnTx/>
                <a:uFillTx/>
                <a:latin typeface="Calibri"/>
                <a:ea typeface="+mj-ea"/>
                <a:cs typeface="+mj-cs"/>
              </a:rPr>
              <a:t>to have real impact in the field. The current CAP AKIS policy and potential interventions can make use of the current formats and experiences from MS. Experts from about 24 MS from the SCAR Strategic Working Group  collected this in the AKIS4 report, and based it on their discussions and own practical experiences. In the report much about AKIS in all its aspects is explained and a long series of possible types of interventions and  concrete examples given. The report is available on the Europa "Future CAP" website and is called "Report: preparing for future AKIS in Europe". You can download it here: </a:t>
            </a:r>
            <a:r>
              <a:rPr kumimoji="0" lang="en-US" sz="2200" b="1" i="0" u="none" strike="noStrike" kern="0" cap="none" spc="0" normalizeH="0" baseline="0" noProof="0" dirty="0">
                <a:ln>
                  <a:noFill/>
                </a:ln>
                <a:solidFill>
                  <a:sysClr val="windowText" lastClr="000000"/>
                </a:solidFill>
                <a:effectLst/>
                <a:uLnTx/>
                <a:uFillTx/>
                <a:latin typeface="Calibri Light"/>
                <a:ea typeface="+mj-ea"/>
                <a:cs typeface="+mj-cs"/>
                <a:hlinkClick r:id="rId4"/>
              </a:rPr>
              <a:t>https://ec.europa.eu/info/food-farming-fisheries/key-policies/common-agricultural-policy/future-cap#innovation</a:t>
            </a:r>
            <a:r>
              <a:rPr kumimoji="0" lang="en-US" sz="2200" b="1" i="0" u="none" strike="noStrike" kern="0" cap="none" spc="0" normalizeH="0" baseline="0" noProof="0" dirty="0">
                <a:ln>
                  <a:noFill/>
                </a:ln>
                <a:solidFill>
                  <a:sysClr val="windowText" lastClr="000000"/>
                </a:solidFill>
                <a:effectLst/>
                <a:uLnTx/>
                <a:uFillTx/>
                <a:latin typeface="Calibri Light"/>
                <a:ea typeface="+mj-ea"/>
                <a:cs typeface="+mj-cs"/>
              </a:rPr>
              <a:t> </a:t>
            </a:r>
            <a:r>
              <a:rPr kumimoji="0" lang="en-US" sz="2200" b="0" i="1" u="none" strike="noStrike" kern="0" cap="none" spc="0" normalizeH="0" baseline="0" noProof="0" dirty="0">
                <a:ln>
                  <a:noFill/>
                </a:ln>
                <a:solidFill>
                  <a:srgbClr val="335921"/>
                </a:solidFill>
                <a:effectLst/>
                <a:uLnTx/>
                <a:uFillTx/>
                <a:latin typeface="Calibri"/>
                <a:ea typeface="+mj-ea"/>
                <a:cs typeface="+mj-cs"/>
              </a:rPr>
              <a:t>or ask to you a paper copy</a:t>
            </a:r>
          </a:p>
          <a:p>
            <a:pPr marL="0" marR="0" lvl="0" indent="0" algn="l" defTabSz="914400" rtl="0" eaLnBrk="1" fontAlgn="base" latinLnBrk="0" hangingPunct="1">
              <a:lnSpc>
                <a:spcPct val="100000"/>
              </a:lnSpc>
              <a:spcBef>
                <a:spcPct val="0"/>
              </a:spcBef>
              <a:spcAft>
                <a:spcPts val="1200"/>
              </a:spcAft>
              <a:buClrTx/>
              <a:buSzTx/>
              <a:buFontTx/>
              <a:buNone/>
              <a:tabLst/>
              <a:defRPr/>
            </a:pPr>
            <a:endParaRPr kumimoji="0" lang="en-GB" sz="2800" b="1" i="0" u="none" strike="noStrike" kern="0" cap="none" spc="0" normalizeH="0" baseline="0" noProof="0" dirty="0">
              <a:ln>
                <a:noFill/>
              </a:ln>
              <a:solidFill>
                <a:srgbClr val="C00000"/>
              </a:solidFill>
              <a:effectLst/>
              <a:uLnTx/>
              <a:uFillTx/>
              <a:latin typeface="Calibri"/>
              <a:ea typeface="+mj-ea"/>
              <a:cs typeface="+mj-cs"/>
            </a:endParaRPr>
          </a:p>
        </p:txBody>
      </p:sp>
    </p:spTree>
    <p:extLst>
      <p:ext uri="{BB962C8B-B14F-4D97-AF65-F5344CB8AC3E}">
        <p14:creationId xmlns:p14="http://schemas.microsoft.com/office/powerpoint/2010/main" val="1671585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 y="299344"/>
            <a:ext cx="12192000" cy="1123056"/>
          </a:xfrm>
          <a:prstGeom prst="rect">
            <a:avLst/>
          </a:prstGeom>
        </p:spPr>
        <p:txBody>
          <a:bodyPr>
            <a:normAutofit/>
          </a:bodyPr>
          <a:lstStyle/>
          <a:p>
            <a:pPr marL="0" indent="0" algn="ctr">
              <a:buNone/>
            </a:pPr>
            <a:r>
              <a:rPr lang="en-US" sz="3000" b="1" spc="-1" dirty="0">
                <a:solidFill>
                  <a:srgbClr val="C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Improving knowledge sharing on OG outcomes  </a:t>
            </a:r>
            <a:r>
              <a:rPr lang="en-US"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and making OGs visible – the drafting of the call is essential</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
        <p:nvSpPr>
          <p:cNvPr id="4" name="ZoneTexte 2">
            <a:extLst>
              <a:ext uri="{FF2B5EF4-FFF2-40B4-BE49-F238E27FC236}">
                <a16:creationId xmlns:a16="http://schemas.microsoft.com/office/drawing/2014/main" id="{250FB342-EA24-424A-9C57-D39FE5B4D4AE}"/>
              </a:ext>
            </a:extLst>
          </p:cNvPr>
          <p:cNvSpPr txBox="1"/>
          <p:nvPr/>
        </p:nvSpPr>
        <p:spPr>
          <a:xfrm>
            <a:off x="177984" y="1572242"/>
            <a:ext cx="11812584" cy="5070619"/>
          </a:xfrm>
          <a:prstGeom prst="rect">
            <a:avLst/>
          </a:prstGeom>
          <a:solidFill>
            <a:schemeClr val="bg1"/>
          </a:solidFill>
          <a:ln>
            <a:noFill/>
          </a:ln>
        </p:spPr>
        <p:txBody>
          <a:bodyPr wrap="square" rtlCol="0">
            <a:spAutoFit/>
          </a:bodyPr>
          <a:lstStyle/>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335921"/>
                </a:solidFill>
                <a:effectLst/>
                <a:uLnTx/>
                <a:uFillTx/>
                <a:latin typeface="Arial"/>
                <a:ea typeface="+mn-ea"/>
                <a:cs typeface="+mn-cs"/>
              </a:rPr>
              <a:t>Introduce an </a:t>
            </a:r>
            <a:r>
              <a:rPr kumimoji="0" lang="en-US" sz="2600" b="1" i="0" u="none" strike="noStrike" kern="1200" cap="none" spc="0" normalizeH="0" baseline="0" noProof="0" dirty="0">
                <a:ln>
                  <a:noFill/>
                </a:ln>
                <a:solidFill>
                  <a:srgbClr val="335921"/>
                </a:solidFill>
                <a:effectLst/>
                <a:uLnTx/>
                <a:uFillTx/>
                <a:latin typeface="Arial"/>
                <a:ea typeface="+mn-ea"/>
                <a:cs typeface="+mn-cs"/>
              </a:rPr>
              <a:t>strong </a:t>
            </a:r>
            <a:r>
              <a:rPr kumimoji="0" lang="en-US" sz="2600" b="1" i="0" u="none" strike="noStrike" kern="1200" cap="none" spc="0" normalizeH="0" baseline="0" noProof="0" dirty="0">
                <a:ln>
                  <a:noFill/>
                </a:ln>
                <a:solidFill>
                  <a:srgbClr val="C00000"/>
                </a:solidFill>
                <a:effectLst/>
                <a:uLnTx/>
                <a:uFillTx/>
                <a:latin typeface="Arial"/>
                <a:ea typeface="+mn-ea"/>
                <a:cs typeface="+mn-cs"/>
              </a:rPr>
              <a:t>obligation for communication all along the project </a:t>
            </a:r>
            <a:r>
              <a:rPr kumimoji="0" lang="en-US" sz="2600" b="0" i="0" u="none" strike="noStrike" kern="1200" cap="none" spc="0" normalizeH="0" baseline="0" noProof="0" dirty="0">
                <a:ln>
                  <a:noFill/>
                </a:ln>
                <a:solidFill>
                  <a:srgbClr val="C00000"/>
                </a:solidFill>
                <a:effectLst/>
                <a:uLnTx/>
                <a:uFillTx/>
                <a:latin typeface="Arial"/>
                <a:ea typeface="+mn-ea"/>
                <a:cs typeface="+mn-cs"/>
              </a:rPr>
              <a:t>in the project calls, </a:t>
            </a:r>
            <a:r>
              <a:rPr kumimoji="0" lang="en-US" sz="2600" b="0" i="0" u="sng" strike="noStrike" kern="1200" cap="none" spc="0" normalizeH="0" baseline="0" noProof="0" dirty="0">
                <a:ln>
                  <a:noFill/>
                </a:ln>
                <a:solidFill>
                  <a:srgbClr val="335921"/>
                </a:solidFill>
                <a:effectLst/>
                <a:uLnTx/>
                <a:uFillTx/>
                <a:latin typeface="Arial"/>
                <a:ea typeface="+mn-ea"/>
                <a:cs typeface="+mn-cs"/>
              </a:rPr>
              <a:t>not</a:t>
            </a:r>
            <a:r>
              <a:rPr kumimoji="0" lang="en-US" sz="2600" b="0" i="0" u="none" strike="noStrike" kern="1200" cap="none" spc="0" normalizeH="0" baseline="0" noProof="0" dirty="0">
                <a:ln>
                  <a:noFill/>
                </a:ln>
                <a:solidFill>
                  <a:srgbClr val="335921"/>
                </a:solidFill>
                <a:effectLst/>
                <a:uLnTx/>
                <a:uFillTx/>
                <a:latin typeface="Arial"/>
                <a:ea typeface="+mn-ea"/>
                <a:cs typeface="+mn-cs"/>
              </a:rPr>
              <a:t> only a “</a:t>
            </a:r>
            <a:r>
              <a:rPr kumimoji="0" lang="en-US" sz="2600" b="0" i="0" u="sng" strike="noStrike" kern="1200" cap="none" spc="0" normalizeH="0" baseline="0" noProof="0" dirty="0">
                <a:ln>
                  <a:noFill/>
                </a:ln>
                <a:solidFill>
                  <a:srgbClr val="335921"/>
                </a:solidFill>
                <a:effectLst/>
                <a:uLnTx/>
                <a:uFillTx/>
                <a:latin typeface="Arial"/>
                <a:ea typeface="+mn-ea"/>
                <a:cs typeface="+mn-cs"/>
              </a:rPr>
              <a:t>plan</a:t>
            </a:r>
            <a:r>
              <a:rPr kumimoji="0" lang="en-US" sz="2600" b="0" i="0" u="none" strike="noStrike" kern="1200" cap="none" spc="0" normalizeH="0" baseline="0" noProof="0" dirty="0">
                <a:ln>
                  <a:noFill/>
                </a:ln>
                <a:solidFill>
                  <a:srgbClr val="335921"/>
                </a:solidFill>
                <a:effectLst/>
                <a:uLnTx/>
                <a:uFillTx/>
                <a:latin typeface="Arial"/>
                <a:ea typeface="+mn-ea"/>
                <a:cs typeface="+mn-cs"/>
              </a:rPr>
              <a:t>” and not only dissemination </a:t>
            </a:r>
            <a:r>
              <a:rPr kumimoji="0" lang="en-US" sz="2600" b="0" i="0" u="sng" strike="noStrike" kern="1200" cap="none" spc="0" normalizeH="0" baseline="0" noProof="0" dirty="0">
                <a:ln>
                  <a:noFill/>
                </a:ln>
                <a:solidFill>
                  <a:srgbClr val="335921"/>
                </a:solidFill>
                <a:effectLst/>
                <a:uLnTx/>
                <a:uFillTx/>
                <a:latin typeface="Arial"/>
                <a:ea typeface="+mn-ea"/>
                <a:cs typeface="+mn-cs"/>
              </a:rPr>
              <a:t>at the end</a:t>
            </a:r>
            <a:r>
              <a:rPr kumimoji="0" lang="en-US" sz="2600" b="0" i="0" u="none" strike="noStrike" kern="1200" cap="none" spc="0" normalizeH="0" baseline="0" noProof="0" dirty="0">
                <a:ln>
                  <a:noFill/>
                </a:ln>
                <a:solidFill>
                  <a:srgbClr val="C00000"/>
                </a:solidFill>
                <a:effectLst/>
                <a:uLnTx/>
                <a:uFillTx/>
                <a:latin typeface="Arial"/>
                <a:ea typeface="+mn-ea"/>
                <a:cs typeface="+mn-cs"/>
              </a:rPr>
              <a:t>. </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C00000"/>
                </a:solidFill>
                <a:effectLst/>
                <a:uLnTx/>
                <a:uFillTx/>
                <a:latin typeface="Arial"/>
                <a:ea typeface="+mn-ea"/>
                <a:cs typeface="+mn-cs"/>
              </a:rPr>
              <a:t>Continuous following of steps in the project </a:t>
            </a:r>
            <a:r>
              <a:rPr kumimoji="0" lang="en-US" sz="2600" b="0" i="0" u="none" strike="noStrike" kern="1200" cap="none" spc="0" normalizeH="0" baseline="0" noProof="0" dirty="0">
                <a:ln>
                  <a:noFill/>
                </a:ln>
                <a:solidFill>
                  <a:srgbClr val="335921"/>
                </a:solidFill>
                <a:effectLst/>
                <a:uLnTx/>
                <a:uFillTx/>
                <a:latin typeface="Arial"/>
                <a:ea typeface="+mn-ea"/>
                <a:cs typeface="+mn-cs"/>
              </a:rPr>
              <a:t>(on-site if possible) incites interest and </a:t>
            </a:r>
            <a:r>
              <a:rPr kumimoji="0" lang="en-US" sz="2600" b="0" i="0" u="none" strike="noStrike" kern="1200" cap="none" spc="0" normalizeH="0" baseline="0" noProof="0" dirty="0">
                <a:ln>
                  <a:noFill/>
                </a:ln>
                <a:solidFill>
                  <a:srgbClr val="C00000"/>
                </a:solidFill>
                <a:effectLst/>
                <a:uLnTx/>
                <a:uFillTx/>
                <a:latin typeface="Arial"/>
                <a:ea typeface="+mn-ea"/>
                <a:cs typeface="+mn-cs"/>
              </a:rPr>
              <a:t>involvement of end-users are key.</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335921"/>
                </a:solidFill>
                <a:effectLst/>
                <a:uLnTx/>
                <a:uFillTx/>
                <a:latin typeface="Arial"/>
                <a:ea typeface="+mn-ea"/>
                <a:cs typeface="+mn-cs"/>
              </a:rPr>
              <a:t>Ask in </a:t>
            </a:r>
            <a:r>
              <a:rPr kumimoji="0" lang="en-US" sz="2600" b="0" i="0" u="none" strike="noStrike" kern="1200" cap="none" spc="0" normalizeH="0" baseline="0" noProof="0" dirty="0">
                <a:ln>
                  <a:noFill/>
                </a:ln>
                <a:solidFill>
                  <a:srgbClr val="C00000"/>
                </a:solidFill>
                <a:effectLst/>
                <a:uLnTx/>
                <a:uFillTx/>
                <a:latin typeface="Arial"/>
                <a:ea typeface="+mn-ea"/>
                <a:cs typeface="+mn-cs"/>
              </a:rPr>
              <a:t>selection criteria </a:t>
            </a:r>
            <a:r>
              <a:rPr kumimoji="0" lang="en-US" sz="2600" b="0" i="0" u="none" strike="noStrike" kern="1200" cap="none" spc="0" normalizeH="0" baseline="0" noProof="0" dirty="0">
                <a:ln>
                  <a:noFill/>
                </a:ln>
                <a:solidFill>
                  <a:srgbClr val="335921"/>
                </a:solidFill>
                <a:effectLst/>
                <a:uLnTx/>
                <a:uFillTx/>
                <a:latin typeface="Arial"/>
                <a:ea typeface="+mn-ea"/>
                <a:cs typeface="+mn-cs"/>
              </a:rPr>
              <a:t>of calls which communication channels will be used and why they are the </a:t>
            </a:r>
            <a:r>
              <a:rPr kumimoji="0" lang="en-US" sz="2600" b="0" i="0" u="none" strike="noStrike" kern="1200" cap="none" spc="0" normalizeH="0" baseline="0" noProof="0" dirty="0">
                <a:ln>
                  <a:noFill/>
                </a:ln>
                <a:solidFill>
                  <a:srgbClr val="C00000"/>
                </a:solidFill>
                <a:effectLst/>
                <a:uLnTx/>
                <a:uFillTx/>
                <a:latin typeface="Arial"/>
                <a:ea typeface="+mn-ea"/>
                <a:cs typeface="+mn-cs"/>
              </a:rPr>
              <a:t>best to reach practitioners</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335921"/>
                </a:solidFill>
                <a:effectLst/>
                <a:uLnTx/>
                <a:uFillTx/>
                <a:latin typeface="Arial"/>
                <a:ea typeface="+mn-ea"/>
                <a:cs typeface="+mn-cs"/>
              </a:rPr>
              <a:t>Use as much as possible ‘</a:t>
            </a:r>
            <a:r>
              <a:rPr kumimoji="0" lang="en-US" sz="2600" b="1" i="0" u="none" strike="noStrike" kern="1200" cap="none" spc="0" normalizeH="0" baseline="0" noProof="0" dirty="0">
                <a:ln>
                  <a:noFill/>
                </a:ln>
                <a:solidFill>
                  <a:srgbClr val="C00000"/>
                </a:solidFill>
                <a:effectLst/>
                <a:uLnTx/>
                <a:uFillTx/>
                <a:latin typeface="Arial"/>
                <a:ea typeface="+mn-ea"/>
                <a:cs typeface="+mn-cs"/>
              </a:rPr>
              <a:t>life’ events </a:t>
            </a:r>
            <a:r>
              <a:rPr kumimoji="0" lang="en-US" sz="2600" b="0" i="0" u="none" strike="noStrike" kern="1200" cap="none" spc="0" normalizeH="0" baseline="0" noProof="0" dirty="0">
                <a:ln>
                  <a:noFill/>
                </a:ln>
                <a:solidFill>
                  <a:srgbClr val="335921"/>
                </a:solidFill>
                <a:effectLst/>
                <a:uLnTx/>
                <a:uFillTx/>
                <a:latin typeface="Arial"/>
                <a:ea typeface="+mn-ea"/>
                <a:cs typeface="+mn-cs"/>
              </a:rPr>
              <a:t>and communication tools: on-farm demonstration, videos, photos in factsheets with short texts</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C00000"/>
                </a:solidFill>
                <a:effectLst/>
                <a:uLnTx/>
                <a:uFillTx/>
                <a:latin typeface="Arial"/>
                <a:ea typeface="+mn-ea"/>
                <a:cs typeface="+mn-cs"/>
              </a:rPr>
              <a:t>A dedicated Art 78 intervention on sharing &amp; communicating on OG outcomes </a:t>
            </a:r>
            <a:r>
              <a:rPr kumimoji="0" lang="en-US" sz="2600" b="0" i="0" u="none" strike="noStrike" kern="1200" cap="none" spc="0" normalizeH="0" baseline="0" noProof="0" dirty="0">
                <a:ln>
                  <a:noFill/>
                </a:ln>
                <a:solidFill>
                  <a:srgbClr val="335921"/>
                </a:solidFill>
                <a:effectLst/>
                <a:uLnTx/>
                <a:uFillTx/>
                <a:latin typeface="Arial"/>
                <a:ea typeface="+mn-ea"/>
                <a:cs typeface="+mn-cs"/>
              </a:rPr>
              <a:t>is very useful and can lead to further OG work</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335921"/>
                </a:solidFill>
                <a:effectLst/>
                <a:uLnTx/>
                <a:uFillTx/>
                <a:latin typeface="Arial"/>
                <a:ea typeface="+mn-ea"/>
                <a:cs typeface="+mn-cs"/>
              </a:rPr>
              <a:t>Use Horizon or national/regional funding sources to </a:t>
            </a:r>
            <a:r>
              <a:rPr kumimoji="0" lang="en-US" sz="2600" b="0" i="0" u="none" strike="noStrike" kern="1200" cap="none" spc="0" normalizeH="0" baseline="0" noProof="0" dirty="0">
                <a:ln>
                  <a:noFill/>
                </a:ln>
                <a:solidFill>
                  <a:srgbClr val="C00000"/>
                </a:solidFill>
                <a:effectLst/>
                <a:uLnTx/>
                <a:uFillTx/>
                <a:latin typeface="Arial"/>
                <a:ea typeface="+mn-ea"/>
                <a:cs typeface="+mn-cs"/>
              </a:rPr>
              <a:t>build on OG outcomes</a:t>
            </a:r>
          </a:p>
        </p:txBody>
      </p:sp>
    </p:spTree>
    <p:extLst>
      <p:ext uri="{BB962C8B-B14F-4D97-AF65-F5344CB8AC3E}">
        <p14:creationId xmlns:p14="http://schemas.microsoft.com/office/powerpoint/2010/main" val="207599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2">
            <a:extLst>
              <a:ext uri="{FF2B5EF4-FFF2-40B4-BE49-F238E27FC236}">
                <a16:creationId xmlns:a16="http://schemas.microsoft.com/office/drawing/2014/main" id="{250FB342-EA24-424A-9C57-D39FE5B4D4AE}"/>
              </a:ext>
            </a:extLst>
          </p:cNvPr>
          <p:cNvSpPr txBox="1"/>
          <p:nvPr/>
        </p:nvSpPr>
        <p:spPr>
          <a:xfrm>
            <a:off x="101600" y="913698"/>
            <a:ext cx="11672585" cy="1431161"/>
          </a:xfrm>
          <a:prstGeom prst="rect">
            <a:avLst/>
          </a:prstGeom>
          <a:solidFill>
            <a:schemeClr val="bg1"/>
          </a:solidFill>
        </p:spPr>
        <p:txBody>
          <a:bodyPr wrap="square" rtlCol="0">
            <a:spAutoFit/>
          </a:bodyPr>
          <a:lstStyle/>
          <a:p>
            <a:pPr marL="457200" marR="0" lvl="2" indent="0" algn="l" defTabSz="914400" rtl="0" eaLnBrk="1" fontAlgn="auto" latinLnBrk="0" hangingPunct="1">
              <a:lnSpc>
                <a:spcPct val="100000"/>
              </a:lnSpc>
              <a:spcBef>
                <a:spcPts val="0"/>
              </a:spcBef>
              <a:spcAft>
                <a:spcPts val="900"/>
              </a:spcAft>
              <a:buClrTx/>
              <a:buSzTx/>
              <a:buFontTx/>
              <a:buNone/>
              <a:tabLst/>
              <a:defRPr/>
            </a:pPr>
            <a:endParaRPr kumimoji="0" lang="en-US" sz="2400" b="0" i="0" u="none" strike="noStrike" kern="1200" cap="none" spc="0" normalizeH="0" baseline="0" noProof="0" dirty="0">
              <a:ln>
                <a:noFill/>
              </a:ln>
              <a:solidFill>
                <a:srgbClr val="335921"/>
              </a:solidFill>
              <a:effectLst/>
              <a:uLnTx/>
              <a:uFillTx/>
              <a:latin typeface="Arial"/>
              <a:ea typeface="+mn-ea"/>
              <a:cs typeface="+mn-cs"/>
            </a:endParaRPr>
          </a:p>
          <a:p>
            <a:pPr marL="457200" marR="0" lvl="2" indent="0" algn="l" defTabSz="914400" rtl="0" eaLnBrk="1" fontAlgn="auto" latinLnBrk="0" hangingPunct="1">
              <a:lnSpc>
                <a:spcPct val="100000"/>
              </a:lnSpc>
              <a:spcBef>
                <a:spcPts val="0"/>
              </a:spcBef>
              <a:spcAft>
                <a:spcPts val="900"/>
              </a:spcAft>
              <a:buClrTx/>
              <a:buSzTx/>
              <a:buFontTx/>
              <a:buNone/>
              <a:tabLst/>
              <a:defRPr/>
            </a:pPr>
            <a:endParaRPr kumimoji="0" lang="en-US" sz="2400" b="1" i="0" u="sng" strike="noStrike" kern="1200" cap="none" spc="0" normalizeH="0" baseline="0" noProof="0" dirty="0">
              <a:ln>
                <a:noFill/>
              </a:ln>
              <a:solidFill>
                <a:srgbClr val="335921"/>
              </a:solidFill>
              <a:effectLst/>
              <a:uLnTx/>
              <a:uFillTx/>
              <a:latin typeface="Arial"/>
              <a:ea typeface="+mn-ea"/>
              <a:cs typeface="+mn-cs"/>
            </a:endParaRPr>
          </a:p>
          <a:p>
            <a:pPr marL="800100" marR="0" lvl="2" indent="-342900" algn="l" defTabSz="914400" rtl="0" eaLnBrk="1" fontAlgn="auto" latinLnBrk="0" hangingPunct="1">
              <a:lnSpc>
                <a:spcPct val="100000"/>
              </a:lnSpc>
              <a:spcBef>
                <a:spcPts val="0"/>
              </a:spcBef>
              <a:spcAft>
                <a:spcPts val="900"/>
              </a:spcAft>
              <a:buClrTx/>
              <a:buSzTx/>
              <a:buFont typeface="Symbol" panose="05050102010706020507" pitchFamily="18" charset="2"/>
              <a:buChar char="Þ"/>
              <a:tabLst/>
              <a:defRPr/>
            </a:pPr>
            <a:endParaRPr kumimoji="0" lang="en-US" sz="2400" b="1" i="0" u="sng" strike="noStrike" kern="1200" cap="none" spc="0" normalizeH="0" baseline="0" noProof="0" dirty="0">
              <a:ln>
                <a:noFill/>
              </a:ln>
              <a:solidFill>
                <a:srgbClr val="335921"/>
              </a:solidFill>
              <a:effectLst/>
              <a:uLnTx/>
              <a:uFillTx/>
              <a:latin typeface="Arial"/>
              <a:ea typeface="+mn-ea"/>
              <a:cs typeface="+mn-cs"/>
            </a:endParaRPr>
          </a:p>
        </p:txBody>
      </p:sp>
      <p:sp>
        <p:nvSpPr>
          <p:cNvPr id="22" name="TextBox 2">
            <a:extLst>
              <a:ext uri="{FF2B5EF4-FFF2-40B4-BE49-F238E27FC236}">
                <a16:creationId xmlns:a16="http://schemas.microsoft.com/office/drawing/2014/main" id="{03E3CCBD-2A42-F964-D30C-9529ECCC7052}"/>
              </a:ext>
            </a:extLst>
          </p:cNvPr>
          <p:cNvSpPr txBox="1"/>
          <p:nvPr/>
        </p:nvSpPr>
        <p:spPr>
          <a:xfrm>
            <a:off x="816997" y="689236"/>
            <a:ext cx="10916090" cy="1414554"/>
          </a:xfrm>
          <a:prstGeom prst="rect">
            <a:avLst/>
          </a:prstGeom>
        </p:spPr>
        <p:txBody>
          <a:bodyPr wrap="square" lIns="0" tIns="0" rIns="0" bIns="0" rtlCol="0" anchor="t">
            <a:spAutoFit/>
          </a:bodyPr>
          <a:lstStyle/>
          <a:p>
            <a:pPr marL="0" marR="0" lvl="0" indent="0" algn="l" defTabSz="914400" rtl="0" eaLnBrk="1" fontAlgn="auto" latinLnBrk="0" hangingPunct="1">
              <a:lnSpc>
                <a:spcPts val="3768"/>
              </a:lnSpc>
              <a:spcBef>
                <a:spcPts val="0"/>
              </a:spcBef>
              <a:spcAft>
                <a:spcPts val="0"/>
              </a:spcAft>
              <a:buClr>
                <a:srgbClr val="000000"/>
              </a:buClr>
              <a:buSzTx/>
              <a:buFont typeface="Arial"/>
              <a:buNone/>
              <a:tabLst/>
              <a:defRPr/>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sym typeface="Cy Grotesk Key Bold"/>
              </a:rPr>
              <a:t>International opportunities for advisors to increase their skills and competences: Horizon Advisory Networks</a:t>
            </a:r>
          </a:p>
        </p:txBody>
      </p:sp>
      <p:pic>
        <p:nvPicPr>
          <p:cNvPr id="23" name="Grafik 6">
            <a:extLst>
              <a:ext uri="{FF2B5EF4-FFF2-40B4-BE49-F238E27FC236}">
                <a16:creationId xmlns:a16="http://schemas.microsoft.com/office/drawing/2014/main" id="{9D33E4CE-1245-0D72-DC78-F3BFC95AF558}"/>
              </a:ext>
            </a:extLst>
          </p:cNvPr>
          <p:cNvPicPr>
            <a:picLocks noChangeAspect="1"/>
          </p:cNvPicPr>
          <p:nvPr/>
        </p:nvPicPr>
        <p:blipFill>
          <a:blip r:embed="rId3"/>
          <a:stretch>
            <a:fillRect/>
          </a:stretch>
        </p:blipFill>
        <p:spPr>
          <a:xfrm>
            <a:off x="1157423" y="2337196"/>
            <a:ext cx="1219200" cy="691425"/>
          </a:xfrm>
          <a:prstGeom prst="rect">
            <a:avLst/>
          </a:prstGeom>
        </p:spPr>
      </p:pic>
      <p:pic>
        <p:nvPicPr>
          <p:cNvPr id="24" name="Grafik 9">
            <a:extLst>
              <a:ext uri="{FF2B5EF4-FFF2-40B4-BE49-F238E27FC236}">
                <a16:creationId xmlns:a16="http://schemas.microsoft.com/office/drawing/2014/main" id="{E3D7F1E7-93A4-8DA3-DF15-5C24359AA94C}"/>
              </a:ext>
            </a:extLst>
          </p:cNvPr>
          <p:cNvPicPr>
            <a:picLocks noChangeAspect="1"/>
          </p:cNvPicPr>
          <p:nvPr/>
        </p:nvPicPr>
        <p:blipFill>
          <a:blip r:embed="rId4"/>
          <a:stretch>
            <a:fillRect/>
          </a:stretch>
        </p:blipFill>
        <p:spPr>
          <a:xfrm>
            <a:off x="4442011" y="2407690"/>
            <a:ext cx="1404135" cy="491447"/>
          </a:xfrm>
          <a:prstGeom prst="rect">
            <a:avLst/>
          </a:prstGeom>
        </p:spPr>
      </p:pic>
      <p:pic>
        <p:nvPicPr>
          <p:cNvPr id="25" name="Grafik 10">
            <a:extLst>
              <a:ext uri="{FF2B5EF4-FFF2-40B4-BE49-F238E27FC236}">
                <a16:creationId xmlns:a16="http://schemas.microsoft.com/office/drawing/2014/main" id="{839E630F-176A-DEEE-39F3-34FC7684C460}"/>
              </a:ext>
            </a:extLst>
          </p:cNvPr>
          <p:cNvPicPr>
            <a:picLocks noChangeAspect="1"/>
          </p:cNvPicPr>
          <p:nvPr/>
        </p:nvPicPr>
        <p:blipFill>
          <a:blip r:embed="rId5"/>
          <a:stretch>
            <a:fillRect/>
          </a:stretch>
        </p:blipFill>
        <p:spPr>
          <a:xfrm>
            <a:off x="6683391" y="2263246"/>
            <a:ext cx="940248" cy="815402"/>
          </a:xfrm>
          <a:prstGeom prst="rect">
            <a:avLst/>
          </a:prstGeom>
        </p:spPr>
      </p:pic>
      <p:pic>
        <p:nvPicPr>
          <p:cNvPr id="26" name="Grafik 11">
            <a:extLst>
              <a:ext uri="{FF2B5EF4-FFF2-40B4-BE49-F238E27FC236}">
                <a16:creationId xmlns:a16="http://schemas.microsoft.com/office/drawing/2014/main" id="{DA0D0712-5D41-C71C-C91C-CE4DAC51CB3F}"/>
              </a:ext>
            </a:extLst>
          </p:cNvPr>
          <p:cNvPicPr>
            <a:picLocks noChangeAspect="1"/>
          </p:cNvPicPr>
          <p:nvPr/>
        </p:nvPicPr>
        <p:blipFill>
          <a:blip r:embed="rId6"/>
          <a:stretch>
            <a:fillRect/>
          </a:stretch>
        </p:blipFill>
        <p:spPr>
          <a:xfrm>
            <a:off x="6986867" y="4204086"/>
            <a:ext cx="1004421" cy="582223"/>
          </a:xfrm>
          <a:prstGeom prst="rect">
            <a:avLst/>
          </a:prstGeom>
        </p:spPr>
      </p:pic>
      <p:pic>
        <p:nvPicPr>
          <p:cNvPr id="27" name="Grafik 12">
            <a:extLst>
              <a:ext uri="{FF2B5EF4-FFF2-40B4-BE49-F238E27FC236}">
                <a16:creationId xmlns:a16="http://schemas.microsoft.com/office/drawing/2014/main" id="{24DF0446-3168-EC4A-0FCA-7BA8CB29EBAC}"/>
              </a:ext>
            </a:extLst>
          </p:cNvPr>
          <p:cNvPicPr>
            <a:picLocks noChangeAspect="1"/>
          </p:cNvPicPr>
          <p:nvPr/>
        </p:nvPicPr>
        <p:blipFill>
          <a:blip r:embed="rId7"/>
          <a:stretch>
            <a:fillRect/>
          </a:stretch>
        </p:blipFill>
        <p:spPr>
          <a:xfrm>
            <a:off x="2579822" y="2418692"/>
            <a:ext cx="1155700" cy="508000"/>
          </a:xfrm>
          <a:prstGeom prst="rect">
            <a:avLst/>
          </a:prstGeom>
        </p:spPr>
      </p:pic>
      <p:sp>
        <p:nvSpPr>
          <p:cNvPr id="28" name="Rechteck 13">
            <a:extLst>
              <a:ext uri="{FF2B5EF4-FFF2-40B4-BE49-F238E27FC236}">
                <a16:creationId xmlns:a16="http://schemas.microsoft.com/office/drawing/2014/main" id="{BC88F0FD-0F72-D0B1-2354-C1CF0F2D439F}"/>
              </a:ext>
            </a:extLst>
          </p:cNvPr>
          <p:cNvSpPr/>
          <p:nvPr/>
        </p:nvSpPr>
        <p:spPr>
          <a:xfrm>
            <a:off x="1157423" y="3217179"/>
            <a:ext cx="2578100" cy="723109"/>
          </a:xfrm>
          <a:prstGeom prst="rect">
            <a:avLst/>
          </a:prstGeom>
          <a:solidFill>
            <a:srgbClr val="D3E8F9"/>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C00000"/>
                </a:solidFill>
                <a:effectLst/>
                <a:uLnTx/>
                <a:uFillTx/>
                <a:latin typeface="Arial"/>
                <a:ea typeface="+mn-ea"/>
                <a:cs typeface="+mn-cs"/>
                <a:sym typeface="Arial"/>
              </a:rPr>
              <a:t>Short food supply chain </a:t>
            </a: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and direct marketing advice</a:t>
            </a:r>
          </a:p>
        </p:txBody>
      </p:sp>
      <p:sp>
        <p:nvSpPr>
          <p:cNvPr id="29" name="Rechteck 14">
            <a:extLst>
              <a:ext uri="{FF2B5EF4-FFF2-40B4-BE49-F238E27FC236}">
                <a16:creationId xmlns:a16="http://schemas.microsoft.com/office/drawing/2014/main" id="{60B7015C-46B2-2319-548D-0DCDA95725B0}"/>
              </a:ext>
            </a:extLst>
          </p:cNvPr>
          <p:cNvSpPr/>
          <p:nvPr/>
        </p:nvSpPr>
        <p:spPr>
          <a:xfrm>
            <a:off x="4326955" y="3217180"/>
            <a:ext cx="1751541" cy="723107"/>
          </a:xfrm>
          <a:prstGeom prst="rect">
            <a:avLst/>
          </a:prstGeom>
          <a:solidFill>
            <a:srgbClr val="D3E8F9"/>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Novel approaches in </a:t>
            </a:r>
            <a:r>
              <a:rPr kumimoji="0" lang="en-GB" sz="1600" b="1" i="0" u="none" strike="noStrike" kern="0" cap="none" spc="0" normalizeH="0" baseline="0" noProof="0" dirty="0">
                <a:ln>
                  <a:noFill/>
                </a:ln>
                <a:solidFill>
                  <a:srgbClr val="C00000"/>
                </a:solidFill>
                <a:effectLst/>
                <a:uLnTx/>
                <a:uFillTx/>
                <a:latin typeface="Arial"/>
                <a:ea typeface="+mn-ea"/>
                <a:cs typeface="+mn-cs"/>
                <a:sym typeface="Arial"/>
              </a:rPr>
              <a:t>organic </a:t>
            </a: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advice</a:t>
            </a:r>
          </a:p>
        </p:txBody>
      </p:sp>
      <p:sp>
        <p:nvSpPr>
          <p:cNvPr id="30" name="Rechteck 15">
            <a:extLst>
              <a:ext uri="{FF2B5EF4-FFF2-40B4-BE49-F238E27FC236}">
                <a16:creationId xmlns:a16="http://schemas.microsoft.com/office/drawing/2014/main" id="{6D758389-718C-1624-858C-C7F5B2C5C8CB}"/>
              </a:ext>
            </a:extLst>
          </p:cNvPr>
          <p:cNvSpPr/>
          <p:nvPr/>
        </p:nvSpPr>
        <p:spPr>
          <a:xfrm>
            <a:off x="6471062" y="3084449"/>
            <a:ext cx="1917205" cy="921675"/>
          </a:xfrm>
          <a:prstGeom prst="rect">
            <a:avLst/>
          </a:prstGeom>
          <a:solidFill>
            <a:srgbClr val="D3E8F9"/>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Novel approaches in </a:t>
            </a:r>
            <a:r>
              <a:rPr kumimoji="0" lang="en-GB" sz="1600" b="1" i="0" u="none" strike="noStrike" kern="0" cap="none" spc="0" normalizeH="0" baseline="0" noProof="0" dirty="0">
                <a:ln>
                  <a:noFill/>
                </a:ln>
                <a:solidFill>
                  <a:srgbClr val="C00000"/>
                </a:solidFill>
                <a:effectLst/>
                <a:uLnTx/>
                <a:uFillTx/>
                <a:latin typeface="Arial"/>
                <a:ea typeface="+mn-ea"/>
                <a:cs typeface="+mn-cs"/>
                <a:sym typeface="Arial"/>
              </a:rPr>
              <a:t>pesticide</a:t>
            </a: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 reduction advice</a:t>
            </a:r>
          </a:p>
        </p:txBody>
      </p:sp>
      <p:pic>
        <p:nvPicPr>
          <p:cNvPr id="31" name="Grafik 16">
            <a:extLst>
              <a:ext uri="{FF2B5EF4-FFF2-40B4-BE49-F238E27FC236}">
                <a16:creationId xmlns:a16="http://schemas.microsoft.com/office/drawing/2014/main" id="{DC16CAFD-1E53-E29E-BDA1-A6E76CA83287}"/>
              </a:ext>
            </a:extLst>
          </p:cNvPr>
          <p:cNvPicPr>
            <a:picLocks noChangeAspect="1"/>
          </p:cNvPicPr>
          <p:nvPr/>
        </p:nvPicPr>
        <p:blipFill rotWithShape="1">
          <a:blip r:embed="rId8"/>
          <a:srcRect l="54167" t="30741" r="35833" b="63333"/>
          <a:stretch/>
        </p:blipFill>
        <p:spPr>
          <a:xfrm>
            <a:off x="1300611" y="4318433"/>
            <a:ext cx="1459282" cy="486427"/>
          </a:xfrm>
          <a:prstGeom prst="rect">
            <a:avLst/>
          </a:prstGeom>
        </p:spPr>
      </p:pic>
      <p:pic>
        <p:nvPicPr>
          <p:cNvPr id="32" name="Grafik 18">
            <a:extLst>
              <a:ext uri="{FF2B5EF4-FFF2-40B4-BE49-F238E27FC236}">
                <a16:creationId xmlns:a16="http://schemas.microsoft.com/office/drawing/2014/main" id="{58A39DD8-82DF-2589-2871-5AEE5FFD9A17}"/>
              </a:ext>
            </a:extLst>
          </p:cNvPr>
          <p:cNvPicPr>
            <a:picLocks noChangeAspect="1"/>
          </p:cNvPicPr>
          <p:nvPr/>
        </p:nvPicPr>
        <p:blipFill>
          <a:blip r:embed="rId9"/>
          <a:stretch>
            <a:fillRect/>
          </a:stretch>
        </p:blipFill>
        <p:spPr>
          <a:xfrm>
            <a:off x="3842147" y="4204085"/>
            <a:ext cx="1898650" cy="660400"/>
          </a:xfrm>
          <a:prstGeom prst="rect">
            <a:avLst/>
          </a:prstGeom>
        </p:spPr>
      </p:pic>
      <p:pic>
        <p:nvPicPr>
          <p:cNvPr id="33" name="Picture 6" descr="ForAdvise Project EU">
            <a:extLst>
              <a:ext uri="{FF2B5EF4-FFF2-40B4-BE49-F238E27FC236}">
                <a16:creationId xmlns:a16="http://schemas.microsoft.com/office/drawing/2014/main" id="{D0110D1B-7A02-BC32-7E01-A414CD88B24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81575" y="3940289"/>
            <a:ext cx="1195031" cy="1195031"/>
          </a:xfrm>
          <a:prstGeom prst="rect">
            <a:avLst/>
          </a:prstGeom>
          <a:noFill/>
          <a:extLst>
            <a:ext uri="{909E8E84-426E-40DD-AFC4-6F175D3DCCD1}">
              <a14:hiddenFill xmlns:a14="http://schemas.microsoft.com/office/drawing/2010/main">
                <a:solidFill>
                  <a:srgbClr val="FFFFFF"/>
                </a:solidFill>
              </a14:hiddenFill>
            </a:ext>
          </a:extLst>
        </p:spPr>
      </p:pic>
      <p:sp>
        <p:nvSpPr>
          <p:cNvPr id="34" name="Rechteck 20">
            <a:extLst>
              <a:ext uri="{FF2B5EF4-FFF2-40B4-BE49-F238E27FC236}">
                <a16:creationId xmlns:a16="http://schemas.microsoft.com/office/drawing/2014/main" id="{7618A28B-C60D-26FA-1FE5-D14ABF718A82}"/>
              </a:ext>
            </a:extLst>
          </p:cNvPr>
          <p:cNvSpPr/>
          <p:nvPr/>
        </p:nvSpPr>
        <p:spPr>
          <a:xfrm>
            <a:off x="1154480" y="4804860"/>
            <a:ext cx="1605413" cy="912877"/>
          </a:xfrm>
          <a:prstGeom prst="rect">
            <a:avLst/>
          </a:prstGeom>
          <a:solidFill>
            <a:srgbClr val="D3E8F9"/>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Innovative advice in </a:t>
            </a:r>
            <a:r>
              <a:rPr kumimoji="0" lang="en-GB" sz="1600" b="1" i="0" u="none" strike="noStrike" kern="0" cap="none" spc="0" normalizeH="0" baseline="0" noProof="0" dirty="0">
                <a:ln>
                  <a:noFill/>
                </a:ln>
                <a:solidFill>
                  <a:srgbClr val="C00000"/>
                </a:solidFill>
                <a:effectLst/>
                <a:uLnTx/>
                <a:uFillTx/>
                <a:latin typeface="Arial"/>
                <a:ea typeface="+mn-ea"/>
                <a:cs typeface="+mn-cs"/>
                <a:sym typeface="Arial"/>
              </a:rPr>
              <a:t>animal health and welfare</a:t>
            </a:r>
          </a:p>
        </p:txBody>
      </p:sp>
      <p:sp>
        <p:nvSpPr>
          <p:cNvPr id="35" name="Rechteck 21">
            <a:extLst>
              <a:ext uri="{FF2B5EF4-FFF2-40B4-BE49-F238E27FC236}">
                <a16:creationId xmlns:a16="http://schemas.microsoft.com/office/drawing/2014/main" id="{C38C23BE-2A1C-6907-130A-E415A739A31A}"/>
              </a:ext>
            </a:extLst>
          </p:cNvPr>
          <p:cNvSpPr/>
          <p:nvPr/>
        </p:nvSpPr>
        <p:spPr>
          <a:xfrm>
            <a:off x="3502422" y="5026312"/>
            <a:ext cx="2578099" cy="744429"/>
          </a:xfrm>
          <a:prstGeom prst="rect">
            <a:avLst/>
          </a:prstGeom>
          <a:solidFill>
            <a:srgbClr val="D3E8F9"/>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Innovative advice on </a:t>
            </a:r>
            <a:r>
              <a:rPr kumimoji="0" lang="en-GB" sz="1600" b="1" i="0" u="none" strike="noStrike" kern="0" cap="none" spc="0" normalizeH="0" baseline="0" noProof="0" dirty="0">
                <a:ln>
                  <a:noFill/>
                </a:ln>
                <a:solidFill>
                  <a:srgbClr val="C00000"/>
                </a:solidFill>
                <a:effectLst/>
                <a:uLnTx/>
                <a:uFillTx/>
                <a:latin typeface="Arial"/>
                <a:ea typeface="+mn-ea"/>
                <a:cs typeface="+mn-cs"/>
                <a:sym typeface="Arial"/>
              </a:rPr>
              <a:t>soil</a:t>
            </a: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 health and management</a:t>
            </a:r>
          </a:p>
        </p:txBody>
      </p:sp>
      <p:sp>
        <p:nvSpPr>
          <p:cNvPr id="36" name="Rechteck 22">
            <a:extLst>
              <a:ext uri="{FF2B5EF4-FFF2-40B4-BE49-F238E27FC236}">
                <a16:creationId xmlns:a16="http://schemas.microsoft.com/office/drawing/2014/main" id="{3557A945-7C48-BDD4-CD09-0BC98BAEF5F0}"/>
              </a:ext>
            </a:extLst>
          </p:cNvPr>
          <p:cNvSpPr/>
          <p:nvPr/>
        </p:nvSpPr>
        <p:spPr>
          <a:xfrm>
            <a:off x="6671953" y="5026313"/>
            <a:ext cx="1751542" cy="691424"/>
          </a:xfrm>
          <a:prstGeom prst="rect">
            <a:avLst/>
          </a:prstGeom>
          <a:solidFill>
            <a:srgbClr val="D3E8F9"/>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Innovative advice on </a:t>
            </a:r>
            <a:r>
              <a:rPr kumimoji="0" lang="en-GB" sz="1600" b="1" i="0" u="none" strike="noStrike" kern="0" cap="none" spc="0" normalizeH="0" baseline="0" noProof="0" dirty="0">
                <a:ln>
                  <a:noFill/>
                </a:ln>
                <a:solidFill>
                  <a:srgbClr val="C00000"/>
                </a:solidFill>
                <a:effectLst/>
                <a:uLnTx/>
                <a:uFillTx/>
                <a:latin typeface="Arial"/>
                <a:ea typeface="+mn-ea"/>
                <a:cs typeface="+mn-cs"/>
                <a:sym typeface="Arial"/>
              </a:rPr>
              <a:t>fertiliser</a:t>
            </a: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 use</a:t>
            </a:r>
          </a:p>
        </p:txBody>
      </p:sp>
      <p:sp>
        <p:nvSpPr>
          <p:cNvPr id="37" name="Rechteck 23">
            <a:extLst>
              <a:ext uri="{FF2B5EF4-FFF2-40B4-BE49-F238E27FC236}">
                <a16:creationId xmlns:a16="http://schemas.microsoft.com/office/drawing/2014/main" id="{AF8933F8-AE52-0859-B2ED-1376D7790311}"/>
              </a:ext>
            </a:extLst>
          </p:cNvPr>
          <p:cNvSpPr/>
          <p:nvPr/>
        </p:nvSpPr>
        <p:spPr>
          <a:xfrm>
            <a:off x="8860593" y="5026313"/>
            <a:ext cx="1751542" cy="691424"/>
          </a:xfrm>
          <a:prstGeom prst="rect">
            <a:avLst/>
          </a:prstGeom>
          <a:solidFill>
            <a:srgbClr val="D3E8F9"/>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Innovative advice in </a:t>
            </a:r>
            <a:r>
              <a:rPr kumimoji="0" lang="en-GB" sz="1600" b="1" i="0" u="none" strike="noStrike" kern="0" cap="none" spc="0" normalizeH="0" baseline="0" noProof="0" dirty="0">
                <a:ln>
                  <a:noFill/>
                </a:ln>
                <a:solidFill>
                  <a:srgbClr val="C00000"/>
                </a:solidFill>
                <a:effectLst/>
                <a:uLnTx/>
                <a:uFillTx/>
                <a:latin typeface="Arial"/>
                <a:ea typeface="+mn-ea"/>
                <a:cs typeface="+mn-cs"/>
                <a:sym typeface="Arial"/>
              </a:rPr>
              <a:t>forest</a:t>
            </a: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 management</a:t>
            </a:r>
          </a:p>
        </p:txBody>
      </p:sp>
      <p:pic>
        <p:nvPicPr>
          <p:cNvPr id="38" name="Grafik 7">
            <a:extLst>
              <a:ext uri="{FF2B5EF4-FFF2-40B4-BE49-F238E27FC236}">
                <a16:creationId xmlns:a16="http://schemas.microsoft.com/office/drawing/2014/main" id="{515FDD11-444E-3EEB-3979-E4CF1AD7183B}"/>
              </a:ext>
            </a:extLst>
          </p:cNvPr>
          <p:cNvPicPr>
            <a:picLocks noChangeAspect="1"/>
          </p:cNvPicPr>
          <p:nvPr/>
        </p:nvPicPr>
        <p:blipFill>
          <a:blip r:embed="rId11"/>
          <a:stretch>
            <a:fillRect/>
          </a:stretch>
        </p:blipFill>
        <p:spPr>
          <a:xfrm>
            <a:off x="8712727" y="2238992"/>
            <a:ext cx="1921352" cy="939727"/>
          </a:xfrm>
          <a:prstGeom prst="rect">
            <a:avLst/>
          </a:prstGeom>
        </p:spPr>
      </p:pic>
      <p:sp>
        <p:nvSpPr>
          <p:cNvPr id="39" name="Rechteck 2">
            <a:extLst>
              <a:ext uri="{FF2B5EF4-FFF2-40B4-BE49-F238E27FC236}">
                <a16:creationId xmlns:a16="http://schemas.microsoft.com/office/drawing/2014/main" id="{C9A8B420-EEC2-A963-B692-F047AFF17CB2}"/>
              </a:ext>
            </a:extLst>
          </p:cNvPr>
          <p:cNvSpPr/>
          <p:nvPr/>
        </p:nvSpPr>
        <p:spPr>
          <a:xfrm>
            <a:off x="8838669" y="3103938"/>
            <a:ext cx="1707011" cy="902186"/>
          </a:xfrm>
          <a:prstGeom prst="rect">
            <a:avLst/>
          </a:prstGeom>
          <a:solidFill>
            <a:srgbClr val="D3E8F9"/>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C00000"/>
                </a:solidFill>
                <a:effectLst/>
                <a:uLnTx/>
                <a:uFillTx/>
                <a:latin typeface="Arial"/>
                <a:ea typeface="+mn-ea"/>
                <a:cs typeface="+mn-cs"/>
                <a:sym typeface="Arial"/>
              </a:rPr>
              <a:t>Climate</a:t>
            </a:r>
            <a:r>
              <a:rPr kumimoji="0" lang="en-GB" sz="1600" b="1" i="0" u="none" strike="noStrike" kern="0" cap="none" spc="0" normalizeH="0" baseline="0" noProof="0" dirty="0">
                <a:ln>
                  <a:noFill/>
                </a:ln>
                <a:solidFill>
                  <a:srgbClr val="4D4D4D"/>
                </a:solidFill>
                <a:effectLst/>
                <a:uLnTx/>
                <a:uFillTx/>
                <a:latin typeface="Arial"/>
                <a:ea typeface="+mn-ea"/>
                <a:cs typeface="+mn-cs"/>
                <a:sym typeface="Arial"/>
              </a:rPr>
              <a:t> mitigation advice on farms</a:t>
            </a:r>
          </a:p>
        </p:txBody>
      </p:sp>
    </p:spTree>
    <p:extLst>
      <p:ext uri="{BB962C8B-B14F-4D97-AF65-F5344CB8AC3E}">
        <p14:creationId xmlns:p14="http://schemas.microsoft.com/office/powerpoint/2010/main" val="1608916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Afgeronde rechthoek 7"/>
          <p:cNvSpPr>
            <a:spLocks noChangeArrowheads="1"/>
          </p:cNvSpPr>
          <p:nvPr/>
        </p:nvSpPr>
        <p:spPr bwMode="auto">
          <a:xfrm>
            <a:off x="1973263" y="1154114"/>
            <a:ext cx="8140700" cy="503713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a:defRPr sz="7600" b="1">
                <a:solidFill>
                  <a:srgbClr val="FFD624"/>
                </a:solidFill>
                <a:latin typeface="Verdana" panose="020B0604030504040204" pitchFamily="34" charset="0"/>
              </a:defRPr>
            </a:lvl1pPr>
            <a:lvl2pPr marL="742950" indent="-285750">
              <a:defRPr sz="7600" b="1">
                <a:solidFill>
                  <a:srgbClr val="FFD624"/>
                </a:solidFill>
                <a:latin typeface="Verdana" panose="020B0604030504040204" pitchFamily="34" charset="0"/>
              </a:defRPr>
            </a:lvl2pPr>
            <a:lvl3pPr marL="1143000" indent="-228600">
              <a:defRPr sz="7600" b="1">
                <a:solidFill>
                  <a:srgbClr val="FFD624"/>
                </a:solidFill>
                <a:latin typeface="Verdana" panose="020B0604030504040204" pitchFamily="34" charset="0"/>
              </a:defRPr>
            </a:lvl3pPr>
            <a:lvl4pPr marL="1600200" indent="-228600">
              <a:defRPr sz="7600" b="1">
                <a:solidFill>
                  <a:srgbClr val="FFD624"/>
                </a:solidFill>
                <a:latin typeface="Verdana" panose="020B0604030504040204" pitchFamily="34" charset="0"/>
              </a:defRPr>
            </a:lvl4pPr>
            <a:lvl5pPr marL="2057400" indent="-228600">
              <a:defRPr sz="7600" b="1">
                <a:solidFill>
                  <a:srgbClr val="FFD624"/>
                </a:solidFill>
                <a:latin typeface="Verdana" panose="020B0604030504040204" pitchFamily="34" charset="0"/>
              </a:defRPr>
            </a:lvl5pPr>
            <a:lvl6pPr marL="2514600" indent="-228600" eaLnBrk="0" fontAlgn="base" hangingPunct="0">
              <a:spcBef>
                <a:spcPct val="0"/>
              </a:spcBef>
              <a:spcAft>
                <a:spcPct val="0"/>
              </a:spcAft>
              <a:defRPr sz="7600" b="1">
                <a:solidFill>
                  <a:srgbClr val="FFD624"/>
                </a:solidFill>
                <a:latin typeface="Verdana" panose="020B0604030504040204" pitchFamily="34" charset="0"/>
              </a:defRPr>
            </a:lvl6pPr>
            <a:lvl7pPr marL="2971800" indent="-228600" eaLnBrk="0" fontAlgn="base" hangingPunct="0">
              <a:spcBef>
                <a:spcPct val="0"/>
              </a:spcBef>
              <a:spcAft>
                <a:spcPct val="0"/>
              </a:spcAft>
              <a:defRPr sz="7600" b="1">
                <a:solidFill>
                  <a:srgbClr val="FFD624"/>
                </a:solidFill>
                <a:latin typeface="Verdana" panose="020B0604030504040204" pitchFamily="34" charset="0"/>
              </a:defRPr>
            </a:lvl7pPr>
            <a:lvl8pPr marL="3429000" indent="-228600" eaLnBrk="0" fontAlgn="base" hangingPunct="0">
              <a:spcBef>
                <a:spcPct val="0"/>
              </a:spcBef>
              <a:spcAft>
                <a:spcPct val="0"/>
              </a:spcAft>
              <a:defRPr sz="7600" b="1">
                <a:solidFill>
                  <a:srgbClr val="FFD624"/>
                </a:solidFill>
                <a:latin typeface="Verdana" panose="020B0604030504040204" pitchFamily="34" charset="0"/>
              </a:defRPr>
            </a:lvl8pPr>
            <a:lvl9pPr marL="3886200" indent="-228600" eaLnBrk="0" fontAlgn="base" hangingPunct="0">
              <a:spcBef>
                <a:spcPct val="0"/>
              </a:spcBef>
              <a:spcAft>
                <a:spcPct val="0"/>
              </a:spcAft>
              <a:defRPr sz="7600" b="1">
                <a:solidFill>
                  <a:srgbClr val="FFD624"/>
                </a:solidFill>
                <a:latin typeface="Verdana" panose="020B0604030504040204" pitchFamily="34" charset="0"/>
              </a:defRPr>
            </a:lvl9pPr>
          </a:lstStyle>
          <a:p>
            <a:pPr marL="3175" marR="0" lvl="0" indent="0" algn="l" defTabSz="914400" rtl="0" eaLnBrk="1" fontAlgn="auto" latinLnBrk="0" hangingPunct="1">
              <a:lnSpc>
                <a:spcPct val="100000"/>
              </a:lnSpc>
              <a:spcBef>
                <a:spcPts val="0"/>
              </a:spcBef>
              <a:spcAft>
                <a:spcPts val="0"/>
              </a:spcAft>
              <a:buClrTx/>
              <a:buSzTx/>
              <a:buFontTx/>
              <a:buNone/>
              <a:tabLst/>
              <a:defRPr/>
            </a:pPr>
            <a:endParaRPr kumimoji="0" lang="nl-BE" altLang="en-US" sz="1200" b="0" i="0" u="none" strike="noStrike" kern="1200" cap="none" spc="0" normalizeH="0" baseline="0" noProof="0">
              <a:ln>
                <a:noFill/>
              </a:ln>
              <a:solidFill>
                <a:srgbClr val="0F5494"/>
              </a:solidFill>
              <a:effectLst/>
              <a:uLnTx/>
              <a:uFillTx/>
              <a:latin typeface="Verdana" panose="020B0604030504040204" pitchFamily="34" charset="0"/>
              <a:ea typeface="+mn-ea"/>
              <a:cs typeface="+mn-cs"/>
            </a:endParaRPr>
          </a:p>
        </p:txBody>
      </p:sp>
      <p:sp>
        <p:nvSpPr>
          <p:cNvPr id="168963" name="Afgeronde rechthoek 8"/>
          <p:cNvSpPr>
            <a:spLocks noChangeArrowheads="1"/>
          </p:cNvSpPr>
          <p:nvPr/>
        </p:nvSpPr>
        <p:spPr bwMode="auto">
          <a:xfrm>
            <a:off x="1674814" y="2405063"/>
            <a:ext cx="8739187" cy="4044950"/>
          </a:xfrm>
          <a:prstGeom prst="roundRect">
            <a:avLst>
              <a:gd name="adj" fmla="val 16667"/>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defRPr sz="7600" b="1">
                <a:solidFill>
                  <a:srgbClr val="FFD624"/>
                </a:solidFill>
                <a:latin typeface="Verdana" panose="020B0604030504040204" pitchFamily="34" charset="0"/>
              </a:defRPr>
            </a:lvl1pPr>
            <a:lvl2pPr marL="742950" indent="-285750">
              <a:defRPr sz="7600" b="1">
                <a:solidFill>
                  <a:srgbClr val="FFD624"/>
                </a:solidFill>
                <a:latin typeface="Verdana" panose="020B0604030504040204" pitchFamily="34" charset="0"/>
              </a:defRPr>
            </a:lvl2pPr>
            <a:lvl3pPr marL="1143000" indent="-228600">
              <a:defRPr sz="7600" b="1">
                <a:solidFill>
                  <a:srgbClr val="FFD624"/>
                </a:solidFill>
                <a:latin typeface="Verdana" panose="020B0604030504040204" pitchFamily="34" charset="0"/>
              </a:defRPr>
            </a:lvl3pPr>
            <a:lvl4pPr marL="1600200" indent="-228600">
              <a:defRPr sz="7600" b="1">
                <a:solidFill>
                  <a:srgbClr val="FFD624"/>
                </a:solidFill>
                <a:latin typeface="Verdana" panose="020B0604030504040204" pitchFamily="34" charset="0"/>
              </a:defRPr>
            </a:lvl4pPr>
            <a:lvl5pPr marL="2057400" indent="-228600">
              <a:defRPr sz="7600" b="1">
                <a:solidFill>
                  <a:srgbClr val="FFD624"/>
                </a:solidFill>
                <a:latin typeface="Verdana" panose="020B0604030504040204" pitchFamily="34" charset="0"/>
              </a:defRPr>
            </a:lvl5pPr>
            <a:lvl6pPr marL="2514600" indent="-228600" eaLnBrk="0" fontAlgn="base" hangingPunct="0">
              <a:spcBef>
                <a:spcPct val="0"/>
              </a:spcBef>
              <a:spcAft>
                <a:spcPct val="0"/>
              </a:spcAft>
              <a:defRPr sz="7600" b="1">
                <a:solidFill>
                  <a:srgbClr val="FFD624"/>
                </a:solidFill>
                <a:latin typeface="Verdana" panose="020B0604030504040204" pitchFamily="34" charset="0"/>
              </a:defRPr>
            </a:lvl6pPr>
            <a:lvl7pPr marL="2971800" indent="-228600" eaLnBrk="0" fontAlgn="base" hangingPunct="0">
              <a:spcBef>
                <a:spcPct val="0"/>
              </a:spcBef>
              <a:spcAft>
                <a:spcPct val="0"/>
              </a:spcAft>
              <a:defRPr sz="7600" b="1">
                <a:solidFill>
                  <a:srgbClr val="FFD624"/>
                </a:solidFill>
                <a:latin typeface="Verdana" panose="020B0604030504040204" pitchFamily="34" charset="0"/>
              </a:defRPr>
            </a:lvl7pPr>
            <a:lvl8pPr marL="3429000" indent="-228600" eaLnBrk="0" fontAlgn="base" hangingPunct="0">
              <a:spcBef>
                <a:spcPct val="0"/>
              </a:spcBef>
              <a:spcAft>
                <a:spcPct val="0"/>
              </a:spcAft>
              <a:defRPr sz="7600" b="1">
                <a:solidFill>
                  <a:srgbClr val="FFD624"/>
                </a:solidFill>
                <a:latin typeface="Verdana" panose="020B0604030504040204" pitchFamily="34" charset="0"/>
              </a:defRPr>
            </a:lvl8pPr>
            <a:lvl9pPr marL="3886200" indent="-228600" eaLnBrk="0" fontAlgn="base" hangingPunct="0">
              <a:spcBef>
                <a:spcPct val="0"/>
              </a:spcBef>
              <a:spcAft>
                <a:spcPct val="0"/>
              </a:spcAft>
              <a:defRPr sz="7600" b="1">
                <a:solidFill>
                  <a:srgbClr val="FFD624"/>
                </a:solidFill>
                <a:latin typeface="Verdana" panose="020B0604030504040204" pitchFamily="34" charset="0"/>
              </a:defRPr>
            </a:lvl9pPr>
          </a:lstStyle>
          <a:p>
            <a:pPr marL="3175" marR="0" lvl="0" indent="0" algn="l" defTabSz="914400" rtl="0" eaLnBrk="1" fontAlgn="auto" latinLnBrk="0" hangingPunct="1">
              <a:lnSpc>
                <a:spcPct val="100000"/>
              </a:lnSpc>
              <a:spcBef>
                <a:spcPts val="0"/>
              </a:spcBef>
              <a:spcAft>
                <a:spcPts val="0"/>
              </a:spcAft>
              <a:buClrTx/>
              <a:buSzTx/>
              <a:buFontTx/>
              <a:buNone/>
              <a:tabLst/>
              <a:defRPr/>
            </a:pPr>
            <a:endParaRPr kumimoji="0" lang="nl-BE" altLang="en-US" sz="1200" b="0" i="0" u="none" strike="noStrike" kern="1200" cap="none" spc="0" normalizeH="0" baseline="0" noProof="0">
              <a:ln>
                <a:noFill/>
              </a:ln>
              <a:solidFill>
                <a:srgbClr val="0F5494"/>
              </a:solidFill>
              <a:effectLst/>
              <a:uLnTx/>
              <a:uFillTx/>
              <a:latin typeface="Verdana" panose="020B0604030504040204" pitchFamily="34" charset="0"/>
              <a:ea typeface="+mn-ea"/>
              <a:cs typeface="+mn-cs"/>
            </a:endParaRPr>
          </a:p>
        </p:txBody>
      </p:sp>
      <p:sp>
        <p:nvSpPr>
          <p:cNvPr id="18436" name="Tekstvak 9"/>
          <p:cNvSpPr txBox="1">
            <a:spLocks noChangeArrowheads="1"/>
          </p:cNvSpPr>
          <p:nvPr/>
        </p:nvSpPr>
        <p:spPr bwMode="auto">
          <a:xfrm>
            <a:off x="2106614" y="2649539"/>
            <a:ext cx="879792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0363" eaLnBrk="0" hangingPunct="0">
              <a:defRPr sz="7600">
                <a:solidFill>
                  <a:srgbClr val="FFD624"/>
                </a:solidFill>
                <a:latin typeface="Verdana" pitchFamily="34" charset="0"/>
              </a:defRPr>
            </a:lvl1pPr>
            <a:lvl2pPr marL="742950" indent="-285750"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marL="0" marR="0" lvl="0" indent="-360363" algn="l" defTabSz="914400" rtl="0" eaLnBrk="1" fontAlgn="auto" latinLnBrk="0" hangingPunct="1">
              <a:lnSpc>
                <a:spcPct val="100000"/>
              </a:lnSpc>
              <a:spcBef>
                <a:spcPts val="0"/>
              </a:spcBef>
              <a:spcAft>
                <a:spcPts val="1800"/>
              </a:spcAft>
              <a:buClrTx/>
              <a:buSzTx/>
              <a:buFontTx/>
              <a:buNone/>
              <a:tabLst/>
              <a:defRPr/>
            </a:pPr>
            <a:r>
              <a:rPr kumimoji="0" lang="nl-BE" altLang="en-US" sz="6000" b="0" i="0" u="none" strike="noStrike" kern="1200" cap="none" spc="0" normalizeH="0" baseline="0" noProof="0" dirty="0">
                <a:ln>
                  <a:noFill/>
                </a:ln>
                <a:solidFill>
                  <a:srgbClr val="FFFFFF"/>
                </a:solidFill>
                <a:effectLst/>
                <a:uLnTx/>
                <a:uFillTx/>
                <a:latin typeface="Verdana" pitchFamily="34" charset="0"/>
                <a:ea typeface="+mn-ea"/>
                <a:cs typeface="+mn-cs"/>
              </a:rPr>
              <a:t>Du </a:t>
            </a:r>
            <a:r>
              <a:rPr kumimoji="0" lang="nl-BE" altLang="en-US" sz="6000" b="0" i="0" u="none" strike="noStrike" kern="1200" cap="none" spc="0" normalizeH="0" baseline="0" noProof="0" dirty="0" err="1">
                <a:ln>
                  <a:noFill/>
                </a:ln>
                <a:solidFill>
                  <a:srgbClr val="FFFFFF"/>
                </a:solidFill>
                <a:effectLst/>
                <a:uLnTx/>
                <a:uFillTx/>
                <a:latin typeface="Verdana" pitchFamily="34" charset="0"/>
                <a:ea typeface="+mn-ea"/>
                <a:cs typeface="+mn-cs"/>
              </a:rPr>
              <a:t>choc</a:t>
            </a:r>
            <a:r>
              <a:rPr kumimoji="0" lang="nl-BE" altLang="en-US" sz="6000" b="0" i="0" u="none" strike="noStrike" kern="1200" cap="none" spc="0" normalizeH="0" baseline="0" noProof="0" dirty="0">
                <a:ln>
                  <a:noFill/>
                </a:ln>
                <a:solidFill>
                  <a:srgbClr val="FFFFFF"/>
                </a:solidFill>
                <a:effectLst/>
                <a:uLnTx/>
                <a:uFillTx/>
                <a:latin typeface="Verdana" pitchFamily="34" charset="0"/>
                <a:ea typeface="+mn-ea"/>
                <a:cs typeface="+mn-cs"/>
              </a:rPr>
              <a:t> des </a:t>
            </a:r>
            <a:r>
              <a:rPr kumimoji="0" lang="nl-BE" altLang="en-US" sz="6000" b="0" i="0" u="none" strike="noStrike" kern="1200" cap="none" spc="0" normalizeH="0" baseline="0" noProof="0" dirty="0" err="1">
                <a:ln>
                  <a:noFill/>
                </a:ln>
                <a:solidFill>
                  <a:srgbClr val="FFFFFF"/>
                </a:solidFill>
                <a:effectLst/>
                <a:uLnTx/>
                <a:uFillTx/>
                <a:latin typeface="Verdana" pitchFamily="34" charset="0"/>
                <a:ea typeface="+mn-ea"/>
                <a:cs typeface="+mn-cs"/>
              </a:rPr>
              <a:t>idées</a:t>
            </a:r>
            <a:r>
              <a:rPr kumimoji="0" lang="nl-BE" altLang="en-US" sz="6000" b="0" i="0" u="none" strike="noStrike" kern="1200" cap="none" spc="0" normalizeH="0" baseline="0" noProof="0" dirty="0">
                <a:ln>
                  <a:noFill/>
                </a:ln>
                <a:solidFill>
                  <a:srgbClr val="FFFFFF"/>
                </a:solidFill>
                <a:effectLst/>
                <a:uLnTx/>
                <a:uFillTx/>
                <a:latin typeface="Verdana" pitchFamily="34" charset="0"/>
                <a:ea typeface="+mn-ea"/>
                <a:cs typeface="+mn-cs"/>
              </a:rPr>
              <a:t> </a:t>
            </a:r>
            <a:r>
              <a:rPr kumimoji="0" lang="nl-BE" altLang="en-US" sz="6000" b="0" i="0" u="none" strike="noStrike" kern="1200" cap="none" spc="0" normalizeH="0" baseline="0" noProof="0" dirty="0" err="1">
                <a:ln>
                  <a:noFill/>
                </a:ln>
                <a:solidFill>
                  <a:srgbClr val="FFFFFF"/>
                </a:solidFill>
                <a:effectLst/>
                <a:uLnTx/>
                <a:uFillTx/>
                <a:latin typeface="Verdana" pitchFamily="34" charset="0"/>
                <a:ea typeface="+mn-ea"/>
                <a:cs typeface="+mn-cs"/>
              </a:rPr>
              <a:t>jaillit</a:t>
            </a:r>
            <a:r>
              <a:rPr kumimoji="0" lang="nl-BE" altLang="en-US" sz="6000" b="0" i="0" u="none" strike="noStrike" kern="1200" cap="none" spc="0" normalizeH="0" baseline="0" noProof="0" dirty="0">
                <a:ln>
                  <a:noFill/>
                </a:ln>
                <a:solidFill>
                  <a:srgbClr val="FFFFFF"/>
                </a:solidFill>
                <a:effectLst/>
                <a:uLnTx/>
                <a:uFillTx/>
                <a:latin typeface="Verdana" pitchFamily="34" charset="0"/>
                <a:ea typeface="+mn-ea"/>
                <a:cs typeface="+mn-cs"/>
              </a:rPr>
              <a:t> la </a:t>
            </a:r>
            <a:r>
              <a:rPr kumimoji="0" lang="nl-BE" altLang="en-US" sz="6000" b="0" i="0" u="none" strike="noStrike" kern="1200" cap="none" spc="0" normalizeH="0" baseline="0" noProof="0" dirty="0" err="1">
                <a:ln>
                  <a:noFill/>
                </a:ln>
                <a:solidFill>
                  <a:srgbClr val="FFFFFF"/>
                </a:solidFill>
                <a:effectLst/>
                <a:uLnTx/>
                <a:uFillTx/>
                <a:latin typeface="Verdana" pitchFamily="34" charset="0"/>
                <a:ea typeface="+mn-ea"/>
                <a:cs typeface="+mn-cs"/>
              </a:rPr>
              <a:t>lumière</a:t>
            </a:r>
            <a:endParaRPr kumimoji="0" lang="nl-BE" altLang="en-US" sz="6000" b="0" i="0" u="none" strike="noStrike" kern="1200" cap="none" spc="0" normalizeH="0" baseline="0" noProof="0" dirty="0">
              <a:ln>
                <a:noFill/>
              </a:ln>
              <a:solidFill>
                <a:srgbClr val="FFFFFF"/>
              </a:solidFill>
              <a:effectLst/>
              <a:uLnTx/>
              <a:uFillTx/>
              <a:latin typeface="Verdana" pitchFamily="34" charset="0"/>
              <a:ea typeface="+mn-ea"/>
              <a:cs typeface="+mn-cs"/>
            </a:endParaRPr>
          </a:p>
          <a:p>
            <a:pPr marL="0" marR="0" lvl="0" indent="-360363" algn="l" defTabSz="914400" rtl="0" eaLnBrk="1" fontAlgn="auto" latinLnBrk="0" hangingPunct="1">
              <a:lnSpc>
                <a:spcPct val="100000"/>
              </a:lnSpc>
              <a:spcBef>
                <a:spcPts val="0"/>
              </a:spcBef>
              <a:spcAft>
                <a:spcPts val="1800"/>
              </a:spcAft>
              <a:buClrTx/>
              <a:buSzTx/>
              <a:buFontTx/>
              <a:buNone/>
              <a:tabLst/>
              <a:defRPr/>
            </a:pPr>
            <a:r>
              <a:rPr kumimoji="0" lang="fr-FR" altLang="en-US" sz="2000" b="0" i="0" u="none" strike="noStrike" kern="1200" cap="none" spc="0" normalizeH="0" baseline="0" noProof="0" dirty="0">
                <a:ln>
                  <a:noFill/>
                </a:ln>
                <a:solidFill>
                  <a:srgbClr val="FFFFFF"/>
                </a:solidFill>
                <a:effectLst/>
                <a:uLnTx/>
                <a:uFillTx/>
                <a:latin typeface="Verdana" pitchFamily="34" charset="0"/>
                <a:ea typeface="+mn-ea"/>
                <a:cs typeface="+mn-cs"/>
              </a:rPr>
              <a:t>Nicolas Boileau, french philosopher, 17th </a:t>
            </a:r>
            <a:r>
              <a:rPr kumimoji="0" lang="fr-FR" altLang="en-US" sz="2000" b="0" i="0" u="none" strike="noStrike" kern="1200" cap="none" spc="0" normalizeH="0" baseline="0" noProof="0" dirty="0" err="1">
                <a:ln>
                  <a:noFill/>
                </a:ln>
                <a:solidFill>
                  <a:srgbClr val="FFFFFF"/>
                </a:solidFill>
                <a:effectLst/>
                <a:uLnTx/>
                <a:uFillTx/>
                <a:latin typeface="Verdana" pitchFamily="34" charset="0"/>
                <a:ea typeface="+mn-ea"/>
                <a:cs typeface="+mn-cs"/>
              </a:rPr>
              <a:t>century</a:t>
            </a:r>
            <a:endParaRPr kumimoji="0" lang="fr-FR" altLang="en-US" sz="2000" b="0" i="0" u="none" strike="noStrike" kern="1200" cap="none" spc="0" normalizeH="0" baseline="0" noProof="0" dirty="0">
              <a:ln>
                <a:noFill/>
              </a:ln>
              <a:solidFill>
                <a:srgbClr val="FFFFFF"/>
              </a:solidFill>
              <a:effectLst/>
              <a:uLnTx/>
              <a:uFillTx/>
              <a:latin typeface="Verdana" pitchFamily="34" charset="0"/>
              <a:ea typeface="+mn-ea"/>
              <a:cs typeface="+mn-cs"/>
            </a:endParaRPr>
          </a:p>
          <a:p>
            <a:pPr marL="0" marR="0" lvl="0" indent="-360363" algn="l" defTabSz="914400" rtl="0" eaLnBrk="0" fontAlgn="auto" latinLnBrk="0" hangingPunct="0">
              <a:lnSpc>
                <a:spcPct val="100000"/>
              </a:lnSpc>
              <a:spcBef>
                <a:spcPts val="0"/>
              </a:spcBef>
              <a:spcAft>
                <a:spcPts val="0"/>
              </a:spcAft>
              <a:buClrTx/>
              <a:buSzTx/>
              <a:buFontTx/>
              <a:buNone/>
              <a:tabLst/>
              <a:defRPr/>
            </a:pPr>
            <a:r>
              <a:rPr kumimoji="0" lang="en-US" altLang="nl-BE" sz="2400" b="0" i="0" u="none" strike="noStrike" kern="1200" cap="none" spc="0" normalizeH="0" baseline="0" noProof="0" dirty="0">
                <a:ln>
                  <a:noFill/>
                </a:ln>
                <a:solidFill>
                  <a:srgbClr val="FFFFFF"/>
                </a:solidFill>
                <a:effectLst/>
                <a:uLnTx/>
                <a:uFillTx/>
                <a:latin typeface="Verdana" pitchFamily="34" charset="0"/>
                <a:ea typeface="+mn-ea"/>
                <a:cs typeface="+mn-cs"/>
              </a:rPr>
              <a:t>&gt; Enlightenment comes when views collide</a:t>
            </a:r>
          </a:p>
          <a:p>
            <a:pPr marL="360363" marR="0" lvl="0" indent="-360363" algn="l" defTabSz="914400" rtl="0" eaLnBrk="0" fontAlgn="auto" latinLnBrk="0" hangingPunct="0">
              <a:lnSpc>
                <a:spcPct val="100000"/>
              </a:lnSpc>
              <a:spcBef>
                <a:spcPts val="0"/>
              </a:spcBef>
              <a:spcAft>
                <a:spcPts val="0"/>
              </a:spcAft>
              <a:buClrTx/>
              <a:buSzTx/>
              <a:buFontTx/>
              <a:buNone/>
              <a:tabLst/>
              <a:defRPr/>
            </a:pPr>
            <a:r>
              <a:rPr kumimoji="0" lang="nl-BE" altLang="nl-BE" sz="2400" b="0" i="0" u="none" strike="noStrike" kern="1200" cap="none" spc="0" normalizeH="0" baseline="0" noProof="0" dirty="0">
                <a:ln>
                  <a:noFill/>
                </a:ln>
                <a:solidFill>
                  <a:srgbClr val="FFFFFF"/>
                </a:solidFill>
                <a:effectLst/>
                <a:uLnTx/>
                <a:uFillTx/>
                <a:latin typeface="Verdana" pitchFamily="34" charset="0"/>
                <a:ea typeface="+mn-ea"/>
                <a:cs typeface="+mn-cs"/>
              </a:rPr>
              <a:t>&gt; </a:t>
            </a:r>
            <a:r>
              <a:rPr kumimoji="0" lang="nl-BE" altLang="nl-BE" sz="2400" b="0" i="0" u="none" strike="noStrike" kern="1200" cap="none" spc="0" normalizeH="0" baseline="0" noProof="0" dirty="0" err="1">
                <a:ln>
                  <a:noFill/>
                </a:ln>
                <a:solidFill>
                  <a:srgbClr val="FFFFFF"/>
                </a:solidFill>
                <a:effectLst/>
                <a:uLnTx/>
                <a:uFillTx/>
                <a:latin typeface="Verdana" pitchFamily="34" charset="0"/>
                <a:ea typeface="+mn-ea"/>
                <a:cs typeface="+mn-cs"/>
              </a:rPr>
              <a:t>From</a:t>
            </a:r>
            <a:r>
              <a:rPr kumimoji="0" lang="nl-BE" altLang="nl-BE" sz="2400" b="0" i="0" u="none" strike="noStrike" kern="1200" cap="none" spc="0" normalizeH="0" baseline="0" noProof="0" dirty="0">
                <a:ln>
                  <a:noFill/>
                </a:ln>
                <a:solidFill>
                  <a:srgbClr val="FFFFFF"/>
                </a:solidFill>
                <a:effectLst/>
                <a:uLnTx/>
                <a:uFillTx/>
                <a:latin typeface="Verdana" pitchFamily="34" charset="0"/>
                <a:ea typeface="+mn-ea"/>
                <a:cs typeface="+mn-cs"/>
              </a:rPr>
              <a:t> the clash of </a:t>
            </a:r>
            <a:r>
              <a:rPr kumimoji="0" lang="nl-BE" altLang="nl-BE" sz="2400" b="0" i="0" u="none" strike="noStrike" kern="1200" cap="none" spc="0" normalizeH="0" baseline="0" noProof="0" dirty="0" err="1">
                <a:ln>
                  <a:noFill/>
                </a:ln>
                <a:solidFill>
                  <a:srgbClr val="FFFFFF"/>
                </a:solidFill>
                <a:effectLst/>
                <a:uLnTx/>
                <a:uFillTx/>
                <a:latin typeface="Verdana" pitchFamily="34" charset="0"/>
                <a:ea typeface="+mn-ea"/>
                <a:cs typeface="+mn-cs"/>
              </a:rPr>
              <a:t>opposing</a:t>
            </a:r>
            <a:r>
              <a:rPr kumimoji="0" lang="nl-BE" altLang="nl-BE" sz="2400" b="0" i="0" u="none" strike="noStrike" kern="1200" cap="none" spc="0" normalizeH="0" baseline="0" noProof="0" dirty="0">
                <a:ln>
                  <a:noFill/>
                </a:ln>
                <a:solidFill>
                  <a:srgbClr val="FFFFFF"/>
                </a:solidFill>
                <a:effectLst/>
                <a:uLnTx/>
                <a:uFillTx/>
                <a:latin typeface="Verdana" pitchFamily="34" charset="0"/>
                <a:ea typeface="+mn-ea"/>
                <a:cs typeface="+mn-cs"/>
              </a:rPr>
              <a:t> </a:t>
            </a:r>
            <a:r>
              <a:rPr kumimoji="0" lang="nl-BE" altLang="nl-BE" sz="2400" b="0" i="0" u="none" strike="noStrike" kern="1200" cap="none" spc="0" normalizeH="0" baseline="0" noProof="0" dirty="0" err="1">
                <a:ln>
                  <a:noFill/>
                </a:ln>
                <a:solidFill>
                  <a:srgbClr val="FFFFFF"/>
                </a:solidFill>
                <a:effectLst/>
                <a:uLnTx/>
                <a:uFillTx/>
                <a:latin typeface="Verdana" pitchFamily="34" charset="0"/>
                <a:ea typeface="+mn-ea"/>
                <a:cs typeface="+mn-cs"/>
              </a:rPr>
              <a:t>minds</a:t>
            </a:r>
            <a:r>
              <a:rPr kumimoji="0" lang="nl-BE" altLang="nl-BE" sz="2400" b="0" i="0" u="none" strike="noStrike" kern="1200" cap="none" spc="0" normalizeH="0" baseline="0" noProof="0" dirty="0">
                <a:ln>
                  <a:noFill/>
                </a:ln>
                <a:solidFill>
                  <a:srgbClr val="FFFFFF"/>
                </a:solidFill>
                <a:effectLst/>
                <a:uLnTx/>
                <a:uFillTx/>
                <a:latin typeface="Verdana" pitchFamily="34" charset="0"/>
                <a:ea typeface="+mn-ea"/>
                <a:cs typeface="+mn-cs"/>
              </a:rPr>
              <a:t>, new </a:t>
            </a:r>
            <a:r>
              <a:rPr kumimoji="0" lang="nl-BE" altLang="nl-BE" sz="2400" b="0" i="0" u="none" strike="noStrike" kern="1200" cap="none" spc="0" normalizeH="0" baseline="0" noProof="0" dirty="0" err="1">
                <a:ln>
                  <a:noFill/>
                </a:ln>
                <a:solidFill>
                  <a:srgbClr val="FFFFFF"/>
                </a:solidFill>
                <a:effectLst/>
                <a:uLnTx/>
                <a:uFillTx/>
                <a:latin typeface="Verdana" pitchFamily="34" charset="0"/>
                <a:ea typeface="+mn-ea"/>
                <a:cs typeface="+mn-cs"/>
              </a:rPr>
              <a:t>ideas</a:t>
            </a:r>
            <a:r>
              <a:rPr kumimoji="0" lang="nl-BE" altLang="nl-BE" sz="2400" b="0" i="0" u="none" strike="noStrike" kern="1200" cap="none" spc="0" normalizeH="0" baseline="0" noProof="0" dirty="0">
                <a:ln>
                  <a:noFill/>
                </a:ln>
                <a:solidFill>
                  <a:srgbClr val="FFFFFF"/>
                </a:solidFill>
                <a:effectLst/>
                <a:uLnTx/>
                <a:uFillTx/>
                <a:latin typeface="Verdana" pitchFamily="34" charset="0"/>
                <a:ea typeface="+mn-ea"/>
                <a:cs typeface="+mn-cs"/>
              </a:rPr>
              <a:t> </a:t>
            </a:r>
            <a:r>
              <a:rPr kumimoji="0" lang="nl-BE" altLang="nl-BE" sz="2400" b="0" i="0" u="none" strike="noStrike" kern="1200" cap="none" spc="0" normalizeH="0" baseline="0" noProof="0" dirty="0" err="1">
                <a:ln>
                  <a:noFill/>
                </a:ln>
                <a:solidFill>
                  <a:srgbClr val="FFFFFF"/>
                </a:solidFill>
                <a:effectLst/>
                <a:uLnTx/>
                <a:uFillTx/>
                <a:latin typeface="Verdana" pitchFamily="34" charset="0"/>
                <a:ea typeface="+mn-ea"/>
                <a:cs typeface="+mn-cs"/>
              </a:rPr>
              <a:t>arise</a:t>
            </a:r>
            <a:endParaRPr kumimoji="0" lang="nl-BE" altLang="nl-BE" sz="2400" b="0" i="0" u="none" strike="noStrike" kern="1200" cap="none" spc="0" normalizeH="0" baseline="0" noProof="0" dirty="0">
              <a:ln>
                <a:noFill/>
              </a:ln>
              <a:solidFill>
                <a:srgbClr val="FFFFFF"/>
              </a:solidFill>
              <a:effectLst/>
              <a:uLnTx/>
              <a:uFillTx/>
              <a:latin typeface="Verdana" pitchFamily="34" charset="0"/>
              <a:ea typeface="+mn-ea"/>
              <a:cs typeface="+mn-cs"/>
            </a:endParaRPr>
          </a:p>
          <a:p>
            <a:pPr marL="0" marR="0" lvl="0" indent="-360363" algn="l" defTabSz="914400" rtl="0" eaLnBrk="1" fontAlgn="auto" latinLnBrk="0" hangingPunct="1">
              <a:lnSpc>
                <a:spcPct val="100000"/>
              </a:lnSpc>
              <a:spcBef>
                <a:spcPts val="0"/>
              </a:spcBef>
              <a:spcAft>
                <a:spcPts val="1800"/>
              </a:spcAft>
              <a:buClrTx/>
              <a:buSzTx/>
              <a:buFontTx/>
              <a:buNone/>
              <a:tabLst/>
              <a:defRPr/>
            </a:pPr>
            <a:endParaRPr kumimoji="0" lang="nl-BE" altLang="en-US" sz="3200" b="0" i="0" u="none" strike="noStrike" kern="1200" cap="none" spc="0" normalizeH="0" baseline="0" noProof="0" dirty="0">
              <a:ln>
                <a:noFill/>
              </a:ln>
              <a:solidFill>
                <a:srgbClr val="FFFFFF"/>
              </a:solidFill>
              <a:effectLst/>
              <a:uLnTx/>
              <a:uFillTx/>
              <a:latin typeface="Verdana" pitchFamily="34" charset="0"/>
              <a:ea typeface="+mn-ea"/>
              <a:cs typeface="+mn-cs"/>
            </a:endParaRPr>
          </a:p>
        </p:txBody>
      </p:sp>
      <p:sp>
        <p:nvSpPr>
          <p:cNvPr id="168965" name="Rectangle 3"/>
          <p:cNvSpPr txBox="1">
            <a:spLocks noChangeArrowheads="1"/>
          </p:cNvSpPr>
          <p:nvPr/>
        </p:nvSpPr>
        <p:spPr bwMode="auto">
          <a:xfrm>
            <a:off x="-219919" y="321352"/>
            <a:ext cx="12411919" cy="142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7600" b="1">
                <a:solidFill>
                  <a:srgbClr val="FFD624"/>
                </a:solidFill>
                <a:latin typeface="Verdana" panose="020B0604030504040204" pitchFamily="34" charset="0"/>
              </a:defRPr>
            </a:lvl1pPr>
            <a:lvl2pPr marL="354013">
              <a:defRPr sz="7600" b="1">
                <a:solidFill>
                  <a:srgbClr val="FFD624"/>
                </a:solidFill>
                <a:latin typeface="Verdana" panose="020B0604030504040204" pitchFamily="34" charset="0"/>
              </a:defRPr>
            </a:lvl2pPr>
            <a:lvl3pPr marL="1143000" indent="-228600">
              <a:defRPr sz="7600" b="1">
                <a:solidFill>
                  <a:srgbClr val="FFD624"/>
                </a:solidFill>
                <a:latin typeface="Verdana" panose="020B0604030504040204" pitchFamily="34" charset="0"/>
              </a:defRPr>
            </a:lvl3pPr>
            <a:lvl4pPr marL="1600200" indent="-228600">
              <a:defRPr sz="7600" b="1">
                <a:solidFill>
                  <a:srgbClr val="FFD624"/>
                </a:solidFill>
                <a:latin typeface="Verdana" panose="020B0604030504040204" pitchFamily="34" charset="0"/>
              </a:defRPr>
            </a:lvl4pPr>
            <a:lvl5pPr marL="2057400" indent="-228600">
              <a:defRPr sz="7600" b="1">
                <a:solidFill>
                  <a:srgbClr val="FFD624"/>
                </a:solidFill>
                <a:latin typeface="Verdana" panose="020B0604030504040204" pitchFamily="34" charset="0"/>
              </a:defRPr>
            </a:lvl5pPr>
            <a:lvl6pPr marL="2514600" indent="-228600" eaLnBrk="0" fontAlgn="base" hangingPunct="0">
              <a:spcBef>
                <a:spcPct val="0"/>
              </a:spcBef>
              <a:spcAft>
                <a:spcPct val="0"/>
              </a:spcAft>
              <a:defRPr sz="7600" b="1">
                <a:solidFill>
                  <a:srgbClr val="FFD624"/>
                </a:solidFill>
                <a:latin typeface="Verdana" panose="020B0604030504040204" pitchFamily="34" charset="0"/>
              </a:defRPr>
            </a:lvl6pPr>
            <a:lvl7pPr marL="2971800" indent="-228600" eaLnBrk="0" fontAlgn="base" hangingPunct="0">
              <a:spcBef>
                <a:spcPct val="0"/>
              </a:spcBef>
              <a:spcAft>
                <a:spcPct val="0"/>
              </a:spcAft>
              <a:defRPr sz="7600" b="1">
                <a:solidFill>
                  <a:srgbClr val="FFD624"/>
                </a:solidFill>
                <a:latin typeface="Verdana" panose="020B0604030504040204" pitchFamily="34" charset="0"/>
              </a:defRPr>
            </a:lvl7pPr>
            <a:lvl8pPr marL="3429000" indent="-228600" eaLnBrk="0" fontAlgn="base" hangingPunct="0">
              <a:spcBef>
                <a:spcPct val="0"/>
              </a:spcBef>
              <a:spcAft>
                <a:spcPct val="0"/>
              </a:spcAft>
              <a:defRPr sz="7600" b="1">
                <a:solidFill>
                  <a:srgbClr val="FFD624"/>
                </a:solidFill>
                <a:latin typeface="Verdana" panose="020B0604030504040204" pitchFamily="34" charset="0"/>
              </a:defRPr>
            </a:lvl8pPr>
            <a:lvl9pPr marL="3886200" indent="-228600" eaLnBrk="0" fontAlgn="base" hangingPunct="0">
              <a:spcBef>
                <a:spcPct val="0"/>
              </a:spcBef>
              <a:spcAft>
                <a:spcPct val="0"/>
              </a:spcAft>
              <a:defRPr sz="7600" b="1">
                <a:solidFill>
                  <a:srgbClr val="FFD624"/>
                </a:solidFill>
                <a:latin typeface="Verdana" panose="020B0604030504040204" pitchFamily="34" charset="0"/>
              </a:defRPr>
            </a:lvl9pPr>
          </a:lstStyle>
          <a:p>
            <a:pPr marL="354013" marR="0" lvl="1" indent="0" algn="l" defTabSz="914400" rtl="0" eaLnBrk="1" fontAlgn="auto" latinLnBrk="0" hangingPunct="1">
              <a:lnSpc>
                <a:spcPct val="100000"/>
              </a:lnSpc>
              <a:spcBef>
                <a:spcPts val="900"/>
              </a:spcBef>
              <a:spcAft>
                <a:spcPts val="0"/>
              </a:spcAft>
              <a:buClrTx/>
              <a:buSzTx/>
              <a:buFontTx/>
              <a:buNone/>
              <a:tabLst/>
              <a:defRPr/>
            </a:pPr>
            <a:r>
              <a:rPr kumimoji="0" lang="nl-BE" altLang="nl-BE" sz="2800" b="1" i="1" u="none" strike="noStrike" kern="1200" cap="none" spc="0" normalizeH="0" baseline="0" noProof="0" dirty="0" err="1">
                <a:ln>
                  <a:noFill/>
                </a:ln>
                <a:solidFill>
                  <a:srgbClr val="C00000"/>
                </a:solidFill>
                <a:effectLst/>
                <a:uLnTx/>
                <a:uFillTx/>
                <a:latin typeface="Verdana" panose="020B0604030504040204" pitchFamily="34" charset="0"/>
                <a:ea typeface="+mn-ea"/>
                <a:cs typeface="+mn-cs"/>
              </a:rPr>
              <a:t>Obligation</a:t>
            </a:r>
            <a:r>
              <a:rPr kumimoji="0" lang="nl-BE" altLang="nl-BE" sz="2800" b="1" i="1"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 </a:t>
            </a:r>
            <a:r>
              <a:rPr kumimoji="0" lang="nl-BE" altLang="nl-BE" sz="2800" b="1" i="1" u="none" strike="noStrike" kern="1200" cap="none" spc="0" normalizeH="0" baseline="0" noProof="0" dirty="0" err="1">
                <a:ln>
                  <a:noFill/>
                </a:ln>
                <a:solidFill>
                  <a:srgbClr val="C00000"/>
                </a:solidFill>
                <a:effectLst/>
                <a:uLnTx/>
                <a:uFillTx/>
                <a:latin typeface="Verdana" panose="020B0604030504040204" pitchFamily="34" charset="0"/>
                <a:ea typeface="+mn-ea"/>
                <a:cs typeface="+mn-cs"/>
              </a:rPr>
              <a:t>for</a:t>
            </a:r>
            <a:r>
              <a:rPr kumimoji="0" lang="nl-BE" altLang="nl-BE" sz="2800" b="1" i="1"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 </a:t>
            </a:r>
            <a:r>
              <a:rPr kumimoji="0" lang="nl-BE" altLang="nl-BE" sz="2800" b="1" i="1" u="none" strike="noStrike" kern="1200" cap="none" spc="0" normalizeH="0" baseline="0" noProof="0" dirty="0" err="1">
                <a:ln>
                  <a:noFill/>
                </a:ln>
                <a:solidFill>
                  <a:srgbClr val="C00000"/>
                </a:solidFill>
                <a:effectLst/>
                <a:uLnTx/>
                <a:uFillTx/>
                <a:latin typeface="Verdana" panose="020B0604030504040204" pitchFamily="34" charset="0"/>
                <a:ea typeface="+mn-ea"/>
                <a:cs typeface="+mn-cs"/>
              </a:rPr>
              <a:t>each</a:t>
            </a:r>
            <a:r>
              <a:rPr kumimoji="0" lang="nl-BE" altLang="nl-BE" sz="2800" b="1" i="1"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 MS </a:t>
            </a:r>
            <a:r>
              <a:rPr kumimoji="0" lang="nl-BE" altLang="nl-BE" sz="2800" b="1" i="1" u="none" strike="noStrike" kern="1200" cap="none" spc="0" normalizeH="0" baseline="0" noProof="0" dirty="0" err="1">
                <a:ln>
                  <a:noFill/>
                </a:ln>
                <a:solidFill>
                  <a:srgbClr val="C00000"/>
                </a:solidFill>
                <a:effectLst/>
                <a:uLnTx/>
                <a:uFillTx/>
                <a:latin typeface="Verdana" panose="020B0604030504040204" pitchFamily="34" charset="0"/>
                <a:ea typeface="+mn-ea"/>
                <a:cs typeface="+mn-cs"/>
              </a:rPr>
              <a:t>to</a:t>
            </a:r>
            <a:r>
              <a:rPr kumimoji="0" lang="nl-BE" altLang="nl-BE" sz="2800" b="1" i="1"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 </a:t>
            </a:r>
            <a:r>
              <a:rPr kumimoji="0" lang="nl-BE" altLang="nl-BE" sz="2800" b="1" i="1" u="none" strike="noStrike" kern="1200" cap="none" spc="0" normalizeH="0" baseline="0" noProof="0" dirty="0" err="1">
                <a:ln>
                  <a:noFill/>
                </a:ln>
                <a:solidFill>
                  <a:srgbClr val="C00000"/>
                </a:solidFill>
                <a:effectLst/>
                <a:uLnTx/>
                <a:uFillTx/>
                <a:latin typeface="Verdana" panose="020B0604030504040204" pitchFamily="34" charset="0"/>
                <a:ea typeface="+mn-ea"/>
                <a:cs typeface="+mn-cs"/>
              </a:rPr>
              <a:t>install</a:t>
            </a:r>
            <a:r>
              <a:rPr kumimoji="0" lang="nl-BE" altLang="nl-BE" sz="2800" b="1" i="1"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 </a:t>
            </a:r>
            <a:r>
              <a:rPr kumimoji="0" lang="nl-BE" altLang="nl-BE" sz="2800" b="1" i="1" u="none" strike="noStrike" kern="1200" cap="none" spc="0" normalizeH="0" baseline="0" noProof="0" dirty="0" err="1">
                <a:ln>
                  <a:noFill/>
                </a:ln>
                <a:solidFill>
                  <a:srgbClr val="C00000"/>
                </a:solidFill>
                <a:effectLst/>
                <a:uLnTx/>
                <a:uFillTx/>
                <a:latin typeface="Verdana" panose="020B0604030504040204" pitchFamily="34" charset="0"/>
                <a:ea typeface="+mn-ea"/>
                <a:cs typeface="+mn-cs"/>
              </a:rPr>
              <a:t>Innovation</a:t>
            </a:r>
            <a:r>
              <a:rPr kumimoji="0" lang="nl-BE" altLang="nl-BE" sz="2800" b="1" i="1" u="none" strike="noStrike" kern="1200" cap="none" spc="0" normalizeH="0" baseline="0" noProof="0" dirty="0">
                <a:ln>
                  <a:noFill/>
                </a:ln>
                <a:solidFill>
                  <a:srgbClr val="C00000"/>
                </a:solidFill>
                <a:effectLst/>
                <a:uLnTx/>
                <a:uFillTx/>
                <a:latin typeface="Verdana" panose="020B0604030504040204" pitchFamily="34" charset="0"/>
                <a:ea typeface="+mn-ea"/>
                <a:cs typeface="+mn-cs"/>
              </a:rPr>
              <a:t> support:</a:t>
            </a:r>
          </a:p>
          <a:p>
            <a:pPr marL="354013" marR="0" lvl="1" indent="0" algn="l" defTabSz="914400" rtl="0" eaLnBrk="1" fontAlgn="auto" latinLnBrk="0" hangingPunct="1">
              <a:lnSpc>
                <a:spcPct val="100000"/>
              </a:lnSpc>
              <a:spcBef>
                <a:spcPts val="900"/>
              </a:spcBef>
              <a:spcAft>
                <a:spcPts val="0"/>
              </a:spcAft>
              <a:buClrTx/>
              <a:buSzTx/>
              <a:buFontTx/>
              <a:buNone/>
              <a:tabLst/>
              <a:defRPr/>
            </a:pP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Interactive innovation: </a:t>
            </a:r>
            <a:r>
              <a:rPr kumimoji="0" lang="nl-BE" altLang="nl-BE" sz="3500" b="1" i="0" u="sng" strike="noStrike" kern="1200" cap="none" spc="0" normalizeH="0" baseline="0" noProof="0" dirty="0">
                <a:ln>
                  <a:noFill/>
                </a:ln>
                <a:solidFill>
                  <a:srgbClr val="335921"/>
                </a:solidFill>
                <a:effectLst/>
                <a:uLnTx/>
                <a:uFillTx/>
                <a:latin typeface="Calibri" pitchFamily="34" charset="0"/>
                <a:ea typeface="+mn-ea"/>
                <a:cs typeface="Arial" charset="0"/>
              </a:rPr>
              <a:t>Cross-</a:t>
            </a:r>
            <a:r>
              <a:rPr kumimoji="0" lang="nl-BE" altLang="nl-BE" sz="3500" b="1" i="0" u="sng" strike="noStrike" kern="1200" cap="none" spc="0" normalizeH="0" baseline="0" noProof="0" dirty="0" err="1">
                <a:ln>
                  <a:noFill/>
                </a:ln>
                <a:solidFill>
                  <a:srgbClr val="335921"/>
                </a:solidFill>
                <a:effectLst/>
                <a:uLnTx/>
                <a:uFillTx/>
                <a:latin typeface="Calibri" pitchFamily="34" charset="0"/>
                <a:ea typeface="+mn-ea"/>
                <a:cs typeface="Arial" charset="0"/>
              </a:rPr>
              <a:t>fertilisation</a:t>
            </a: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 is </a:t>
            </a:r>
            <a:r>
              <a:rPr kumimoji="0" lang="nl-BE" altLang="nl-BE" sz="3500" b="0" i="0" u="none" strike="noStrike" kern="1200" cap="none" spc="0" normalizeH="0" baseline="0" noProof="0" dirty="0" err="1">
                <a:ln>
                  <a:noFill/>
                </a:ln>
                <a:solidFill>
                  <a:srgbClr val="335921"/>
                </a:solidFill>
                <a:effectLst/>
                <a:uLnTx/>
                <a:uFillTx/>
                <a:latin typeface="Calibri" pitchFamily="34" charset="0"/>
                <a:ea typeface="+mn-ea"/>
                <a:cs typeface="Arial" charset="0"/>
              </a:rPr>
              <a:t>key</a:t>
            </a: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altLang="nl-BE" sz="3500" b="0" i="0" u="none" strike="noStrike" kern="1200" cap="none" spc="0" normalizeH="0" baseline="0" noProof="0" dirty="0" err="1">
                <a:ln>
                  <a:noFill/>
                </a:ln>
                <a:solidFill>
                  <a:srgbClr val="335921"/>
                </a:solidFill>
                <a:effectLst/>
                <a:uLnTx/>
                <a:uFillTx/>
                <a:latin typeface="Calibri" pitchFamily="34" charset="0"/>
                <a:ea typeface="+mn-ea"/>
                <a:cs typeface="Arial" charset="0"/>
              </a:rPr>
              <a:t>for</a:t>
            </a: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altLang="nl-BE" sz="3500" b="0" i="0" u="none" strike="noStrike" kern="1200" cap="none" spc="0" normalizeH="0" baseline="0" noProof="0" dirty="0" err="1">
                <a:ln>
                  <a:noFill/>
                </a:ln>
                <a:solidFill>
                  <a:srgbClr val="335921"/>
                </a:solidFill>
                <a:effectLst/>
                <a:uLnTx/>
                <a:uFillTx/>
                <a:latin typeface="Calibri" pitchFamily="34" charset="0"/>
                <a:ea typeface="+mn-ea"/>
                <a:cs typeface="Arial" charset="0"/>
              </a:rPr>
              <a:t>tackling</a:t>
            </a: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 complex </a:t>
            </a:r>
            <a:r>
              <a:rPr kumimoji="0" lang="nl-BE" altLang="nl-BE" sz="3500" b="0" i="0" u="none" strike="noStrike" kern="1200" cap="none" spc="0" normalizeH="0" baseline="0" noProof="0" dirty="0" err="1">
                <a:ln>
                  <a:noFill/>
                </a:ln>
                <a:solidFill>
                  <a:srgbClr val="335921"/>
                </a:solidFill>
                <a:effectLst/>
                <a:uLnTx/>
                <a:uFillTx/>
                <a:latin typeface="Calibri" pitchFamily="34" charset="0"/>
                <a:ea typeface="+mn-ea"/>
                <a:cs typeface="Arial" charset="0"/>
              </a:rPr>
              <a:t>challenges</a:t>
            </a: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 and </a:t>
            </a:r>
            <a:r>
              <a:rPr kumimoji="0" lang="nl-BE" altLang="nl-BE" sz="3500" b="0" i="0" u="none" strike="noStrike" kern="1200" cap="none" spc="0" normalizeH="0" baseline="0" noProof="0" dirty="0" err="1">
                <a:ln>
                  <a:noFill/>
                </a:ln>
                <a:solidFill>
                  <a:srgbClr val="335921"/>
                </a:solidFill>
                <a:effectLst/>
                <a:uLnTx/>
                <a:uFillTx/>
                <a:latin typeface="Calibri" pitchFamily="34" charset="0"/>
                <a:ea typeface="+mn-ea"/>
                <a:cs typeface="Arial" charset="0"/>
              </a:rPr>
              <a:t>developing</a:t>
            </a: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altLang="nl-BE" sz="3500" b="0" i="0" u="none" strike="noStrike" kern="1200" cap="none" spc="0" normalizeH="0" baseline="0" noProof="0" dirty="0" err="1">
                <a:ln>
                  <a:noFill/>
                </a:ln>
                <a:solidFill>
                  <a:srgbClr val="335921"/>
                </a:solidFill>
                <a:effectLst/>
                <a:uLnTx/>
                <a:uFillTx/>
                <a:latin typeface="Calibri" pitchFamily="34" charset="0"/>
                <a:ea typeface="+mn-ea"/>
                <a:cs typeface="Arial" charset="0"/>
              </a:rPr>
              <a:t>opportunities</a:t>
            </a: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altLang="nl-BE" sz="3500" b="0" i="0" u="none" strike="noStrike" kern="1200" cap="none" spc="0" normalizeH="0" baseline="0" noProof="0" dirty="0" err="1">
                <a:ln>
                  <a:noFill/>
                </a:ln>
                <a:solidFill>
                  <a:srgbClr val="335921"/>
                </a:solidFill>
                <a:effectLst/>
                <a:uLnTx/>
                <a:uFillTx/>
                <a:latin typeface="Calibri" pitchFamily="34" charset="0"/>
                <a:ea typeface="+mn-ea"/>
                <a:cs typeface="Arial" charset="0"/>
              </a:rPr>
              <a:t>for</a:t>
            </a:r>
            <a:r>
              <a:rPr kumimoji="0" lang="nl-BE"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rPr>
              <a:t> innovation</a:t>
            </a:r>
            <a:endParaRPr kumimoji="0" lang="en-GB" altLang="nl-BE" sz="3500" b="0" i="0" u="none" strike="noStrike" kern="1200" cap="none" spc="0" normalizeH="0" baseline="0" noProof="0" dirty="0">
              <a:ln>
                <a:noFill/>
              </a:ln>
              <a:solidFill>
                <a:srgbClr val="335921"/>
              </a:solidFill>
              <a:effectLst/>
              <a:uLnTx/>
              <a:uFillTx/>
              <a:latin typeface="Calibri" pitchFamily="34" charset="0"/>
              <a:ea typeface="+mn-ea"/>
              <a:cs typeface="Arial" charset="0"/>
            </a:endParaRPr>
          </a:p>
          <a:p>
            <a:pPr marL="354013" marR="0" lvl="1" indent="0" algn="l" defTabSz="914400" rtl="0" eaLnBrk="1" fontAlgn="auto" latinLnBrk="0" hangingPunct="1">
              <a:lnSpc>
                <a:spcPct val="110000"/>
              </a:lnSpc>
              <a:spcBef>
                <a:spcPts val="600"/>
              </a:spcBef>
              <a:spcAft>
                <a:spcPts val="600"/>
              </a:spcAft>
              <a:buClrTx/>
              <a:buSzTx/>
              <a:buFontTx/>
              <a:buChar char="•"/>
              <a:tabLst/>
              <a:defRPr/>
            </a:pPr>
            <a:endParaRPr kumimoji="0" lang="en-GB" altLang="nl-BE" sz="2800" b="1" i="0" u="none" strike="noStrike" kern="1200" cap="none" spc="0" normalizeH="0" baseline="0" noProof="0" dirty="0">
              <a:ln>
                <a:noFill/>
              </a:ln>
              <a:solidFill>
                <a:srgbClr val="003366"/>
              </a:solidFill>
              <a:effectLst/>
              <a:uLnTx/>
              <a:uFillTx/>
              <a:latin typeface="Verdana" panose="020B0604030504040204" pitchFamily="34" charset="0"/>
              <a:ea typeface="+mn-ea"/>
              <a:cs typeface="+mn-cs"/>
            </a:endParaRPr>
          </a:p>
          <a:p>
            <a:pPr marL="354013" marR="0" lvl="1" indent="0" algn="l" defTabSz="914400" rtl="0" eaLnBrk="1" fontAlgn="auto" latinLnBrk="0" hangingPunct="1">
              <a:lnSpc>
                <a:spcPct val="110000"/>
              </a:lnSpc>
              <a:spcBef>
                <a:spcPts val="0"/>
              </a:spcBef>
              <a:spcAft>
                <a:spcPts val="600"/>
              </a:spcAft>
              <a:buClrTx/>
              <a:buSzTx/>
              <a:buFontTx/>
              <a:buChar char="•"/>
              <a:tabLst/>
              <a:defRPr/>
            </a:pPr>
            <a:endParaRPr kumimoji="0" lang="en-GB" altLang="nl-BE" sz="2800" b="1" i="0" u="none" strike="noStrike" kern="1200" cap="none" spc="0" normalizeH="0" baseline="0" noProof="0" dirty="0">
              <a:ln>
                <a:noFill/>
              </a:ln>
              <a:solidFill>
                <a:srgbClr val="003366"/>
              </a:solidFill>
              <a:effectLst/>
              <a:uLnTx/>
              <a:uFillTx/>
              <a:latin typeface="Verdana" panose="020B0604030504040204" pitchFamily="34" charset="0"/>
              <a:ea typeface="+mn-ea"/>
              <a:cs typeface="+mn-cs"/>
            </a:endParaRPr>
          </a:p>
          <a:p>
            <a:pPr marL="354013" marR="0" lvl="1" indent="0" algn="l" defTabSz="914400" rtl="0" eaLnBrk="1" fontAlgn="auto" latinLnBrk="0" hangingPunct="1">
              <a:lnSpc>
                <a:spcPct val="110000"/>
              </a:lnSpc>
              <a:spcBef>
                <a:spcPct val="10000"/>
              </a:spcBef>
              <a:spcAft>
                <a:spcPts val="600"/>
              </a:spcAft>
              <a:buClrTx/>
              <a:buSzTx/>
              <a:buFontTx/>
              <a:buNone/>
              <a:tabLst/>
              <a:defRPr/>
            </a:pPr>
            <a:r>
              <a:rPr kumimoji="0" lang="en-GB" altLang="nl-BE" sz="2800" b="1" i="0" u="none" strike="noStrike" kern="1200" cap="none" spc="0" normalizeH="0" baseline="0" noProof="0" dirty="0">
                <a:ln>
                  <a:noFill/>
                </a:ln>
                <a:solidFill>
                  <a:srgbClr val="003366"/>
                </a:solidFill>
                <a:effectLst/>
                <a:uLnTx/>
                <a:uFillTx/>
                <a:latin typeface="Verdana" panose="020B0604030504040204" pitchFamily="34" charset="0"/>
                <a:ea typeface="+mn-ea"/>
                <a:cs typeface="+mn-cs"/>
              </a:rPr>
              <a:t>	</a:t>
            </a:r>
          </a:p>
        </p:txBody>
      </p:sp>
    </p:spTree>
    <p:extLst>
      <p:ext uri="{BB962C8B-B14F-4D97-AF65-F5344CB8AC3E}">
        <p14:creationId xmlns:p14="http://schemas.microsoft.com/office/powerpoint/2010/main" val="27139170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additive="base">
                                        <p:cTn id="7" dur="500" fill="hold"/>
                                        <p:tgtEl>
                                          <p:spTgt spid="18436"/>
                                        </p:tgtEl>
                                        <p:attrNameLst>
                                          <p:attrName>ppt_x</p:attrName>
                                        </p:attrNameLst>
                                      </p:cBhvr>
                                      <p:tavLst>
                                        <p:tav tm="0">
                                          <p:val>
                                            <p:strVal val="#ppt_x"/>
                                          </p:val>
                                        </p:tav>
                                        <p:tav tm="100000">
                                          <p:val>
                                            <p:strVal val="#ppt_x"/>
                                          </p:val>
                                        </p:tav>
                                      </p:tavLst>
                                    </p:anim>
                                    <p:anim calcmode="lin" valueType="num">
                                      <p:cBhvr additive="base">
                                        <p:cTn id="8" dur="500" fill="hold"/>
                                        <p:tgtEl>
                                          <p:spTgt spid="184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E3F368F9-0E64-A684-A352-707773232F3A}"/>
              </a:ext>
            </a:extLst>
          </p:cNvPr>
          <p:cNvSpPr txBox="1">
            <a:spLocks noChangeArrowheads="1"/>
          </p:cNvSpPr>
          <p:nvPr/>
        </p:nvSpPr>
        <p:spPr bwMode="auto">
          <a:xfrm>
            <a:off x="369950" y="1495934"/>
            <a:ext cx="10724769"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7600">
                <a:solidFill>
                  <a:srgbClr val="FFD624"/>
                </a:solidFill>
                <a:latin typeface="Verdana" pitchFamily="34" charset="0"/>
              </a:defRPr>
            </a:lvl1pPr>
            <a:lvl2pPr marL="630238" indent="-276225"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marL="354013" lvl="1" indent="0" eaLnBrk="1" hangingPunct="1">
              <a:lnSpc>
                <a:spcPct val="110000"/>
              </a:lnSpc>
              <a:spcAft>
                <a:spcPts val="1200"/>
              </a:spcAft>
              <a:defRPr/>
            </a:pPr>
            <a:r>
              <a:rPr lang="en-GB" altLang="nl-BE" sz="2200" b="1" dirty="0">
                <a:solidFill>
                  <a:srgbClr val="548235"/>
                </a:solidFill>
              </a:rPr>
              <a:t>Innovation support services</a:t>
            </a:r>
            <a:r>
              <a:rPr lang="en-GB" altLang="nl-BE" sz="2200" dirty="0">
                <a:solidFill>
                  <a:srgbClr val="548235"/>
                </a:solidFill>
              </a:rPr>
              <a:t>: </a:t>
            </a:r>
            <a:endParaRPr lang="en-US" altLang="en-US" sz="2200" dirty="0">
              <a:solidFill>
                <a:srgbClr val="548235"/>
              </a:solidFill>
            </a:endParaRPr>
          </a:p>
          <a:p>
            <a:pPr lvl="1">
              <a:spcAft>
                <a:spcPts val="1400"/>
              </a:spcAft>
              <a:buClr>
                <a:srgbClr val="002060"/>
              </a:buClr>
              <a:buFont typeface="Verdana" pitchFamily="34" charset="0"/>
              <a:buChar char="•"/>
              <a:defRPr/>
            </a:pPr>
            <a:r>
              <a:rPr lang="fr-BE" altLang="en-US" sz="2200" dirty="0">
                <a:solidFill>
                  <a:srgbClr val="548235"/>
                </a:solidFill>
                <a:cs typeface="Arial" charset="0"/>
              </a:rPr>
              <a:t>Coordination and </a:t>
            </a:r>
            <a:r>
              <a:rPr lang="fr-BE" altLang="en-US" sz="2200" b="1" dirty="0">
                <a:solidFill>
                  <a:srgbClr val="548235"/>
                </a:solidFill>
                <a:cs typeface="Arial" charset="0"/>
              </a:rPr>
              <a:t>facilitation of </a:t>
            </a:r>
            <a:r>
              <a:rPr lang="fr-BE" altLang="en-US" sz="2200" b="1" dirty="0" err="1">
                <a:solidFill>
                  <a:srgbClr val="548235"/>
                </a:solidFill>
                <a:cs typeface="Arial" charset="0"/>
              </a:rPr>
              <a:t>projects</a:t>
            </a:r>
            <a:r>
              <a:rPr lang="fr-BE" altLang="en-US" sz="2200" b="1" dirty="0">
                <a:solidFill>
                  <a:srgbClr val="548235"/>
                </a:solidFill>
                <a:cs typeface="Arial" charset="0"/>
              </a:rPr>
              <a:t> </a:t>
            </a:r>
            <a:r>
              <a:rPr lang="fr-BE" altLang="en-US" sz="2200" dirty="0">
                <a:solidFill>
                  <a:srgbClr val="548235"/>
                </a:solidFill>
                <a:cs typeface="Arial" charset="0"/>
              </a:rPr>
              <a:t>as an </a:t>
            </a:r>
            <a:r>
              <a:rPr lang="fr-BE" altLang="en-US" sz="2200" dirty="0" err="1">
                <a:solidFill>
                  <a:srgbClr val="548235"/>
                </a:solidFill>
                <a:cs typeface="Arial" charset="0"/>
              </a:rPr>
              <a:t>intermediate</a:t>
            </a:r>
            <a:r>
              <a:rPr lang="fr-BE" altLang="en-US" sz="2200" dirty="0">
                <a:solidFill>
                  <a:srgbClr val="548235"/>
                </a:solidFill>
                <a:cs typeface="Arial" charset="0"/>
              </a:rPr>
              <a:t> </a:t>
            </a:r>
            <a:r>
              <a:rPr lang="fr-BE" altLang="en-US" sz="2200" dirty="0" err="1">
                <a:solidFill>
                  <a:srgbClr val="548235"/>
                </a:solidFill>
                <a:cs typeface="Arial" charset="0"/>
              </a:rPr>
              <a:t>between</a:t>
            </a:r>
            <a:r>
              <a:rPr lang="fr-BE" altLang="en-US" sz="2200" dirty="0">
                <a:solidFill>
                  <a:srgbClr val="548235"/>
                </a:solidFill>
                <a:cs typeface="Arial" charset="0"/>
              </a:rPr>
              <a:t> </a:t>
            </a:r>
            <a:r>
              <a:rPr lang="fr-BE" altLang="en-US" sz="2200" dirty="0" err="1">
                <a:solidFill>
                  <a:srgbClr val="548235"/>
                </a:solidFill>
                <a:cs typeface="Arial" charset="0"/>
              </a:rPr>
              <a:t>partners</a:t>
            </a:r>
            <a:r>
              <a:rPr lang="fr-BE" altLang="en-US" sz="2200" dirty="0">
                <a:solidFill>
                  <a:srgbClr val="548235"/>
                </a:solidFill>
                <a:cs typeface="Arial" charset="0"/>
              </a:rPr>
              <a:t> </a:t>
            </a:r>
            <a:r>
              <a:rPr lang="fr-BE" altLang="en-US" sz="2200" dirty="0" err="1">
                <a:solidFill>
                  <a:srgbClr val="548235"/>
                </a:solidFill>
                <a:cs typeface="Arial" charset="0"/>
              </a:rPr>
              <a:t>during</a:t>
            </a:r>
            <a:r>
              <a:rPr lang="fr-BE" altLang="en-US" sz="2200" dirty="0">
                <a:solidFill>
                  <a:srgbClr val="548235"/>
                </a:solidFill>
                <a:cs typeface="Arial" charset="0"/>
              </a:rPr>
              <a:t> the </a:t>
            </a:r>
            <a:r>
              <a:rPr lang="fr-BE" altLang="en-US" sz="2200" dirty="0" err="1">
                <a:solidFill>
                  <a:srgbClr val="548235"/>
                </a:solidFill>
                <a:cs typeface="Arial" charset="0"/>
              </a:rPr>
              <a:t>project</a:t>
            </a:r>
            <a:endParaRPr lang="fr-BE" altLang="en-US" sz="2200" dirty="0">
              <a:solidFill>
                <a:srgbClr val="548235"/>
              </a:solidFill>
              <a:cs typeface="Arial" charset="0"/>
            </a:endParaRPr>
          </a:p>
          <a:p>
            <a:pPr lvl="1">
              <a:spcAft>
                <a:spcPts val="1400"/>
              </a:spcAft>
              <a:buClr>
                <a:srgbClr val="002060"/>
              </a:buClr>
              <a:buFont typeface="Verdana" pitchFamily="34" charset="0"/>
              <a:buChar char="•"/>
              <a:defRPr/>
            </a:pPr>
            <a:r>
              <a:rPr lang="fr-BE" altLang="en-US" sz="2200" b="1" dirty="0" err="1">
                <a:solidFill>
                  <a:srgbClr val="548235"/>
                </a:solidFill>
                <a:cs typeface="Arial" charset="0"/>
              </a:rPr>
              <a:t>Brokering</a:t>
            </a:r>
            <a:r>
              <a:rPr lang="fr-BE" altLang="en-US" sz="2200" b="1" dirty="0">
                <a:solidFill>
                  <a:srgbClr val="548235"/>
                </a:solidFill>
                <a:cs typeface="Arial" charset="0"/>
              </a:rPr>
              <a:t> </a:t>
            </a:r>
            <a:r>
              <a:rPr lang="fr-BE" altLang="en-US" sz="2200" b="1" dirty="0" err="1">
                <a:solidFill>
                  <a:srgbClr val="548235"/>
                </a:solidFill>
                <a:cs typeface="Arial" charset="0"/>
              </a:rPr>
              <a:t>function</a:t>
            </a:r>
            <a:r>
              <a:rPr lang="fr-BE" altLang="en-US" sz="2200" b="1" dirty="0">
                <a:solidFill>
                  <a:srgbClr val="548235"/>
                </a:solidFill>
                <a:cs typeface="Arial" charset="0"/>
              </a:rPr>
              <a:t> </a:t>
            </a:r>
            <a:r>
              <a:rPr lang="fr-BE" altLang="en-US" sz="2200" dirty="0">
                <a:solidFill>
                  <a:srgbClr val="548235"/>
                </a:solidFill>
                <a:cs typeface="Arial" charset="0"/>
              </a:rPr>
              <a:t>for setting up </a:t>
            </a:r>
            <a:r>
              <a:rPr lang="fr-BE" altLang="en-US" sz="2200" dirty="0" err="1">
                <a:solidFill>
                  <a:srgbClr val="548235"/>
                </a:solidFill>
                <a:cs typeface="Arial" charset="0"/>
              </a:rPr>
              <a:t>operational</a:t>
            </a:r>
            <a:r>
              <a:rPr lang="fr-BE" altLang="en-US" sz="2200" dirty="0">
                <a:solidFill>
                  <a:srgbClr val="548235"/>
                </a:solidFill>
                <a:cs typeface="Arial" charset="0"/>
              </a:rPr>
              <a:t> groups: </a:t>
            </a:r>
            <a:r>
              <a:rPr lang="fr-BE" altLang="en-US" sz="2200" dirty="0" err="1">
                <a:solidFill>
                  <a:srgbClr val="548235"/>
                </a:solidFill>
                <a:cs typeface="Arial" charset="0"/>
              </a:rPr>
              <a:t>from</a:t>
            </a:r>
            <a:r>
              <a:rPr lang="fr-BE" altLang="en-US" sz="2200" dirty="0">
                <a:solidFill>
                  <a:srgbClr val="548235"/>
                </a:solidFill>
                <a:cs typeface="Arial" charset="0"/>
              </a:rPr>
              <a:t> </a:t>
            </a:r>
            <a:r>
              <a:rPr lang="fr-BE" altLang="en-US" sz="2200" dirty="0" err="1">
                <a:solidFill>
                  <a:srgbClr val="548235"/>
                </a:solidFill>
                <a:cs typeface="Arial" charset="0"/>
              </a:rPr>
              <a:t>individual</a:t>
            </a:r>
            <a:r>
              <a:rPr lang="fr-BE" altLang="en-US" sz="2200" dirty="0">
                <a:solidFill>
                  <a:srgbClr val="548235"/>
                </a:solidFill>
                <a:cs typeface="Arial" charset="0"/>
              </a:rPr>
              <a:t> </a:t>
            </a:r>
            <a:r>
              <a:rPr lang="fr-BE" altLang="en-US" sz="2200" dirty="0" err="1">
                <a:solidFill>
                  <a:srgbClr val="548235"/>
                </a:solidFill>
                <a:cs typeface="Arial" charset="0"/>
              </a:rPr>
              <a:t>idea</a:t>
            </a:r>
            <a:r>
              <a:rPr lang="fr-BE" altLang="en-US" sz="2200" dirty="0">
                <a:solidFill>
                  <a:srgbClr val="548235"/>
                </a:solidFill>
                <a:cs typeface="Arial" charset="0"/>
              </a:rPr>
              <a:t> to </a:t>
            </a:r>
            <a:r>
              <a:rPr lang="fr-BE" altLang="en-US" sz="2200" dirty="0" err="1">
                <a:solidFill>
                  <a:srgbClr val="548235"/>
                </a:solidFill>
                <a:cs typeface="Arial" charset="0"/>
              </a:rPr>
              <a:t>group's</a:t>
            </a:r>
            <a:r>
              <a:rPr lang="fr-BE" altLang="en-US" sz="2200" dirty="0">
                <a:solidFill>
                  <a:srgbClr val="548235"/>
                </a:solidFill>
                <a:cs typeface="Arial" charset="0"/>
              </a:rPr>
              <a:t> </a:t>
            </a:r>
            <a:r>
              <a:rPr lang="fr-BE" altLang="en-US" sz="2200" dirty="0" err="1">
                <a:solidFill>
                  <a:srgbClr val="548235"/>
                </a:solidFill>
                <a:cs typeface="Arial" charset="0"/>
              </a:rPr>
              <a:t>project</a:t>
            </a:r>
            <a:endParaRPr lang="en-GB" altLang="en-US" sz="2200" dirty="0">
              <a:solidFill>
                <a:srgbClr val="548235"/>
              </a:solidFill>
              <a:cs typeface="Arial" charset="0"/>
            </a:endParaRPr>
          </a:p>
          <a:p>
            <a:pPr lvl="1">
              <a:spcAft>
                <a:spcPts val="1400"/>
              </a:spcAft>
              <a:buClr>
                <a:srgbClr val="002060"/>
              </a:buClr>
              <a:buFont typeface="Verdana" pitchFamily="34" charset="0"/>
              <a:buChar char="•"/>
              <a:defRPr/>
            </a:pPr>
            <a:r>
              <a:rPr lang="en-GB" altLang="en-US" sz="2200" dirty="0">
                <a:solidFill>
                  <a:srgbClr val="548235"/>
                </a:solidFill>
                <a:cs typeface="Arial" charset="0"/>
              </a:rPr>
              <a:t>Brainstorming events and animation of (thematic) groups</a:t>
            </a:r>
          </a:p>
          <a:p>
            <a:pPr lvl="1">
              <a:spcAft>
                <a:spcPts val="1400"/>
              </a:spcAft>
              <a:buClr>
                <a:srgbClr val="002060"/>
              </a:buClr>
              <a:buFont typeface="Verdana" pitchFamily="34" charset="0"/>
              <a:buChar char="•"/>
              <a:defRPr/>
            </a:pPr>
            <a:r>
              <a:rPr lang="en-GB" altLang="en-US" sz="2200" dirty="0">
                <a:solidFill>
                  <a:srgbClr val="548235"/>
                </a:solidFill>
                <a:cs typeface="Arial" charset="0"/>
              </a:rPr>
              <a:t>Promoting innovation and innovation funding formats</a:t>
            </a:r>
          </a:p>
          <a:p>
            <a:pPr lvl="1">
              <a:spcAft>
                <a:spcPts val="1400"/>
              </a:spcAft>
              <a:buClr>
                <a:srgbClr val="002060"/>
              </a:buClr>
              <a:buFont typeface="Verdana" pitchFamily="34" charset="0"/>
              <a:buChar char="•"/>
              <a:defRPr/>
            </a:pPr>
            <a:r>
              <a:rPr lang="fr-BE" altLang="en-US" sz="2200" dirty="0" err="1">
                <a:solidFill>
                  <a:srgbClr val="548235"/>
                </a:solidFill>
                <a:cs typeface="Arial" charset="0"/>
              </a:rPr>
              <a:t>Dissemination</a:t>
            </a:r>
            <a:r>
              <a:rPr lang="fr-BE" altLang="en-US" sz="2200" dirty="0">
                <a:solidFill>
                  <a:srgbClr val="548235"/>
                </a:solidFill>
                <a:cs typeface="Arial" charset="0"/>
              </a:rPr>
              <a:t> of </a:t>
            </a:r>
            <a:r>
              <a:rPr lang="fr-BE" altLang="en-US" sz="2200" dirty="0" err="1">
                <a:solidFill>
                  <a:srgbClr val="548235"/>
                </a:solidFill>
                <a:cs typeface="Arial" charset="0"/>
              </a:rPr>
              <a:t>innovative</a:t>
            </a:r>
            <a:r>
              <a:rPr lang="fr-BE" altLang="en-US" sz="2200" dirty="0">
                <a:solidFill>
                  <a:srgbClr val="548235"/>
                </a:solidFill>
                <a:cs typeface="Arial" charset="0"/>
              </a:rPr>
              <a:t> </a:t>
            </a:r>
            <a:r>
              <a:rPr lang="fr-BE" altLang="en-US" sz="2200" dirty="0" err="1">
                <a:solidFill>
                  <a:srgbClr val="548235"/>
                </a:solidFill>
                <a:cs typeface="Arial" charset="0"/>
              </a:rPr>
              <a:t>results</a:t>
            </a:r>
            <a:endParaRPr lang="fr-BE" altLang="en-US" sz="2200" dirty="0">
              <a:solidFill>
                <a:srgbClr val="548235"/>
              </a:solidFill>
              <a:cs typeface="Arial" charset="0"/>
            </a:endParaRPr>
          </a:p>
          <a:p>
            <a:pPr marL="354013" lvl="1" indent="0" eaLnBrk="1" hangingPunct="1">
              <a:lnSpc>
                <a:spcPct val="110000"/>
              </a:lnSpc>
              <a:spcAft>
                <a:spcPts val="600"/>
              </a:spcAft>
              <a:defRPr/>
            </a:pPr>
            <a:r>
              <a:rPr lang="en-GB" altLang="en-US" sz="2200" dirty="0">
                <a:solidFill>
                  <a:srgbClr val="548235"/>
                </a:solidFill>
              </a:rPr>
              <a:t>- EIP guidelines 8.1 &amp; 8.3</a:t>
            </a:r>
            <a:endParaRPr lang="nl-BE" altLang="en-US" sz="2200" dirty="0">
              <a:solidFill>
                <a:srgbClr val="548235"/>
              </a:solidFill>
            </a:endParaRPr>
          </a:p>
          <a:p>
            <a:pPr lvl="1" eaLnBrk="1" hangingPunct="1">
              <a:lnSpc>
                <a:spcPct val="110000"/>
              </a:lnSpc>
              <a:spcAft>
                <a:spcPts val="600"/>
              </a:spcAft>
              <a:buFontTx/>
              <a:buChar char="•"/>
              <a:defRPr/>
            </a:pPr>
            <a:endParaRPr lang="nl-BE" altLang="en-US" sz="2200" dirty="0">
              <a:solidFill>
                <a:srgbClr val="003366"/>
              </a:solidFill>
            </a:endParaRPr>
          </a:p>
          <a:p>
            <a:pPr marL="354013" lvl="1" indent="0" eaLnBrk="1" hangingPunct="1">
              <a:lnSpc>
                <a:spcPct val="110000"/>
              </a:lnSpc>
              <a:spcAft>
                <a:spcPts val="600"/>
              </a:spcAft>
              <a:defRPr/>
            </a:pPr>
            <a:endParaRPr lang="en-GB" altLang="en-US" sz="2200" dirty="0">
              <a:solidFill>
                <a:srgbClr val="003366"/>
              </a:solidFill>
            </a:endParaRPr>
          </a:p>
          <a:p>
            <a:pPr marL="354013" lvl="1" indent="0" eaLnBrk="1" hangingPunct="1">
              <a:lnSpc>
                <a:spcPct val="110000"/>
              </a:lnSpc>
              <a:defRPr/>
            </a:pPr>
            <a:endParaRPr lang="en-GB" altLang="en-US" sz="2200" dirty="0">
              <a:solidFill>
                <a:srgbClr val="003366"/>
              </a:solidFill>
            </a:endParaRPr>
          </a:p>
        </p:txBody>
      </p:sp>
      <p:sp>
        <p:nvSpPr>
          <p:cNvPr id="58371" name="Rectangle 27">
            <a:extLst>
              <a:ext uri="{FF2B5EF4-FFF2-40B4-BE49-F238E27FC236}">
                <a16:creationId xmlns:a16="http://schemas.microsoft.com/office/drawing/2014/main" id="{4930145B-5211-7AD6-824A-4560952F17CA}"/>
              </a:ext>
            </a:extLst>
          </p:cNvPr>
          <p:cNvSpPr>
            <a:spLocks noChangeArrowheads="1"/>
          </p:cNvSpPr>
          <p:nvPr/>
        </p:nvSpPr>
        <p:spPr bwMode="auto">
          <a:xfrm>
            <a:off x="757747" y="334138"/>
            <a:ext cx="8447087"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7600">
                <a:solidFill>
                  <a:srgbClr val="FFD624"/>
                </a:solidFill>
                <a:latin typeface="Verdana" panose="020B0604030504040204" pitchFamily="34" charset="0"/>
              </a:defRPr>
            </a:lvl1pPr>
            <a:lvl2pPr marL="742950" indent="-285750" eaLnBrk="0" hangingPunct="0">
              <a:defRPr sz="7600">
                <a:solidFill>
                  <a:srgbClr val="FFD624"/>
                </a:solidFill>
                <a:latin typeface="Verdana" panose="020B0604030504040204" pitchFamily="34" charset="0"/>
              </a:defRPr>
            </a:lvl2pPr>
            <a:lvl3pPr marL="1143000" indent="-228600" eaLnBrk="0" hangingPunct="0">
              <a:defRPr sz="7600">
                <a:solidFill>
                  <a:srgbClr val="FFD624"/>
                </a:solidFill>
                <a:latin typeface="Verdana" panose="020B0604030504040204" pitchFamily="34" charset="0"/>
              </a:defRPr>
            </a:lvl3pPr>
            <a:lvl4pPr marL="1600200" indent="-228600" eaLnBrk="0" hangingPunct="0">
              <a:defRPr sz="7600">
                <a:solidFill>
                  <a:srgbClr val="FFD624"/>
                </a:solidFill>
                <a:latin typeface="Verdana" panose="020B0604030504040204" pitchFamily="34" charset="0"/>
              </a:defRPr>
            </a:lvl4pPr>
            <a:lvl5pPr marL="2057400" indent="-228600" eaLnBrk="0" hangingPunct="0">
              <a:defRPr sz="7600">
                <a:solidFill>
                  <a:srgbClr val="FFD624"/>
                </a:solidFill>
                <a:latin typeface="Verdana" panose="020B0604030504040204" pitchFamily="34" charset="0"/>
              </a:defRPr>
            </a:lvl5pPr>
            <a:lvl6pPr marL="2514600" indent="-228600" algn="ctr" eaLnBrk="0" fontAlgn="base" hangingPunct="0">
              <a:spcBef>
                <a:spcPct val="0"/>
              </a:spcBef>
              <a:spcAft>
                <a:spcPct val="0"/>
              </a:spcAft>
              <a:defRPr sz="7600">
                <a:solidFill>
                  <a:srgbClr val="FFD624"/>
                </a:solidFill>
                <a:latin typeface="Verdana" panose="020B0604030504040204" pitchFamily="34" charset="0"/>
              </a:defRPr>
            </a:lvl6pPr>
            <a:lvl7pPr marL="2971800" indent="-228600" algn="ctr" eaLnBrk="0" fontAlgn="base" hangingPunct="0">
              <a:spcBef>
                <a:spcPct val="0"/>
              </a:spcBef>
              <a:spcAft>
                <a:spcPct val="0"/>
              </a:spcAft>
              <a:defRPr sz="7600">
                <a:solidFill>
                  <a:srgbClr val="FFD624"/>
                </a:solidFill>
                <a:latin typeface="Verdana" panose="020B0604030504040204" pitchFamily="34" charset="0"/>
              </a:defRPr>
            </a:lvl7pPr>
            <a:lvl8pPr marL="3429000" indent="-228600" algn="ctr" eaLnBrk="0" fontAlgn="base" hangingPunct="0">
              <a:spcBef>
                <a:spcPct val="0"/>
              </a:spcBef>
              <a:spcAft>
                <a:spcPct val="0"/>
              </a:spcAft>
              <a:defRPr sz="7600">
                <a:solidFill>
                  <a:srgbClr val="FFD624"/>
                </a:solidFill>
                <a:latin typeface="Verdana" panose="020B0604030504040204" pitchFamily="34" charset="0"/>
              </a:defRPr>
            </a:lvl8pPr>
            <a:lvl9pPr marL="3886200" indent="-228600" algn="ctr" eaLnBrk="0" fontAlgn="base" hangingPunct="0">
              <a:spcBef>
                <a:spcPct val="0"/>
              </a:spcBef>
              <a:spcAft>
                <a:spcPct val="0"/>
              </a:spcAft>
              <a:defRPr sz="7600">
                <a:solidFill>
                  <a:srgbClr val="FFD624"/>
                </a:solidFill>
                <a:latin typeface="Verdana" panose="020B0604030504040204" pitchFamily="34" charset="0"/>
              </a:defRPr>
            </a:lvl9pPr>
          </a:lstStyle>
          <a:p>
            <a:pPr algn="l" eaLnBrk="1" hangingPunct="1"/>
            <a:r>
              <a:rPr lang="de-DE" altLang="en-US" sz="3200" b="1" kern="0" dirty="0" err="1">
                <a:solidFill>
                  <a:srgbClr val="BBB831"/>
                </a:solidFill>
                <a:latin typeface="Calibri" pitchFamily="34" charset="0"/>
                <a:ea typeface="Verdana" pitchFamily="34" charset="0"/>
              </a:rPr>
              <a:t>Reaching</a:t>
            </a:r>
            <a:r>
              <a:rPr lang="de-DE" altLang="en-US" sz="3200" b="1" kern="0" dirty="0">
                <a:solidFill>
                  <a:srgbClr val="BBB831"/>
                </a:solidFill>
                <a:latin typeface="Calibri" pitchFamily="34" charset="0"/>
                <a:ea typeface="Verdana" pitchFamily="34" charset="0"/>
              </a:rPr>
              <a:t> </a:t>
            </a:r>
            <a:r>
              <a:rPr lang="de-DE" altLang="en-US" sz="3200" b="1" kern="0" dirty="0" err="1">
                <a:solidFill>
                  <a:srgbClr val="BBB831"/>
                </a:solidFill>
                <a:latin typeface="Calibri" pitchFamily="34" charset="0"/>
                <a:ea typeface="Verdana" pitchFamily="34" charset="0"/>
              </a:rPr>
              <a:t>the</a:t>
            </a:r>
            <a:r>
              <a:rPr lang="de-DE" altLang="en-US" sz="3200" b="1" kern="0" dirty="0">
                <a:solidFill>
                  <a:srgbClr val="BBB831"/>
                </a:solidFill>
                <a:latin typeface="Calibri" pitchFamily="34" charset="0"/>
                <a:ea typeface="Verdana" pitchFamily="34" charset="0"/>
              </a:rPr>
              <a:t> </a:t>
            </a:r>
            <a:r>
              <a:rPr lang="de-DE" altLang="en-US" sz="3200" b="1" kern="0" dirty="0" err="1">
                <a:solidFill>
                  <a:srgbClr val="BBB831"/>
                </a:solidFill>
                <a:latin typeface="Calibri" pitchFamily="34" charset="0"/>
                <a:ea typeface="Verdana" pitchFamily="34" charset="0"/>
              </a:rPr>
              <a:t>right</a:t>
            </a:r>
            <a:r>
              <a:rPr lang="de-DE" altLang="en-US" sz="3200" b="1" kern="0" dirty="0">
                <a:solidFill>
                  <a:srgbClr val="BBB831"/>
                </a:solidFill>
                <a:latin typeface="Calibri" pitchFamily="34" charset="0"/>
                <a:ea typeface="Verdana" pitchFamily="34" charset="0"/>
              </a:rPr>
              <a:t> </a:t>
            </a:r>
            <a:r>
              <a:rPr lang="de-DE" altLang="en-US" sz="3200" b="1" kern="0" dirty="0" err="1">
                <a:solidFill>
                  <a:srgbClr val="BBB831"/>
                </a:solidFill>
                <a:latin typeface="Calibri" pitchFamily="34" charset="0"/>
                <a:ea typeface="Verdana" pitchFamily="34" charset="0"/>
              </a:rPr>
              <a:t>partners</a:t>
            </a:r>
            <a:r>
              <a:rPr lang="de-DE" altLang="en-US" sz="3200" b="1" kern="0" dirty="0">
                <a:solidFill>
                  <a:srgbClr val="BBB831"/>
                </a:solidFill>
                <a:latin typeface="Calibri" pitchFamily="34" charset="0"/>
                <a:ea typeface="Verdana" pitchFamily="34" charset="0"/>
              </a:rPr>
              <a:t> at </a:t>
            </a:r>
            <a:r>
              <a:rPr lang="de-DE" altLang="en-US" sz="3200" b="1" kern="0" dirty="0" err="1">
                <a:solidFill>
                  <a:srgbClr val="BBB831"/>
                </a:solidFill>
                <a:latin typeface="Calibri" pitchFamily="34" charset="0"/>
                <a:ea typeface="Verdana" pitchFamily="34" charset="0"/>
              </a:rPr>
              <a:t>the</a:t>
            </a:r>
            <a:r>
              <a:rPr lang="de-DE" altLang="en-US" sz="3200" b="1" kern="0" dirty="0">
                <a:solidFill>
                  <a:srgbClr val="BBB831"/>
                </a:solidFill>
                <a:latin typeface="Calibri" pitchFamily="34" charset="0"/>
                <a:ea typeface="Verdana" pitchFamily="34" charset="0"/>
              </a:rPr>
              <a:t> </a:t>
            </a:r>
            <a:r>
              <a:rPr lang="de-DE" altLang="en-US" sz="3200" b="1" kern="0" dirty="0" err="1">
                <a:solidFill>
                  <a:srgbClr val="BBB831"/>
                </a:solidFill>
                <a:latin typeface="Calibri" pitchFamily="34" charset="0"/>
                <a:ea typeface="Verdana" pitchFamily="34" charset="0"/>
              </a:rPr>
              <a:t>right</a:t>
            </a:r>
            <a:r>
              <a:rPr lang="de-DE" altLang="en-US" sz="3200" b="1" kern="0" dirty="0">
                <a:solidFill>
                  <a:srgbClr val="BBB831"/>
                </a:solidFill>
                <a:latin typeface="Calibri" pitchFamily="34" charset="0"/>
                <a:ea typeface="Verdana" pitchFamily="34" charset="0"/>
              </a:rPr>
              <a:t> time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21A00456-4BD3-5601-254F-8A0B2639C709}"/>
              </a:ext>
            </a:extLst>
          </p:cNvPr>
          <p:cNvSpPr txBox="1">
            <a:spLocks noChangeArrowheads="1"/>
          </p:cNvSpPr>
          <p:nvPr/>
        </p:nvSpPr>
        <p:spPr bwMode="auto">
          <a:xfrm>
            <a:off x="418718" y="1270446"/>
            <a:ext cx="10615041"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7600">
                <a:solidFill>
                  <a:srgbClr val="FFD624"/>
                </a:solidFill>
                <a:latin typeface="Verdana" pitchFamily="34" charset="0"/>
              </a:defRPr>
            </a:lvl1pPr>
            <a:lvl2pPr marL="630238" indent="-276225"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marL="354013" lvl="1" indent="0" eaLnBrk="1" hangingPunct="1">
              <a:lnSpc>
                <a:spcPct val="110000"/>
              </a:lnSpc>
              <a:spcAft>
                <a:spcPts val="900"/>
              </a:spcAft>
              <a:defRPr/>
            </a:pPr>
            <a:r>
              <a:rPr lang="en-GB" altLang="nl-BE" sz="2200" dirty="0">
                <a:solidFill>
                  <a:srgbClr val="548235"/>
                </a:solidFill>
              </a:rPr>
              <a:t>Innovation brokering is: </a:t>
            </a:r>
            <a:endParaRPr lang="en-US" altLang="en-US" sz="2200" dirty="0">
              <a:solidFill>
                <a:srgbClr val="548235"/>
              </a:solidFill>
            </a:endParaRPr>
          </a:p>
          <a:p>
            <a:pPr lvl="1" eaLnBrk="1" hangingPunct="1">
              <a:lnSpc>
                <a:spcPct val="110000"/>
              </a:lnSpc>
              <a:spcAft>
                <a:spcPts val="900"/>
              </a:spcAft>
              <a:buFontTx/>
              <a:buChar char="•"/>
              <a:defRPr/>
            </a:pPr>
            <a:r>
              <a:rPr lang="en-US" altLang="en-US" sz="2200" dirty="0">
                <a:solidFill>
                  <a:srgbClr val="548235"/>
                </a:solidFill>
              </a:rPr>
              <a:t>discovering innovative ideas, </a:t>
            </a:r>
          </a:p>
          <a:p>
            <a:pPr lvl="1" eaLnBrk="1" hangingPunct="1">
              <a:lnSpc>
                <a:spcPct val="110000"/>
              </a:lnSpc>
              <a:spcAft>
                <a:spcPts val="900"/>
              </a:spcAft>
              <a:buFontTx/>
              <a:buChar char="•"/>
              <a:defRPr/>
            </a:pPr>
            <a:r>
              <a:rPr lang="en-US" altLang="en-US" sz="2200" dirty="0">
                <a:solidFill>
                  <a:srgbClr val="548235"/>
                </a:solidFill>
              </a:rPr>
              <a:t>refining them,</a:t>
            </a:r>
          </a:p>
          <a:p>
            <a:pPr lvl="1" eaLnBrk="1" hangingPunct="1">
              <a:lnSpc>
                <a:spcPct val="110000"/>
              </a:lnSpc>
              <a:spcAft>
                <a:spcPts val="900"/>
              </a:spcAft>
              <a:buFontTx/>
              <a:buChar char="•"/>
              <a:defRPr/>
            </a:pPr>
            <a:r>
              <a:rPr lang="en-US" altLang="en-US" sz="2200" dirty="0">
                <a:solidFill>
                  <a:srgbClr val="548235"/>
                </a:solidFill>
              </a:rPr>
              <a:t>connecting partners, </a:t>
            </a:r>
          </a:p>
          <a:p>
            <a:pPr lvl="1" eaLnBrk="1" hangingPunct="1">
              <a:lnSpc>
                <a:spcPct val="110000"/>
              </a:lnSpc>
              <a:spcAft>
                <a:spcPts val="900"/>
              </a:spcAft>
              <a:buFontTx/>
              <a:buChar char="•"/>
              <a:defRPr/>
            </a:pPr>
            <a:r>
              <a:rPr lang="en-US" altLang="en-US" sz="2200" dirty="0">
                <a:solidFill>
                  <a:srgbClr val="548235"/>
                </a:solidFill>
              </a:rPr>
              <a:t>finding funding and take into account their requirements/selection criteria for</a:t>
            </a:r>
          </a:p>
          <a:p>
            <a:pPr lvl="1" eaLnBrk="1" hangingPunct="1">
              <a:lnSpc>
                <a:spcPct val="110000"/>
              </a:lnSpc>
              <a:spcAft>
                <a:spcPts val="900"/>
              </a:spcAft>
              <a:buFontTx/>
              <a:buChar char="•"/>
              <a:defRPr/>
            </a:pPr>
            <a:r>
              <a:rPr lang="en-GB" altLang="nl-BE" sz="2200" dirty="0">
                <a:solidFill>
                  <a:srgbClr val="548235"/>
                </a:solidFill>
              </a:rPr>
              <a:t>preparing a project proposal with clear activities and distribution of tasks, on which </a:t>
            </a:r>
            <a:r>
              <a:rPr lang="en-GB" altLang="nl-BE" sz="2200" u="sng" dirty="0">
                <a:solidFill>
                  <a:srgbClr val="548235"/>
                </a:solidFill>
              </a:rPr>
              <a:t>all actors want to engage and agree </a:t>
            </a:r>
            <a:r>
              <a:rPr lang="en-GB" altLang="nl-BE" sz="2200" dirty="0">
                <a:solidFill>
                  <a:srgbClr val="548235"/>
                </a:solidFill>
              </a:rPr>
              <a:t>that it will bring what they expect to be a sustainable solution (find </a:t>
            </a:r>
            <a:r>
              <a:rPr lang="en-GB" altLang="nl-BE" sz="2200" b="1" dirty="0">
                <a:solidFill>
                  <a:srgbClr val="548235"/>
                </a:solidFill>
              </a:rPr>
              <a:t>win-win</a:t>
            </a:r>
            <a:r>
              <a:rPr lang="en-GB" altLang="nl-BE" sz="2200" dirty="0">
                <a:solidFill>
                  <a:srgbClr val="548235"/>
                </a:solidFill>
              </a:rPr>
              <a:t>, as to eventually make the project results broadly implemented) </a:t>
            </a:r>
          </a:p>
          <a:p>
            <a:pPr marL="354013" lvl="1" indent="0" eaLnBrk="1" hangingPunct="1">
              <a:lnSpc>
                <a:spcPct val="110000"/>
              </a:lnSpc>
              <a:spcAft>
                <a:spcPts val="900"/>
              </a:spcAft>
              <a:defRPr/>
            </a:pPr>
            <a:r>
              <a:rPr lang="en-GB" altLang="en-US" sz="2200" dirty="0">
                <a:solidFill>
                  <a:srgbClr val="548235"/>
                </a:solidFill>
              </a:rPr>
              <a:t>- EIP guidelines 8.2</a:t>
            </a:r>
            <a:endParaRPr lang="en-GB" altLang="nl-BE" sz="2200" dirty="0">
              <a:solidFill>
                <a:srgbClr val="548235"/>
              </a:solidFill>
            </a:endParaRPr>
          </a:p>
          <a:p>
            <a:pPr lvl="1" eaLnBrk="1" hangingPunct="1">
              <a:lnSpc>
                <a:spcPct val="110000"/>
              </a:lnSpc>
              <a:spcAft>
                <a:spcPts val="900"/>
              </a:spcAft>
              <a:buFontTx/>
              <a:buChar char="•"/>
              <a:defRPr/>
            </a:pPr>
            <a:endParaRPr lang="nl-BE" altLang="en-US" sz="2200" dirty="0">
              <a:solidFill>
                <a:srgbClr val="548235"/>
              </a:solidFill>
            </a:endParaRPr>
          </a:p>
          <a:p>
            <a:pPr lvl="1" eaLnBrk="1" hangingPunct="1">
              <a:lnSpc>
                <a:spcPct val="110000"/>
              </a:lnSpc>
              <a:spcAft>
                <a:spcPts val="900"/>
              </a:spcAft>
              <a:buFontTx/>
              <a:buChar char="•"/>
              <a:defRPr/>
            </a:pPr>
            <a:endParaRPr lang="nl-BE" altLang="en-US" sz="2200" dirty="0">
              <a:solidFill>
                <a:srgbClr val="548235"/>
              </a:solidFill>
            </a:endParaRPr>
          </a:p>
          <a:p>
            <a:pPr marL="354013" lvl="1" indent="0" eaLnBrk="1" hangingPunct="1">
              <a:lnSpc>
                <a:spcPct val="110000"/>
              </a:lnSpc>
              <a:spcAft>
                <a:spcPts val="900"/>
              </a:spcAft>
              <a:defRPr/>
            </a:pPr>
            <a:endParaRPr lang="en-GB" altLang="en-US" sz="2200" dirty="0">
              <a:solidFill>
                <a:srgbClr val="548235"/>
              </a:solidFill>
            </a:endParaRPr>
          </a:p>
          <a:p>
            <a:pPr marL="354013" lvl="1" indent="0" eaLnBrk="1" hangingPunct="1">
              <a:lnSpc>
                <a:spcPct val="110000"/>
              </a:lnSpc>
              <a:spcAft>
                <a:spcPts val="900"/>
              </a:spcAft>
              <a:defRPr/>
            </a:pPr>
            <a:endParaRPr lang="en-GB" altLang="en-US" sz="2200" dirty="0">
              <a:solidFill>
                <a:srgbClr val="548235"/>
              </a:solidFill>
            </a:endParaRPr>
          </a:p>
        </p:txBody>
      </p:sp>
      <p:sp>
        <p:nvSpPr>
          <p:cNvPr id="59395" name="Rectangle 27">
            <a:extLst>
              <a:ext uri="{FF2B5EF4-FFF2-40B4-BE49-F238E27FC236}">
                <a16:creationId xmlns:a16="http://schemas.microsoft.com/office/drawing/2014/main" id="{BD0A6455-2EF0-E5FF-23D9-06E84745F123}"/>
              </a:ext>
            </a:extLst>
          </p:cNvPr>
          <p:cNvSpPr>
            <a:spLocks noChangeArrowheads="1"/>
          </p:cNvSpPr>
          <p:nvPr/>
        </p:nvSpPr>
        <p:spPr bwMode="auto">
          <a:xfrm>
            <a:off x="782131" y="315914"/>
            <a:ext cx="8447087"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7600">
                <a:solidFill>
                  <a:srgbClr val="FFD624"/>
                </a:solidFill>
                <a:latin typeface="Verdana" panose="020B0604030504040204" pitchFamily="34" charset="0"/>
              </a:defRPr>
            </a:lvl1pPr>
            <a:lvl2pPr marL="742950" indent="-285750" eaLnBrk="0" hangingPunct="0">
              <a:defRPr sz="7600">
                <a:solidFill>
                  <a:srgbClr val="FFD624"/>
                </a:solidFill>
                <a:latin typeface="Verdana" panose="020B0604030504040204" pitchFamily="34" charset="0"/>
              </a:defRPr>
            </a:lvl2pPr>
            <a:lvl3pPr marL="1143000" indent="-228600" eaLnBrk="0" hangingPunct="0">
              <a:defRPr sz="7600">
                <a:solidFill>
                  <a:srgbClr val="FFD624"/>
                </a:solidFill>
                <a:latin typeface="Verdana" panose="020B0604030504040204" pitchFamily="34" charset="0"/>
              </a:defRPr>
            </a:lvl3pPr>
            <a:lvl4pPr marL="1600200" indent="-228600" eaLnBrk="0" hangingPunct="0">
              <a:defRPr sz="7600">
                <a:solidFill>
                  <a:srgbClr val="FFD624"/>
                </a:solidFill>
                <a:latin typeface="Verdana" panose="020B0604030504040204" pitchFamily="34" charset="0"/>
              </a:defRPr>
            </a:lvl4pPr>
            <a:lvl5pPr marL="2057400" indent="-228600" eaLnBrk="0" hangingPunct="0">
              <a:defRPr sz="7600">
                <a:solidFill>
                  <a:srgbClr val="FFD624"/>
                </a:solidFill>
                <a:latin typeface="Verdana" panose="020B0604030504040204" pitchFamily="34" charset="0"/>
              </a:defRPr>
            </a:lvl5pPr>
            <a:lvl6pPr marL="2514600" indent="-228600" algn="ctr" eaLnBrk="0" fontAlgn="base" hangingPunct="0">
              <a:spcBef>
                <a:spcPct val="0"/>
              </a:spcBef>
              <a:spcAft>
                <a:spcPct val="0"/>
              </a:spcAft>
              <a:defRPr sz="7600">
                <a:solidFill>
                  <a:srgbClr val="FFD624"/>
                </a:solidFill>
                <a:latin typeface="Verdana" panose="020B0604030504040204" pitchFamily="34" charset="0"/>
              </a:defRPr>
            </a:lvl6pPr>
            <a:lvl7pPr marL="2971800" indent="-228600" algn="ctr" eaLnBrk="0" fontAlgn="base" hangingPunct="0">
              <a:spcBef>
                <a:spcPct val="0"/>
              </a:spcBef>
              <a:spcAft>
                <a:spcPct val="0"/>
              </a:spcAft>
              <a:defRPr sz="7600">
                <a:solidFill>
                  <a:srgbClr val="FFD624"/>
                </a:solidFill>
                <a:latin typeface="Verdana" panose="020B0604030504040204" pitchFamily="34" charset="0"/>
              </a:defRPr>
            </a:lvl7pPr>
            <a:lvl8pPr marL="3429000" indent="-228600" algn="ctr" eaLnBrk="0" fontAlgn="base" hangingPunct="0">
              <a:spcBef>
                <a:spcPct val="0"/>
              </a:spcBef>
              <a:spcAft>
                <a:spcPct val="0"/>
              </a:spcAft>
              <a:defRPr sz="7600">
                <a:solidFill>
                  <a:srgbClr val="FFD624"/>
                </a:solidFill>
                <a:latin typeface="Verdana" panose="020B0604030504040204" pitchFamily="34" charset="0"/>
              </a:defRPr>
            </a:lvl8pPr>
            <a:lvl9pPr marL="3886200" indent="-228600" algn="ctr" eaLnBrk="0" fontAlgn="base" hangingPunct="0">
              <a:spcBef>
                <a:spcPct val="0"/>
              </a:spcBef>
              <a:spcAft>
                <a:spcPct val="0"/>
              </a:spcAft>
              <a:defRPr sz="7600">
                <a:solidFill>
                  <a:srgbClr val="FFD624"/>
                </a:solidFill>
                <a:latin typeface="Verdana" panose="020B0604030504040204" pitchFamily="34" charset="0"/>
              </a:defRPr>
            </a:lvl9pPr>
          </a:lstStyle>
          <a:p>
            <a:pPr algn="l" eaLnBrk="1" hangingPunct="1"/>
            <a:r>
              <a:rPr lang="de-DE" altLang="en-US" sz="3200" b="1" kern="0" dirty="0">
                <a:solidFill>
                  <a:srgbClr val="BBB831"/>
                </a:solidFill>
                <a:latin typeface="Calibri" pitchFamily="34" charset="0"/>
                <a:ea typeface="Verdana" pitchFamily="34" charset="0"/>
              </a:rPr>
              <a:t>Individual innovation support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E1C24A48-2D02-3CCB-F512-4D5CADB846A2}"/>
              </a:ext>
            </a:extLst>
          </p:cNvPr>
          <p:cNvSpPr txBox="1">
            <a:spLocks noChangeArrowheads="1"/>
          </p:cNvSpPr>
          <p:nvPr/>
        </p:nvSpPr>
        <p:spPr bwMode="auto">
          <a:xfrm>
            <a:off x="633984" y="1638301"/>
            <a:ext cx="10034016"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7600">
                <a:solidFill>
                  <a:srgbClr val="FFD624"/>
                </a:solidFill>
                <a:latin typeface="Verdana" pitchFamily="34" charset="0"/>
              </a:defRPr>
            </a:lvl1pPr>
            <a:lvl2pPr marL="630238" indent="-276225"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marL="354013" lvl="1" indent="0" eaLnBrk="1" hangingPunct="1">
              <a:lnSpc>
                <a:spcPct val="110000"/>
              </a:lnSpc>
              <a:spcAft>
                <a:spcPts val="1200"/>
              </a:spcAft>
              <a:defRPr/>
            </a:pPr>
            <a:r>
              <a:rPr lang="en-GB" altLang="nl-BE" sz="2200" dirty="0">
                <a:solidFill>
                  <a:srgbClr val="548235"/>
                </a:solidFill>
              </a:rPr>
              <a:t>Who could be an innovation support service (ISS)?</a:t>
            </a:r>
          </a:p>
          <a:p>
            <a:pPr lvl="1" eaLnBrk="1" hangingPunct="1">
              <a:lnSpc>
                <a:spcPct val="110000"/>
              </a:lnSpc>
              <a:spcAft>
                <a:spcPts val="1200"/>
              </a:spcAft>
              <a:buFontTx/>
              <a:buChar char="•"/>
              <a:defRPr/>
            </a:pPr>
            <a:r>
              <a:rPr lang="nl-BE" altLang="en-US" sz="2200" dirty="0" err="1">
                <a:solidFill>
                  <a:srgbClr val="548235"/>
                </a:solidFill>
              </a:rPr>
              <a:t>There</a:t>
            </a:r>
            <a:r>
              <a:rPr lang="nl-BE" altLang="en-US" sz="2200" dirty="0">
                <a:solidFill>
                  <a:srgbClr val="548235"/>
                </a:solidFill>
              </a:rPr>
              <a:t> is </a:t>
            </a:r>
            <a:r>
              <a:rPr lang="nl-BE" altLang="en-US" sz="2200" b="1" dirty="0">
                <a:solidFill>
                  <a:srgbClr val="548235"/>
                </a:solidFill>
              </a:rPr>
              <a:t>no CAP </a:t>
            </a:r>
            <a:r>
              <a:rPr lang="nl-BE" altLang="en-US" sz="2200" b="1" dirty="0" err="1">
                <a:solidFill>
                  <a:srgbClr val="548235"/>
                </a:solidFill>
              </a:rPr>
              <a:t>obligation</a:t>
            </a:r>
            <a:r>
              <a:rPr lang="nl-BE" altLang="en-US" sz="2200" b="1" dirty="0">
                <a:solidFill>
                  <a:srgbClr val="548235"/>
                </a:solidFill>
              </a:rPr>
              <a:t> </a:t>
            </a:r>
            <a:r>
              <a:rPr lang="nl-BE" altLang="en-US" sz="2200" b="1" dirty="0" err="1">
                <a:solidFill>
                  <a:srgbClr val="548235"/>
                </a:solidFill>
              </a:rPr>
              <a:t>to</a:t>
            </a:r>
            <a:r>
              <a:rPr lang="nl-BE" altLang="en-US" sz="2200" b="1" dirty="0">
                <a:solidFill>
                  <a:srgbClr val="548235"/>
                </a:solidFill>
              </a:rPr>
              <a:t> "</a:t>
            </a:r>
            <a:r>
              <a:rPr lang="nl-BE" altLang="en-US" sz="2200" b="1" dirty="0" err="1">
                <a:solidFill>
                  <a:srgbClr val="548235"/>
                </a:solidFill>
              </a:rPr>
              <a:t>recognise</a:t>
            </a:r>
            <a:r>
              <a:rPr lang="nl-BE" altLang="en-US" sz="2200" b="1" dirty="0">
                <a:solidFill>
                  <a:srgbClr val="548235"/>
                </a:solidFill>
              </a:rPr>
              <a:t>" innovation support services</a:t>
            </a:r>
            <a:r>
              <a:rPr lang="nl-BE" altLang="en-US" sz="2200" dirty="0">
                <a:solidFill>
                  <a:srgbClr val="548235"/>
                </a:solidFill>
              </a:rPr>
              <a:t>, </a:t>
            </a:r>
            <a:r>
              <a:rPr lang="nl-BE" altLang="en-US" sz="2200" dirty="0" err="1">
                <a:solidFill>
                  <a:srgbClr val="548235"/>
                </a:solidFill>
              </a:rPr>
              <a:t>however</a:t>
            </a:r>
            <a:r>
              <a:rPr lang="nl-BE" altLang="en-US" sz="2200" dirty="0">
                <a:solidFill>
                  <a:srgbClr val="548235"/>
                </a:solidFill>
              </a:rPr>
              <a:t>, </a:t>
            </a:r>
            <a:r>
              <a:rPr lang="nl-BE" altLang="en-US" sz="2200" dirty="0" err="1">
                <a:solidFill>
                  <a:srgbClr val="C00000"/>
                </a:solidFill>
              </a:rPr>
              <a:t>informing</a:t>
            </a:r>
            <a:r>
              <a:rPr lang="nl-BE" altLang="en-US" sz="2200" dirty="0">
                <a:solidFill>
                  <a:srgbClr val="C00000"/>
                </a:solidFill>
              </a:rPr>
              <a:t> </a:t>
            </a:r>
            <a:r>
              <a:rPr lang="nl-BE" altLang="en-US" sz="2200" dirty="0" err="1">
                <a:solidFill>
                  <a:srgbClr val="C00000"/>
                </a:solidFill>
              </a:rPr>
              <a:t>applicants</a:t>
            </a:r>
            <a:r>
              <a:rPr lang="nl-BE" altLang="en-US" sz="2200" dirty="0">
                <a:solidFill>
                  <a:srgbClr val="C00000"/>
                </a:solidFill>
              </a:rPr>
              <a:t> </a:t>
            </a:r>
            <a:r>
              <a:rPr lang="nl-BE" altLang="en-US" sz="2200" dirty="0" err="1">
                <a:solidFill>
                  <a:srgbClr val="548235"/>
                </a:solidFill>
              </a:rPr>
              <a:t>about</a:t>
            </a:r>
            <a:r>
              <a:rPr lang="nl-BE" altLang="en-US" sz="2200" dirty="0">
                <a:solidFill>
                  <a:srgbClr val="548235"/>
                </a:solidFill>
              </a:rPr>
              <a:t> </a:t>
            </a:r>
            <a:r>
              <a:rPr lang="nl-BE" altLang="en-US" sz="2200" dirty="0" err="1">
                <a:solidFill>
                  <a:srgbClr val="548235"/>
                </a:solidFill>
              </a:rPr>
              <a:t>who</a:t>
            </a:r>
            <a:r>
              <a:rPr lang="nl-BE" altLang="en-US" sz="2200" dirty="0">
                <a:solidFill>
                  <a:srgbClr val="548235"/>
                </a:solidFill>
              </a:rPr>
              <a:t> is </a:t>
            </a:r>
            <a:r>
              <a:rPr lang="nl-BE" altLang="en-US" sz="2200" dirty="0" err="1">
                <a:solidFill>
                  <a:srgbClr val="548235"/>
                </a:solidFill>
              </a:rPr>
              <a:t>providing</a:t>
            </a:r>
            <a:r>
              <a:rPr lang="nl-BE" altLang="en-US" sz="2200" dirty="0">
                <a:solidFill>
                  <a:srgbClr val="548235"/>
                </a:solidFill>
              </a:rPr>
              <a:t> ISS </a:t>
            </a:r>
            <a:r>
              <a:rPr lang="nl-BE" altLang="en-US" sz="2200" dirty="0" err="1">
                <a:solidFill>
                  <a:srgbClr val="548235"/>
                </a:solidFill>
              </a:rPr>
              <a:t>may</a:t>
            </a:r>
            <a:r>
              <a:rPr lang="nl-BE" altLang="en-US" sz="2200" dirty="0">
                <a:solidFill>
                  <a:srgbClr val="548235"/>
                </a:solidFill>
              </a:rPr>
              <a:t> </a:t>
            </a:r>
            <a:r>
              <a:rPr lang="nl-BE" altLang="en-US" sz="2200" dirty="0" err="1">
                <a:solidFill>
                  <a:srgbClr val="548235"/>
                </a:solidFill>
              </a:rPr>
              <a:t>be</a:t>
            </a:r>
            <a:r>
              <a:rPr lang="nl-BE" altLang="en-US" sz="2200" dirty="0">
                <a:solidFill>
                  <a:srgbClr val="548235"/>
                </a:solidFill>
              </a:rPr>
              <a:t> </a:t>
            </a:r>
            <a:r>
              <a:rPr lang="nl-BE" altLang="en-US" sz="2200" dirty="0" err="1">
                <a:solidFill>
                  <a:srgbClr val="548235"/>
                </a:solidFill>
              </a:rPr>
              <a:t>useful</a:t>
            </a:r>
            <a:endParaRPr lang="nl-BE" altLang="en-US" sz="2200" dirty="0">
              <a:solidFill>
                <a:srgbClr val="548235"/>
              </a:solidFill>
            </a:endParaRPr>
          </a:p>
          <a:p>
            <a:pPr lvl="1" eaLnBrk="1" hangingPunct="1">
              <a:lnSpc>
                <a:spcPct val="110000"/>
              </a:lnSpc>
              <a:spcAft>
                <a:spcPts val="1200"/>
              </a:spcAft>
              <a:buFontTx/>
              <a:buChar char="•"/>
              <a:defRPr/>
            </a:pPr>
            <a:r>
              <a:rPr lang="nl-BE" altLang="en-US" sz="2200" dirty="0">
                <a:solidFill>
                  <a:srgbClr val="548235"/>
                </a:solidFill>
              </a:rPr>
              <a:t>Make </a:t>
            </a:r>
            <a:r>
              <a:rPr lang="nl-BE" altLang="en-US" sz="2200" dirty="0" err="1">
                <a:solidFill>
                  <a:srgbClr val="548235"/>
                </a:solidFill>
              </a:rPr>
              <a:t>use</a:t>
            </a:r>
            <a:r>
              <a:rPr lang="nl-BE" altLang="en-US" sz="2200" dirty="0">
                <a:solidFill>
                  <a:srgbClr val="548235"/>
                </a:solidFill>
              </a:rPr>
              <a:t> of </a:t>
            </a:r>
            <a:r>
              <a:rPr lang="nl-BE" altLang="en-US" sz="2200" b="1" dirty="0" err="1">
                <a:solidFill>
                  <a:srgbClr val="548235"/>
                </a:solidFill>
              </a:rPr>
              <a:t>existing</a:t>
            </a:r>
            <a:r>
              <a:rPr lang="nl-BE" altLang="en-US" sz="2200" b="1" dirty="0">
                <a:solidFill>
                  <a:srgbClr val="548235"/>
                </a:solidFill>
              </a:rPr>
              <a:t> (</a:t>
            </a:r>
            <a:r>
              <a:rPr lang="nl-BE" altLang="en-US" sz="2200" b="1" dirty="0" err="1">
                <a:solidFill>
                  <a:srgbClr val="548235"/>
                </a:solidFill>
              </a:rPr>
              <a:t>advisory</a:t>
            </a:r>
            <a:r>
              <a:rPr lang="nl-BE" altLang="en-US" sz="2200" b="1" dirty="0">
                <a:solidFill>
                  <a:srgbClr val="548235"/>
                </a:solidFill>
              </a:rPr>
              <a:t>) services </a:t>
            </a:r>
            <a:r>
              <a:rPr lang="nl-BE" altLang="en-US" sz="2200" dirty="0" err="1">
                <a:solidFill>
                  <a:srgbClr val="548235"/>
                </a:solidFill>
              </a:rPr>
              <a:t>that</a:t>
            </a:r>
            <a:r>
              <a:rPr lang="nl-BE" altLang="en-US" sz="2200" dirty="0">
                <a:solidFill>
                  <a:srgbClr val="548235"/>
                </a:solidFill>
              </a:rPr>
              <a:t> have </a:t>
            </a:r>
            <a:r>
              <a:rPr lang="nl-BE" altLang="en-US" sz="2200" dirty="0" err="1">
                <a:solidFill>
                  <a:srgbClr val="548235"/>
                </a:solidFill>
              </a:rPr>
              <a:t>experience</a:t>
            </a:r>
            <a:r>
              <a:rPr lang="nl-BE" altLang="en-US" sz="2200" dirty="0">
                <a:solidFill>
                  <a:srgbClr val="548235"/>
                </a:solidFill>
              </a:rPr>
              <a:t> or are well </a:t>
            </a:r>
            <a:r>
              <a:rPr lang="nl-BE" altLang="en-US" sz="2200" dirty="0" err="1">
                <a:solidFill>
                  <a:srgbClr val="548235"/>
                </a:solidFill>
              </a:rPr>
              <a:t>positioned</a:t>
            </a:r>
            <a:r>
              <a:rPr lang="nl-BE" altLang="en-US" sz="2200" dirty="0">
                <a:solidFill>
                  <a:srgbClr val="548235"/>
                </a:solidFill>
              </a:rPr>
              <a:t> </a:t>
            </a:r>
            <a:r>
              <a:rPr lang="nl-BE" altLang="en-US" sz="2200" dirty="0" err="1">
                <a:solidFill>
                  <a:srgbClr val="548235"/>
                </a:solidFill>
              </a:rPr>
              <a:t>to</a:t>
            </a:r>
            <a:r>
              <a:rPr lang="nl-BE" altLang="en-US" sz="2200" dirty="0">
                <a:solidFill>
                  <a:srgbClr val="548235"/>
                </a:solidFill>
              </a:rPr>
              <a:t> </a:t>
            </a:r>
            <a:r>
              <a:rPr lang="nl-BE" altLang="en-US" sz="2200" dirty="0" err="1">
                <a:solidFill>
                  <a:srgbClr val="548235"/>
                </a:solidFill>
              </a:rPr>
              <a:t>provide</a:t>
            </a:r>
            <a:r>
              <a:rPr lang="nl-BE" altLang="en-US" sz="2200" dirty="0">
                <a:solidFill>
                  <a:srgbClr val="548235"/>
                </a:solidFill>
              </a:rPr>
              <a:t> innovation support</a:t>
            </a:r>
            <a:endParaRPr lang="en-US" altLang="en-US" sz="2200" dirty="0">
              <a:solidFill>
                <a:srgbClr val="548235"/>
              </a:solidFill>
            </a:endParaRPr>
          </a:p>
          <a:p>
            <a:pPr lvl="1" eaLnBrk="1" hangingPunct="1">
              <a:lnSpc>
                <a:spcPct val="110000"/>
              </a:lnSpc>
              <a:spcAft>
                <a:spcPts val="1200"/>
              </a:spcAft>
              <a:buFontTx/>
              <a:buChar char="•"/>
              <a:defRPr/>
            </a:pPr>
            <a:r>
              <a:rPr lang="en-US" altLang="en-US" sz="2200" dirty="0">
                <a:solidFill>
                  <a:srgbClr val="548235"/>
                </a:solidFill>
              </a:rPr>
              <a:t>Ideally, innovation support services should have a thorough </a:t>
            </a:r>
            <a:r>
              <a:rPr lang="en-US" altLang="en-US" sz="2200" b="1" dirty="0">
                <a:solidFill>
                  <a:srgbClr val="548235"/>
                </a:solidFill>
              </a:rPr>
              <a:t>understanding of the agricultural world </a:t>
            </a:r>
            <a:r>
              <a:rPr lang="en-US" altLang="en-US" sz="2200" dirty="0">
                <a:solidFill>
                  <a:srgbClr val="548235"/>
                </a:solidFill>
              </a:rPr>
              <a:t>as well as well-developed communication skills for interfacing and animating. </a:t>
            </a:r>
            <a:r>
              <a:rPr lang="en-US" altLang="en-US" sz="2200" b="1" dirty="0">
                <a:solidFill>
                  <a:srgbClr val="548235"/>
                </a:solidFill>
              </a:rPr>
              <a:t>Interaction with non-agricultural services </a:t>
            </a:r>
            <a:r>
              <a:rPr lang="en-US" altLang="en-US" sz="2200" dirty="0">
                <a:solidFill>
                  <a:srgbClr val="548235"/>
                </a:solidFill>
              </a:rPr>
              <a:t>is also useful. </a:t>
            </a:r>
          </a:p>
          <a:p>
            <a:pPr marL="354013" lvl="1" indent="0" eaLnBrk="1" hangingPunct="1">
              <a:lnSpc>
                <a:spcPct val="110000"/>
              </a:lnSpc>
              <a:spcAft>
                <a:spcPts val="1200"/>
              </a:spcAft>
              <a:defRPr/>
            </a:pPr>
            <a:r>
              <a:rPr lang="en-GB" altLang="en-US" sz="2200" dirty="0">
                <a:solidFill>
                  <a:srgbClr val="548235"/>
                </a:solidFill>
              </a:rPr>
              <a:t>- EIP guidelines 8.2 &amp; 8.3</a:t>
            </a:r>
            <a:endParaRPr lang="en-US" altLang="nl-BE" sz="2200" dirty="0">
              <a:solidFill>
                <a:srgbClr val="548235"/>
              </a:solidFill>
            </a:endParaRPr>
          </a:p>
          <a:p>
            <a:pPr lvl="1" eaLnBrk="1" hangingPunct="1">
              <a:lnSpc>
                <a:spcPct val="110000"/>
              </a:lnSpc>
              <a:spcAft>
                <a:spcPts val="1200"/>
              </a:spcAft>
              <a:buFontTx/>
              <a:buChar char="•"/>
              <a:defRPr/>
            </a:pPr>
            <a:endParaRPr lang="en-GB" altLang="nl-BE" sz="2200" dirty="0">
              <a:solidFill>
                <a:srgbClr val="548235"/>
              </a:solidFill>
            </a:endParaRPr>
          </a:p>
          <a:p>
            <a:pPr lvl="1" eaLnBrk="1" hangingPunct="1">
              <a:lnSpc>
                <a:spcPct val="110000"/>
              </a:lnSpc>
              <a:spcAft>
                <a:spcPts val="1200"/>
              </a:spcAft>
              <a:buFontTx/>
              <a:buChar char="•"/>
              <a:defRPr/>
            </a:pPr>
            <a:endParaRPr lang="nl-BE" altLang="en-US" sz="2200" dirty="0">
              <a:solidFill>
                <a:srgbClr val="548235"/>
              </a:solidFill>
            </a:endParaRPr>
          </a:p>
          <a:p>
            <a:pPr lvl="1" eaLnBrk="1" hangingPunct="1">
              <a:lnSpc>
                <a:spcPct val="110000"/>
              </a:lnSpc>
              <a:spcAft>
                <a:spcPts val="1200"/>
              </a:spcAft>
              <a:buFontTx/>
              <a:buChar char="•"/>
              <a:defRPr/>
            </a:pPr>
            <a:endParaRPr lang="nl-BE" altLang="en-US" sz="2200" dirty="0">
              <a:solidFill>
                <a:srgbClr val="548235"/>
              </a:solidFill>
            </a:endParaRPr>
          </a:p>
          <a:p>
            <a:pPr marL="354013" lvl="1" indent="0" eaLnBrk="1" hangingPunct="1">
              <a:lnSpc>
                <a:spcPct val="110000"/>
              </a:lnSpc>
              <a:spcAft>
                <a:spcPts val="1200"/>
              </a:spcAft>
              <a:defRPr/>
            </a:pPr>
            <a:endParaRPr lang="en-GB" altLang="en-US" sz="2200" dirty="0">
              <a:solidFill>
                <a:srgbClr val="548235"/>
              </a:solidFill>
            </a:endParaRPr>
          </a:p>
          <a:p>
            <a:pPr marL="354013" lvl="1" indent="0" eaLnBrk="1" hangingPunct="1">
              <a:lnSpc>
                <a:spcPct val="110000"/>
              </a:lnSpc>
              <a:spcAft>
                <a:spcPts val="1200"/>
              </a:spcAft>
              <a:defRPr/>
            </a:pPr>
            <a:endParaRPr lang="en-GB" altLang="en-US" sz="2200" dirty="0">
              <a:solidFill>
                <a:srgbClr val="548235"/>
              </a:solidFill>
            </a:endParaRPr>
          </a:p>
        </p:txBody>
      </p:sp>
      <p:sp>
        <p:nvSpPr>
          <p:cNvPr id="60419" name="Rectangle 27">
            <a:extLst>
              <a:ext uri="{FF2B5EF4-FFF2-40B4-BE49-F238E27FC236}">
                <a16:creationId xmlns:a16="http://schemas.microsoft.com/office/drawing/2014/main" id="{04CE0B33-FA1B-BAE3-26F3-841C6FD21FB7}"/>
              </a:ext>
            </a:extLst>
          </p:cNvPr>
          <p:cNvSpPr>
            <a:spLocks noChangeArrowheads="1"/>
          </p:cNvSpPr>
          <p:nvPr/>
        </p:nvSpPr>
        <p:spPr bwMode="auto">
          <a:xfrm>
            <a:off x="977203" y="669609"/>
            <a:ext cx="8447087"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7600">
                <a:solidFill>
                  <a:srgbClr val="FFD624"/>
                </a:solidFill>
                <a:latin typeface="Verdana" panose="020B0604030504040204" pitchFamily="34" charset="0"/>
              </a:defRPr>
            </a:lvl1pPr>
            <a:lvl2pPr marL="742950" indent="-285750" eaLnBrk="0" hangingPunct="0">
              <a:defRPr sz="7600">
                <a:solidFill>
                  <a:srgbClr val="FFD624"/>
                </a:solidFill>
                <a:latin typeface="Verdana" panose="020B0604030504040204" pitchFamily="34" charset="0"/>
              </a:defRPr>
            </a:lvl2pPr>
            <a:lvl3pPr marL="1143000" indent="-228600" eaLnBrk="0" hangingPunct="0">
              <a:defRPr sz="7600">
                <a:solidFill>
                  <a:srgbClr val="FFD624"/>
                </a:solidFill>
                <a:latin typeface="Verdana" panose="020B0604030504040204" pitchFamily="34" charset="0"/>
              </a:defRPr>
            </a:lvl3pPr>
            <a:lvl4pPr marL="1600200" indent="-228600" eaLnBrk="0" hangingPunct="0">
              <a:defRPr sz="7600">
                <a:solidFill>
                  <a:srgbClr val="FFD624"/>
                </a:solidFill>
                <a:latin typeface="Verdana" panose="020B0604030504040204" pitchFamily="34" charset="0"/>
              </a:defRPr>
            </a:lvl4pPr>
            <a:lvl5pPr marL="2057400" indent="-228600" eaLnBrk="0" hangingPunct="0">
              <a:defRPr sz="7600">
                <a:solidFill>
                  <a:srgbClr val="FFD624"/>
                </a:solidFill>
                <a:latin typeface="Verdana" panose="020B0604030504040204" pitchFamily="34" charset="0"/>
              </a:defRPr>
            </a:lvl5pPr>
            <a:lvl6pPr marL="2514600" indent="-228600" algn="ctr" eaLnBrk="0" fontAlgn="base" hangingPunct="0">
              <a:spcBef>
                <a:spcPct val="0"/>
              </a:spcBef>
              <a:spcAft>
                <a:spcPct val="0"/>
              </a:spcAft>
              <a:defRPr sz="7600">
                <a:solidFill>
                  <a:srgbClr val="FFD624"/>
                </a:solidFill>
                <a:latin typeface="Verdana" panose="020B0604030504040204" pitchFamily="34" charset="0"/>
              </a:defRPr>
            </a:lvl6pPr>
            <a:lvl7pPr marL="2971800" indent="-228600" algn="ctr" eaLnBrk="0" fontAlgn="base" hangingPunct="0">
              <a:spcBef>
                <a:spcPct val="0"/>
              </a:spcBef>
              <a:spcAft>
                <a:spcPct val="0"/>
              </a:spcAft>
              <a:defRPr sz="7600">
                <a:solidFill>
                  <a:srgbClr val="FFD624"/>
                </a:solidFill>
                <a:latin typeface="Verdana" panose="020B0604030504040204" pitchFamily="34" charset="0"/>
              </a:defRPr>
            </a:lvl7pPr>
            <a:lvl8pPr marL="3429000" indent="-228600" algn="ctr" eaLnBrk="0" fontAlgn="base" hangingPunct="0">
              <a:spcBef>
                <a:spcPct val="0"/>
              </a:spcBef>
              <a:spcAft>
                <a:spcPct val="0"/>
              </a:spcAft>
              <a:defRPr sz="7600">
                <a:solidFill>
                  <a:srgbClr val="FFD624"/>
                </a:solidFill>
                <a:latin typeface="Verdana" panose="020B0604030504040204" pitchFamily="34" charset="0"/>
              </a:defRPr>
            </a:lvl8pPr>
            <a:lvl9pPr marL="3886200" indent="-228600" algn="ctr" eaLnBrk="0" fontAlgn="base" hangingPunct="0">
              <a:spcBef>
                <a:spcPct val="0"/>
              </a:spcBef>
              <a:spcAft>
                <a:spcPct val="0"/>
              </a:spcAft>
              <a:defRPr sz="7600">
                <a:solidFill>
                  <a:srgbClr val="FFD624"/>
                </a:solidFill>
                <a:latin typeface="Verdana" panose="020B0604030504040204" pitchFamily="34" charset="0"/>
              </a:defRPr>
            </a:lvl9pPr>
          </a:lstStyle>
          <a:p>
            <a:pPr algn="l" eaLnBrk="1" hangingPunct="1"/>
            <a:r>
              <a:rPr lang="de-DE" altLang="en-US" sz="3200" b="1" kern="0" dirty="0">
                <a:solidFill>
                  <a:srgbClr val="BBB831"/>
                </a:solidFill>
                <a:latin typeface="Calibri" pitchFamily="34" charset="0"/>
                <a:ea typeface="Verdana" pitchFamily="34" charset="0"/>
              </a:rPr>
              <a:t>Individual innovation support (2)</a:t>
            </a:r>
          </a:p>
        </p:txBody>
      </p:sp>
    </p:spTree>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7"/>
          <p:cNvSpPr>
            <a:spLocks noChangeShapeType="1"/>
          </p:cNvSpPr>
          <p:nvPr/>
        </p:nvSpPr>
        <p:spPr bwMode="auto">
          <a:xfrm flipH="1" flipV="1">
            <a:off x="1862668" y="5816600"/>
            <a:ext cx="220133" cy="406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398" tIns="45701" rIns="91398" bIns="45701" anchor="ctr"/>
          <a:lstStyle/>
          <a:p>
            <a:pPr marL="0" marR="0" lvl="0" indent="0" algn="l" defTabSz="913986" rtl="0" eaLnBrk="1" fontAlgn="base" latinLnBrk="0" hangingPunct="1">
              <a:lnSpc>
                <a:spcPct val="100000"/>
              </a:lnSpc>
              <a:spcBef>
                <a:spcPct val="0"/>
              </a:spcBef>
              <a:spcAft>
                <a:spcPct val="0"/>
              </a:spcAft>
              <a:buClrTx/>
              <a:buSzTx/>
              <a:buFontTx/>
              <a:buNone/>
              <a:tabLst/>
              <a:defRPr/>
            </a:pPr>
            <a:endParaRPr kumimoji="0" lang="en-GB" sz="7600" b="1" i="0" u="none" strike="noStrike" kern="1200" cap="none" spc="0" normalizeH="0" baseline="0" noProof="0">
              <a:ln>
                <a:noFill/>
              </a:ln>
              <a:solidFill>
                <a:srgbClr val="FFD624"/>
              </a:solidFill>
              <a:effectLst/>
              <a:uLnTx/>
              <a:uFillTx/>
              <a:latin typeface="Arial"/>
              <a:ea typeface="+mn-ea"/>
              <a:cs typeface="+mn-cs"/>
            </a:endParaRPr>
          </a:p>
        </p:txBody>
      </p:sp>
      <p:sp>
        <p:nvSpPr>
          <p:cNvPr id="48131" name="Rectangle 2"/>
          <p:cNvSpPr txBox="1">
            <a:spLocks noChangeArrowheads="1"/>
          </p:cNvSpPr>
          <p:nvPr/>
        </p:nvSpPr>
        <p:spPr bwMode="auto">
          <a:xfrm>
            <a:off x="406400" y="1033463"/>
            <a:ext cx="11176000"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nchor="ctr"/>
          <a:lstStyle>
            <a:lvl1pPr marL="3587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marL="358775" marR="0" lvl="0" indent="0" algn="ctr" defTabSz="913986" rtl="0" eaLnBrk="1" fontAlgn="base" latinLnBrk="0" hangingPunct="1">
              <a:lnSpc>
                <a:spcPct val="100000"/>
              </a:lnSpc>
              <a:spcBef>
                <a:spcPct val="0"/>
              </a:spcBef>
              <a:spcAft>
                <a:spcPct val="0"/>
              </a:spcAft>
              <a:buClrTx/>
              <a:buSzTx/>
              <a:buFontTx/>
              <a:buNone/>
              <a:tabLst/>
              <a:defRPr/>
            </a:pPr>
            <a:br>
              <a:rPr kumimoji="0" lang="en-GB" altLang="en-US" sz="2400" b="1" i="1" u="none" strike="noStrike" kern="1200" cap="none" spc="0" normalizeH="0" baseline="0" noProof="0">
                <a:ln>
                  <a:noFill/>
                </a:ln>
                <a:solidFill>
                  <a:srgbClr val="003366"/>
                </a:solidFill>
                <a:effectLst/>
                <a:uLnTx/>
                <a:uFillTx/>
                <a:latin typeface="Verdana" pitchFamily="34" charset="0"/>
                <a:ea typeface="+mn-ea"/>
                <a:cs typeface="Arial" pitchFamily="34" charset="0"/>
              </a:rPr>
            </a:br>
            <a:endParaRPr kumimoji="0" lang="en-GB" altLang="en-US" sz="7600" b="1" i="1" u="none" strike="noStrike" kern="1200" cap="none" spc="0" normalizeH="0" baseline="0" noProof="0">
              <a:ln>
                <a:noFill/>
              </a:ln>
              <a:solidFill>
                <a:srgbClr val="003366"/>
              </a:solidFill>
              <a:effectLst/>
              <a:uLnTx/>
              <a:uFillTx/>
              <a:latin typeface="Verdana" pitchFamily="34" charset="0"/>
              <a:ea typeface="+mn-ea"/>
              <a:cs typeface="Arial" pitchFamily="34" charset="0"/>
            </a:endParaRPr>
          </a:p>
        </p:txBody>
      </p:sp>
      <p:sp>
        <p:nvSpPr>
          <p:cNvPr id="47109" name="Rectangle 3"/>
          <p:cNvSpPr txBox="1">
            <a:spLocks noChangeArrowheads="1"/>
          </p:cNvSpPr>
          <p:nvPr/>
        </p:nvSpPr>
        <p:spPr bwMode="auto">
          <a:xfrm>
            <a:off x="242358" y="1255450"/>
            <a:ext cx="11803462" cy="532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lstStyle>
            <a:lvl1pPr marL="342900" indent="-342900" eaLnBrk="0" hangingPunct="0">
              <a:defRPr sz="7600" b="1">
                <a:solidFill>
                  <a:srgbClr val="FFD624"/>
                </a:solidFill>
                <a:latin typeface="Verdana" pitchFamily="34" charset="0"/>
              </a:defRPr>
            </a:lvl1pPr>
            <a:lvl2pPr marL="520700" indent="-34290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marL="342900" marR="0" lvl="0" indent="-342900" algn="l" defTabSz="913986" rtl="0" eaLnBrk="1" fontAlgn="auto" latinLnBrk="0" hangingPunct="1">
              <a:lnSpc>
                <a:spcPct val="100000"/>
              </a:lnSpc>
              <a:spcBef>
                <a:spcPct val="0"/>
              </a:spcBef>
              <a:spcAft>
                <a:spcPts val="1000"/>
              </a:spcAft>
              <a:buClr>
                <a:srgbClr val="003366"/>
              </a:buClr>
              <a:buSzTx/>
              <a:buFont typeface="Verdana" pitchFamily="34" charset="0"/>
              <a:buChar char="•"/>
              <a:tabLst/>
              <a:defRPr/>
            </a:pP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We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appreciate</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synergies</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but </a:t>
            </a:r>
            <a:r>
              <a:rPr kumimoji="0" lang="nl-BE" sz="3000" b="0" i="0" u="sng" strike="noStrike" kern="1200" cap="none" spc="0" normalizeH="0" baseline="0" noProof="0" dirty="0" err="1">
                <a:ln>
                  <a:noFill/>
                </a:ln>
                <a:solidFill>
                  <a:srgbClr val="335921"/>
                </a:solidFill>
                <a:effectLst/>
                <a:uLnTx/>
                <a:uFillTx/>
                <a:latin typeface="Calibri" pitchFamily="34" charset="0"/>
                <a:ea typeface="+mn-ea"/>
                <a:cs typeface="Arial" charset="0"/>
              </a:rPr>
              <a:t>keeping</a:t>
            </a:r>
            <a:r>
              <a:rPr kumimoji="0" lang="nl-BE" sz="3000" b="0" i="0" u="sng"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sng" strike="noStrike" kern="1200" cap="none" spc="0" normalizeH="0" baseline="0" noProof="0" dirty="0" err="1">
                <a:ln>
                  <a:noFill/>
                </a:ln>
                <a:solidFill>
                  <a:srgbClr val="335921"/>
                </a:solidFill>
                <a:effectLst/>
                <a:uLnTx/>
                <a:uFillTx/>
                <a:latin typeface="Calibri" pitchFamily="34" charset="0"/>
                <a:ea typeface="+mn-ea"/>
                <a:cs typeface="Arial" charset="0"/>
              </a:rPr>
              <a:t>the</a:t>
            </a:r>
            <a:r>
              <a:rPr kumimoji="0" lang="nl-BE" sz="3000" b="0" i="0" u="sng"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sng" strike="noStrike" kern="1200" cap="none" spc="0" normalizeH="0" baseline="0" noProof="0" dirty="0" err="1">
                <a:ln>
                  <a:noFill/>
                </a:ln>
                <a:solidFill>
                  <a:srgbClr val="335921"/>
                </a:solidFill>
                <a:effectLst/>
                <a:uLnTx/>
                <a:uFillTx/>
                <a:latin typeface="Calibri" pitchFamily="34" charset="0"/>
                <a:ea typeface="+mn-ea"/>
                <a:cs typeface="Arial" charset="0"/>
              </a:rPr>
              <a:t>difference</a:t>
            </a:r>
            <a:r>
              <a:rPr kumimoji="0" lang="nl-BE" sz="3000" b="0" i="0" u="sng"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between</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the</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following</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2 approaches is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essential</a:t>
            </a: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a:t>
            </a:r>
          </a:p>
          <a:p>
            <a:pPr marL="0" marR="0" lvl="0" indent="0" algn="l" defTabSz="913986" rtl="0" eaLnBrk="1" fontAlgn="auto" latinLnBrk="0" hangingPunct="1">
              <a:lnSpc>
                <a:spcPct val="100000"/>
              </a:lnSpc>
              <a:spcBef>
                <a:spcPct val="0"/>
              </a:spcBef>
              <a:spcAft>
                <a:spcPts val="1000"/>
              </a:spcAft>
              <a:buClr>
                <a:srgbClr val="003366"/>
              </a:buClr>
              <a:buSzTx/>
              <a:buFontTx/>
              <a:buNone/>
              <a:tabLst/>
              <a:defRPr/>
            </a:pP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1) </a:t>
            </a:r>
            <a:r>
              <a:rPr kumimoji="0" lang="en-US" sz="3000" b="0" i="0" u="none" strike="noStrike" kern="1200" cap="none" spc="0" normalizeH="0" baseline="0" noProof="0" dirty="0">
                <a:ln>
                  <a:noFill/>
                </a:ln>
                <a:solidFill>
                  <a:srgbClr val="C00000"/>
                </a:solidFill>
                <a:effectLst/>
                <a:uLnTx/>
                <a:uFillTx/>
                <a:latin typeface="Calibri" pitchFamily="34" charset="0"/>
                <a:ea typeface="+mn-ea"/>
                <a:cs typeface="Arial" charset="0"/>
              </a:rPr>
              <a:t>individual</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a:t>
            </a:r>
            <a:r>
              <a:rPr kumimoji="0" lang="en-US" sz="3000" b="1" i="0" u="sng" strike="noStrike" kern="1200" cap="none" spc="0" normalizeH="0" baseline="0" noProof="0" dirty="0">
                <a:ln>
                  <a:noFill/>
                </a:ln>
                <a:solidFill>
                  <a:srgbClr val="C00000"/>
                </a:solidFill>
                <a:effectLst/>
                <a:uLnTx/>
                <a:uFillTx/>
                <a:latin typeface="Calibri" pitchFamily="34" charset="0"/>
                <a:ea typeface="+mn-ea"/>
                <a:cs typeface="Arial" charset="0"/>
              </a:rPr>
              <a:t>innovation support services</a:t>
            </a: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(as in some MS already funded in this period, activities more </a:t>
            </a:r>
            <a:r>
              <a:rPr kumimoji="0" lang="en-US" sz="3000" b="0" i="0" u="none" strike="noStrike" kern="1200" cap="none" spc="0" normalizeH="0" baseline="0" noProof="0" dirty="0">
                <a:ln>
                  <a:noFill/>
                </a:ln>
                <a:solidFill>
                  <a:srgbClr val="335921"/>
                </a:solidFill>
                <a:effectLst/>
                <a:highlight>
                  <a:srgbClr val="FFFF00"/>
                </a:highlight>
                <a:uLnTx/>
                <a:uFillTx/>
                <a:latin typeface="Calibri" pitchFamily="34" charset="0"/>
                <a:ea typeface="+mn-ea"/>
                <a:cs typeface="Arial" charset="0"/>
              </a:rPr>
              <a:t>oriented to the individual idea owner to help its emerging OG,</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 mostly done by advisors)  </a:t>
            </a:r>
          </a:p>
          <a:p>
            <a:pPr marL="0" marR="0" lvl="0" indent="0" algn="l" defTabSz="913986" rtl="0" eaLnBrk="1" fontAlgn="auto" latinLnBrk="0" hangingPunct="1">
              <a:lnSpc>
                <a:spcPct val="100000"/>
              </a:lnSpc>
              <a:spcBef>
                <a:spcPct val="0"/>
              </a:spcBef>
              <a:spcAft>
                <a:spcPts val="1000"/>
              </a:spcAft>
              <a:buClr>
                <a:srgbClr val="003366"/>
              </a:buClr>
              <a:buSzTx/>
              <a:buFontTx/>
              <a:buNone/>
              <a:tabLst/>
              <a:defRPr/>
            </a:pP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2) broader “</a:t>
            </a:r>
            <a:r>
              <a:rPr kumimoji="0" lang="en-US" sz="3000" b="1" i="0" u="sng" strike="noStrike" kern="1200" cap="none" spc="0" normalizeH="0" baseline="0" noProof="0" dirty="0">
                <a:ln>
                  <a:noFill/>
                </a:ln>
                <a:solidFill>
                  <a:srgbClr val="C00000"/>
                </a:solidFill>
                <a:effectLst/>
                <a:uLnTx/>
                <a:uFillTx/>
                <a:latin typeface="Calibri" pitchFamily="34" charset="0"/>
                <a:ea typeface="+mn-ea"/>
                <a:cs typeface="Arial" charset="0"/>
              </a:rPr>
              <a:t>innovation networking</a:t>
            </a: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 by the CAP networks/NRNs/regional innovation networks </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as already is happening in this period: are </a:t>
            </a:r>
            <a:r>
              <a:rPr kumimoji="0" lang="en-US" sz="3000" b="0" i="0" u="none" strike="noStrike" kern="1200" cap="none" spc="0" normalizeH="0" baseline="0" noProof="0" dirty="0">
                <a:ln>
                  <a:noFill/>
                </a:ln>
                <a:solidFill>
                  <a:srgbClr val="C00000"/>
                </a:solidFill>
                <a:effectLst/>
                <a:uLnTx/>
                <a:uFillTx/>
                <a:latin typeface="Calibri" pitchFamily="34" charset="0"/>
                <a:ea typeface="+mn-ea"/>
                <a:cs typeface="Arial" charset="0"/>
              </a:rPr>
              <a:t>more group actions </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to incentivize innovation, support calls, bring together AKIS actors </a:t>
            </a:r>
            <a:r>
              <a:rPr kumimoji="0" lang="en-US"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etc</a:t>
            </a: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Do not underestimate the efforts and budget </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needed for individual ISS (3.000 -8.000 Euro per project, lump sums by preference)</a:t>
            </a:r>
          </a:p>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p:txBody>
      </p:sp>
      <p:sp>
        <p:nvSpPr>
          <p:cNvPr id="7" name="Title 1"/>
          <p:cNvSpPr txBox="1">
            <a:spLocks/>
          </p:cNvSpPr>
          <p:nvPr/>
        </p:nvSpPr>
        <p:spPr>
          <a:xfrm>
            <a:off x="0" y="212959"/>
            <a:ext cx="12191999" cy="936625"/>
          </a:xfrm>
          <a:prstGeom prst="rect">
            <a:avLst/>
          </a:prstGeom>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358775" algn="l" defTabSz="913986"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To </a:t>
            </a:r>
            <a:r>
              <a:rPr kumimoji="0" lang="en-US" sz="3000" b="1" i="1" u="sng"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complete the innovation networking </a:t>
            </a: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ecosystem in the new CAP: </a:t>
            </a:r>
            <a:r>
              <a:rPr kumimoji="0" lang="en-US" sz="3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a new obligation for all MS</a:t>
            </a: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 to organize </a:t>
            </a:r>
            <a:r>
              <a:rPr kumimoji="0" lang="en-US" sz="3000" b="1" i="0" u="sng"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individual</a:t>
            </a: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 </a:t>
            </a:r>
            <a:r>
              <a:rPr kumimoji="0" lang="en-US" sz="3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innovation support services (ISS)</a:t>
            </a:r>
          </a:p>
          <a:p>
            <a:pPr marL="358775" marR="0" lvl="0" indent="-358775" algn="l" defTabSz="913986" rtl="0" eaLnBrk="1" fontAlgn="base" latinLnBrk="0" hangingPunct="1">
              <a:lnSpc>
                <a:spcPct val="100000"/>
              </a:lnSpc>
              <a:spcBef>
                <a:spcPct val="0"/>
              </a:spcBef>
              <a:spcAft>
                <a:spcPct val="0"/>
              </a:spcAft>
              <a:buClrTx/>
              <a:buSzTx/>
              <a:buFontTx/>
              <a:buNone/>
              <a:tabLst/>
              <a:defRPr/>
            </a:pPr>
            <a:endParaRPr kumimoji="0" lang="en-US" sz="3000" b="0"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spTree>
    <p:extLst>
      <p:ext uri="{BB962C8B-B14F-4D97-AF65-F5344CB8AC3E}">
        <p14:creationId xmlns:p14="http://schemas.microsoft.com/office/powerpoint/2010/main" val="40641736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a:spLocks/>
          </p:cNvSpPr>
          <p:nvPr/>
        </p:nvSpPr>
        <p:spPr bwMode="auto">
          <a:xfrm>
            <a:off x="6" y="-88623"/>
            <a:ext cx="12276667" cy="1328738"/>
          </a:xfrm>
          <a:prstGeom prst="rect">
            <a:avLst/>
          </a:prstGeom>
          <a:noFill/>
          <a:ln>
            <a:noFill/>
          </a:ln>
          <a:effectLst/>
          <a:extLst>
            <a:ext uri="{909E8E84-426E-40DD-AFC4-6F175D3DCCD1}">
              <a14:hiddenFill xmlns:a14="http://schemas.microsoft.com/office/drawing/2010/main">
                <a:solidFill>
                  <a:srgbClr val="0D0D0D">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98" tIns="45701" rIns="91398" bIns="45701"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3175" marR="0" lvl="0" indent="0" algn="ctr" defTabSz="913986" rtl="0" eaLnBrk="1" fontAlgn="base" latinLnBrk="0" hangingPunct="1">
              <a:lnSpc>
                <a:spcPct val="100000"/>
              </a:lnSpc>
              <a:spcBef>
                <a:spcPct val="0"/>
              </a:spcBef>
              <a:spcAft>
                <a:spcPct val="0"/>
              </a:spcAft>
              <a:buClrTx/>
              <a:buSzTx/>
              <a:buFontTx/>
              <a:buNone/>
              <a:tabLst/>
              <a:defRPr/>
            </a:pPr>
            <a:r>
              <a:rPr kumimoji="0" lang="fr-BE" altLang="en-US" sz="3200" b="1" i="0" u="none" strike="noStrike" kern="1200" cap="none" spc="0" normalizeH="0" baseline="0" noProof="0" dirty="0" err="1">
                <a:ln>
                  <a:noFill/>
                </a:ln>
                <a:solidFill>
                  <a:srgbClr val="335921"/>
                </a:solidFill>
                <a:effectLst/>
                <a:uLnTx/>
                <a:uFillTx/>
                <a:latin typeface="Verdana" pitchFamily="34" charset="0"/>
                <a:ea typeface="+mn-ea"/>
                <a:cs typeface="Arial" pitchFamily="34" charset="0"/>
              </a:rPr>
              <a:t>Speeding</a:t>
            </a:r>
            <a:r>
              <a:rPr kumimoji="0" lang="fr-BE" altLang="en-US" sz="3200" b="1" i="0" u="none" strike="noStrike" kern="1200" cap="none" spc="0" normalizeH="0" baseline="0" noProof="0" dirty="0">
                <a:ln>
                  <a:noFill/>
                </a:ln>
                <a:solidFill>
                  <a:srgbClr val="335921"/>
                </a:solidFill>
                <a:effectLst/>
                <a:uLnTx/>
                <a:uFillTx/>
                <a:latin typeface="Verdana" pitchFamily="34" charset="0"/>
                <a:ea typeface="+mn-ea"/>
                <a:cs typeface="Arial" pitchFamily="34" charset="0"/>
              </a:rPr>
              <a:t> up </a:t>
            </a:r>
            <a:r>
              <a:rPr kumimoji="0" lang="fr-BE" altLang="en-US" sz="3200" b="1" i="0" u="none" strike="noStrike" kern="1200" cap="none" spc="0" normalizeH="0" baseline="0" noProof="0" dirty="0" err="1">
                <a:ln>
                  <a:noFill/>
                </a:ln>
                <a:solidFill>
                  <a:srgbClr val="335921"/>
                </a:solidFill>
                <a:effectLst/>
                <a:uLnTx/>
                <a:uFillTx/>
                <a:latin typeface="Verdana" pitchFamily="34" charset="0"/>
                <a:ea typeface="+mn-ea"/>
                <a:cs typeface="Arial" pitchFamily="34" charset="0"/>
              </a:rPr>
              <a:t>knowledge</a:t>
            </a:r>
            <a:r>
              <a:rPr kumimoji="0" lang="fr-BE" altLang="en-US" sz="3200" b="1" i="0" u="none" strike="noStrike" kern="1200" cap="none" spc="0" normalizeH="0" baseline="0" noProof="0" dirty="0">
                <a:ln>
                  <a:noFill/>
                </a:ln>
                <a:solidFill>
                  <a:srgbClr val="335921"/>
                </a:solidFill>
                <a:effectLst/>
                <a:uLnTx/>
                <a:uFillTx/>
                <a:latin typeface="Verdana" pitchFamily="34" charset="0"/>
                <a:ea typeface="+mn-ea"/>
                <a:cs typeface="Arial" pitchFamily="34" charset="0"/>
              </a:rPr>
              <a:t> exchange and innovation</a:t>
            </a:r>
            <a:endParaRPr kumimoji="0" lang="en-GB" altLang="en-US" sz="3200" b="1" i="0" u="none" strike="noStrike" kern="1200" cap="none" spc="0" normalizeH="0" baseline="0" noProof="0" dirty="0">
              <a:ln>
                <a:noFill/>
              </a:ln>
              <a:solidFill>
                <a:srgbClr val="335921"/>
              </a:solidFill>
              <a:effectLst/>
              <a:uLnTx/>
              <a:uFillTx/>
              <a:latin typeface="Verdana" pitchFamily="34" charset="0"/>
              <a:ea typeface="+mn-ea"/>
              <a:cs typeface="Arial" pitchFamily="34" charset="0"/>
            </a:endParaRPr>
          </a:p>
        </p:txBody>
      </p:sp>
      <p:sp>
        <p:nvSpPr>
          <p:cNvPr id="11" name="Subtitle 6"/>
          <p:cNvSpPr>
            <a:spLocks/>
          </p:cNvSpPr>
          <p:nvPr/>
        </p:nvSpPr>
        <p:spPr bwMode="auto">
          <a:xfrm>
            <a:off x="-213784" y="6124682"/>
            <a:ext cx="12755035" cy="641214"/>
          </a:xfrm>
          <a:prstGeom prst="rect">
            <a:avLst/>
          </a:prstGeom>
          <a:solidFill>
            <a:schemeClr val="bg1"/>
          </a:solidFill>
          <a:ln>
            <a:noFill/>
          </a:ln>
          <a:effectLst/>
        </p:spPr>
        <p:txBody>
          <a:bodyPr lIns="91398" tIns="45701" rIns="91398" bIns="45701"/>
          <a:lstStyle>
            <a:lvl1pPr defTabSz="457200" eaLnBrk="0" hangingPunct="0">
              <a:spcBef>
                <a:spcPct val="20000"/>
              </a:spcBef>
              <a:buClr>
                <a:schemeClr val="bg1"/>
              </a:buClr>
              <a:buChar char="•"/>
              <a:defRPr sz="2400" i="1">
                <a:solidFill>
                  <a:srgbClr val="0F5494"/>
                </a:solidFill>
                <a:latin typeface="Verdana" pitchFamily="34" charset="0"/>
              </a:defRPr>
            </a:lvl1pPr>
            <a:lvl2pPr marL="742950" indent="-285750" defTabSz="457200" eaLnBrk="0" hangingPunct="0">
              <a:spcBef>
                <a:spcPct val="20000"/>
              </a:spcBef>
              <a:buClr>
                <a:srgbClr val="009FBA"/>
              </a:buClr>
              <a:buChar char="•"/>
              <a:defRPr sz="2000" b="1">
                <a:solidFill>
                  <a:srgbClr val="0F5494"/>
                </a:solidFill>
                <a:latin typeface="Verdana" pitchFamily="34" charset="0"/>
              </a:defRPr>
            </a:lvl2pPr>
            <a:lvl3pPr marL="1143000" indent="-228600" defTabSz="457200" eaLnBrk="0" hangingPunct="0">
              <a:spcBef>
                <a:spcPct val="20000"/>
              </a:spcBef>
              <a:defRPr sz="1400">
                <a:solidFill>
                  <a:srgbClr val="0F5494"/>
                </a:solidFill>
                <a:latin typeface="Verdana" pitchFamily="34" charset="0"/>
              </a:defRPr>
            </a:lvl3pPr>
            <a:lvl4pPr marL="1600200" indent="-228600" defTabSz="457200" eaLnBrk="0" hangingPunct="0">
              <a:spcBef>
                <a:spcPct val="20000"/>
              </a:spcBef>
              <a:buChar char="–"/>
              <a:defRPr sz="2000">
                <a:solidFill>
                  <a:schemeClr val="tx1"/>
                </a:solidFill>
                <a:latin typeface="Arial" pitchFamily="34" charset="0"/>
              </a:defRPr>
            </a:lvl4pPr>
            <a:lvl5pPr marL="2057400" indent="-228600" defTabSz="457200" eaLnBrk="0" hangingPunct="0">
              <a:spcBef>
                <a:spcPct val="20000"/>
              </a:spcBef>
              <a:buChar char="»"/>
              <a:defRPr sz="2000">
                <a:solidFill>
                  <a:schemeClr val="tx1"/>
                </a:solidFill>
                <a:latin typeface="Arial" pitchFamily="34" charset="0"/>
              </a:defRPr>
            </a:lvl5pPr>
            <a:lvl6pPr marL="2514600" indent="-228600" defTabSz="457200" eaLnBrk="0" fontAlgn="base" hangingPunct="0">
              <a:spcBef>
                <a:spcPct val="20000"/>
              </a:spcBef>
              <a:spcAft>
                <a:spcPct val="0"/>
              </a:spcAft>
              <a:buChar char="»"/>
              <a:defRPr sz="2000">
                <a:solidFill>
                  <a:schemeClr val="tx1"/>
                </a:solidFill>
                <a:latin typeface="Arial" pitchFamily="34" charset="0"/>
              </a:defRPr>
            </a:lvl6pPr>
            <a:lvl7pPr marL="2971800" indent="-228600" defTabSz="457200" eaLnBrk="0" fontAlgn="base" hangingPunct="0">
              <a:spcBef>
                <a:spcPct val="20000"/>
              </a:spcBef>
              <a:spcAft>
                <a:spcPct val="0"/>
              </a:spcAft>
              <a:buChar char="»"/>
              <a:defRPr sz="2000">
                <a:solidFill>
                  <a:schemeClr val="tx1"/>
                </a:solidFill>
                <a:latin typeface="Arial" pitchFamily="34" charset="0"/>
              </a:defRPr>
            </a:lvl7pPr>
            <a:lvl8pPr marL="3429000" indent="-228600" defTabSz="457200" eaLnBrk="0" fontAlgn="base" hangingPunct="0">
              <a:spcBef>
                <a:spcPct val="20000"/>
              </a:spcBef>
              <a:spcAft>
                <a:spcPct val="0"/>
              </a:spcAft>
              <a:buChar char="»"/>
              <a:defRPr sz="2000">
                <a:solidFill>
                  <a:schemeClr val="tx1"/>
                </a:solidFill>
                <a:latin typeface="Arial" pitchFamily="34" charset="0"/>
              </a:defRPr>
            </a:lvl8pPr>
            <a:lvl9pPr marL="3886200" indent="-228600" defTabSz="4572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457200" rtl="0" eaLnBrk="1" fontAlgn="base" latinLnBrk="0" hangingPunct="1">
              <a:lnSpc>
                <a:spcPct val="100000"/>
              </a:lnSpc>
              <a:spcBef>
                <a:spcPct val="0"/>
              </a:spcBef>
              <a:spcAft>
                <a:spcPts val="400"/>
              </a:spcAft>
              <a:buClr>
                <a:srgbClr val="FFFFFF"/>
              </a:buClr>
              <a:buSzTx/>
              <a:buFontTx/>
              <a:buNone/>
              <a:tabLst/>
              <a:defRPr/>
            </a:pPr>
            <a:r>
              <a:rPr kumimoji="0" lang="en-GB" altLang="en-US" sz="3200" b="1" i="0" u="none" strike="noStrike" kern="1200" cap="none" spc="0" normalizeH="0" baseline="0" noProof="0" dirty="0">
                <a:ln>
                  <a:noFill/>
                </a:ln>
                <a:solidFill>
                  <a:srgbClr val="C00000"/>
                </a:solidFill>
                <a:effectLst/>
                <a:uLnTx/>
                <a:uFillTx/>
                <a:latin typeface="Verdana" pitchFamily="34" charset="0"/>
                <a:ea typeface="+mn-ea"/>
                <a:cs typeface="Arial" pitchFamily="34" charset="0"/>
              </a:rPr>
              <a:t>Driving force: AKIS Coordination Bodies</a:t>
            </a:r>
          </a:p>
        </p:txBody>
      </p:sp>
      <p:pic>
        <p:nvPicPr>
          <p:cNvPr id="12" name="Picture 5" descr="hond"/>
          <p:cNvPicPr>
            <a:picLocks noChangeAspect="1" noChangeArrowheads="1"/>
          </p:cNvPicPr>
          <p:nvPr/>
        </p:nvPicPr>
        <p:blipFill>
          <a:blip r:embed="rId3" cstate="print">
            <a:extLst>
              <a:ext uri="{28A0092B-C50C-407E-A947-70E740481C1C}">
                <a14:useLocalDpi xmlns:a14="http://schemas.microsoft.com/office/drawing/2010/main" val="0"/>
              </a:ext>
            </a:extLst>
          </a:blip>
          <a:srcRect t="2" b="4552"/>
          <a:stretch>
            <a:fillRect/>
          </a:stretch>
        </p:blipFill>
        <p:spPr bwMode="auto">
          <a:xfrm>
            <a:off x="2277374" y="964389"/>
            <a:ext cx="7276529" cy="458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Callout 1"/>
          <p:cNvSpPr/>
          <p:nvPr/>
        </p:nvSpPr>
        <p:spPr>
          <a:xfrm>
            <a:off x="8115300" y="1354015"/>
            <a:ext cx="2672862" cy="1547447"/>
          </a:xfrm>
          <a:prstGeom prst="wedgeEllipseCallout">
            <a:avLst>
              <a:gd name="adj1" fmla="val -24452"/>
              <a:gd name="adj2" fmla="val 86932"/>
            </a:avLst>
          </a:prstGeom>
          <a:solidFill>
            <a:srgbClr val="C00000"/>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BE" sz="3000" b="0" i="0" u="none" strike="noStrike" kern="1200" cap="none" spc="0" normalizeH="0" baseline="0" noProof="0" dirty="0" err="1">
                <a:ln>
                  <a:noFill/>
                </a:ln>
                <a:solidFill>
                  <a:srgbClr val="FFFFFF"/>
                </a:solidFill>
                <a:effectLst/>
                <a:uLnTx/>
                <a:uFillTx/>
                <a:latin typeface="Arial"/>
                <a:ea typeface="+mn-ea"/>
                <a:cs typeface="+mn-cs"/>
              </a:rPr>
              <a:t>Rounding</a:t>
            </a:r>
            <a:r>
              <a:rPr kumimoji="0" lang="fr-BE" sz="3000" b="0" i="0" u="none" strike="noStrike" kern="1200" cap="none" spc="0" normalizeH="0" baseline="0" noProof="0" dirty="0">
                <a:ln>
                  <a:noFill/>
                </a:ln>
                <a:solidFill>
                  <a:srgbClr val="FFFFFF"/>
                </a:solidFill>
                <a:effectLst/>
                <a:uLnTx/>
                <a:uFillTx/>
                <a:latin typeface="Arial"/>
                <a:ea typeface="+mn-ea"/>
                <a:cs typeface="+mn-cs"/>
              </a:rPr>
              <a:t> up </a:t>
            </a:r>
            <a:r>
              <a:rPr kumimoji="0" lang="fr-BE" sz="3000" b="0" i="0" u="none" strike="noStrike" kern="1200" cap="none" spc="0" normalizeH="0" baseline="0" noProof="0" dirty="0" err="1">
                <a:ln>
                  <a:noFill/>
                </a:ln>
                <a:solidFill>
                  <a:srgbClr val="FFFFFF"/>
                </a:solidFill>
                <a:effectLst/>
                <a:uLnTx/>
                <a:uFillTx/>
                <a:latin typeface="Arial"/>
                <a:ea typeface="+mn-ea"/>
                <a:cs typeface="+mn-cs"/>
              </a:rPr>
              <a:t>sheep</a:t>
            </a:r>
            <a:endParaRPr kumimoji="0" lang="fr-BE" sz="30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767771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1"/>
          <p:cNvSpPr txBox="1">
            <a:spLocks noChangeArrowheads="1"/>
          </p:cNvSpPr>
          <p:nvPr/>
        </p:nvSpPr>
        <p:spPr bwMode="auto">
          <a:xfrm>
            <a:off x="677730" y="5862903"/>
            <a:ext cx="11343581" cy="892552"/>
          </a:xfrm>
          <a:prstGeom prst="rect">
            <a:avLst/>
          </a:prstGeom>
          <a:solidFill>
            <a:srgbClr val="E5E1B4"/>
          </a:solidFill>
          <a:ln>
            <a:noFill/>
          </a:ln>
          <a:effectLst>
            <a:outerShdw blurRad="50800" dist="38100" dir="2700000" algn="tl" rotWithShape="0">
              <a:prstClr val="black">
                <a:alpha val="40000"/>
              </a:prstClr>
            </a:outerShdw>
          </a:effectLst>
        </p:spPr>
        <p:txBody>
          <a:bodyPr wrap="square">
            <a:spAutoFit/>
          </a:bodyPr>
          <a:lstStyle>
            <a:lvl1pPr eaLnBrk="0" hangingPunct="0">
              <a:defRPr sz="7600">
                <a:solidFill>
                  <a:srgbClr val="FFD624"/>
                </a:solidFill>
                <a:latin typeface="Verdana" pitchFamily="34" charset="0"/>
              </a:defRPr>
            </a:lvl1pPr>
            <a:lvl2pPr marL="742950" indent="-285750"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marL="0" marR="0" lvl="0" indent="0" algn="ctr" defTabSz="914400" rtl="0" eaLnBrk="1" fontAlgn="base" latinLnBrk="0" hangingPunct="1">
              <a:lnSpc>
                <a:spcPct val="100000"/>
              </a:lnSpc>
              <a:spcBef>
                <a:spcPts val="1200"/>
              </a:spcBef>
              <a:spcAft>
                <a:spcPct val="0"/>
              </a:spcAft>
              <a:buClrTx/>
              <a:buSzTx/>
              <a:buFontTx/>
              <a:buNone/>
              <a:tabLst/>
              <a:defRPr/>
            </a:pPr>
            <a:r>
              <a:rPr kumimoji="0" lang="en-GB" altLang="en-US" sz="2600" b="1" i="0" u="none" strike="noStrike" kern="1200" cap="none" spc="0" normalizeH="0" baseline="0" noProof="0" dirty="0">
                <a:ln>
                  <a:noFill/>
                </a:ln>
                <a:solidFill>
                  <a:srgbClr val="335921"/>
                </a:solidFill>
                <a:effectLst/>
                <a:uLnTx/>
                <a:uFillTx/>
                <a:latin typeface="Verdana"/>
                <a:ea typeface="+mn-ea"/>
                <a:cs typeface="+mn-cs"/>
              </a:rPr>
              <a:t>An increasing volume </a:t>
            </a:r>
            <a:r>
              <a:rPr kumimoji="0" lang="fr-BE" altLang="en-US" sz="2600" b="1" i="0" u="none" strike="noStrike" kern="1200" cap="none" spc="0" normalizeH="0" baseline="0" noProof="0" dirty="0">
                <a:ln>
                  <a:noFill/>
                </a:ln>
                <a:solidFill>
                  <a:srgbClr val="335921"/>
                </a:solidFill>
                <a:effectLst/>
                <a:uLnTx/>
                <a:uFillTx/>
                <a:latin typeface="Verdana"/>
                <a:ea typeface="+mn-ea"/>
                <a:cs typeface="+mn-cs"/>
              </a:rPr>
              <a:t>of </a:t>
            </a:r>
            <a:r>
              <a:rPr kumimoji="0" lang="en-GB" altLang="en-US" sz="2600" b="1" i="0" u="none" strike="noStrike" kern="1200" cap="none" spc="0" normalizeH="0" baseline="0" noProof="0" dirty="0">
                <a:ln>
                  <a:noFill/>
                </a:ln>
                <a:solidFill>
                  <a:srgbClr val="335921"/>
                </a:solidFill>
                <a:effectLst/>
                <a:uLnTx/>
                <a:uFillTx/>
                <a:latin typeface="Verdana"/>
                <a:ea typeface="+mn-ea"/>
                <a:cs typeface="+mn-cs"/>
              </a:rPr>
              <a:t>practice-oriented</a:t>
            </a:r>
            <a:r>
              <a:rPr kumimoji="0" lang="fr-BE" altLang="en-US" sz="2600" b="1" i="0" u="none" strike="noStrike" kern="1200" cap="none" spc="0" normalizeH="0" baseline="0" noProof="0" dirty="0">
                <a:ln>
                  <a:noFill/>
                </a:ln>
                <a:solidFill>
                  <a:srgbClr val="335921"/>
                </a:solidFill>
                <a:effectLst/>
                <a:uLnTx/>
                <a:uFillTx/>
                <a:latin typeface="Verdana"/>
                <a:ea typeface="+mn-ea"/>
                <a:cs typeface="+mn-cs"/>
              </a:rPr>
              <a:t> </a:t>
            </a:r>
            <a:r>
              <a:rPr kumimoji="0" lang="en-GB" altLang="en-US" sz="2600" b="1" i="0" u="none" strike="noStrike" kern="1200" cap="none" spc="0" normalizeH="0" baseline="0" noProof="0" dirty="0">
                <a:ln>
                  <a:noFill/>
                </a:ln>
                <a:solidFill>
                  <a:srgbClr val="335921"/>
                </a:solidFill>
                <a:effectLst/>
                <a:uLnTx/>
                <a:uFillTx/>
                <a:latin typeface="Verdana"/>
                <a:ea typeface="+mn-ea"/>
                <a:cs typeface="+mn-cs"/>
              </a:rPr>
              <a:t>knowledge</a:t>
            </a:r>
            <a:r>
              <a:rPr kumimoji="0" lang="fr-BE" altLang="en-US" sz="2600" b="1" i="0" u="none" strike="noStrike" kern="1200" cap="none" spc="0" normalizeH="0" baseline="0" noProof="0" dirty="0">
                <a:ln>
                  <a:noFill/>
                </a:ln>
                <a:solidFill>
                  <a:srgbClr val="335921"/>
                </a:solidFill>
                <a:effectLst/>
                <a:uLnTx/>
                <a:uFillTx/>
                <a:latin typeface="Verdana"/>
                <a:ea typeface="+mn-ea"/>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altLang="en-US" sz="2600" b="1" i="0" u="none" strike="noStrike" kern="1200" cap="none" spc="0" normalizeH="0" baseline="0" noProof="0" dirty="0" err="1">
                <a:ln>
                  <a:noFill/>
                </a:ln>
                <a:solidFill>
                  <a:srgbClr val="335921"/>
                </a:solidFill>
                <a:effectLst/>
                <a:uLnTx/>
                <a:uFillTx/>
                <a:latin typeface="Verdana"/>
                <a:ea typeface="+mn-ea"/>
                <a:cs typeface="+mn-cs"/>
              </a:rPr>
              <a:t>ready</a:t>
            </a:r>
            <a:r>
              <a:rPr kumimoji="0" lang="fr-BE" altLang="en-US" sz="2600" b="1" i="0" u="none" strike="noStrike" kern="1200" cap="none" spc="0" normalizeH="0" baseline="0" noProof="0" dirty="0">
                <a:ln>
                  <a:noFill/>
                </a:ln>
                <a:solidFill>
                  <a:srgbClr val="335921"/>
                </a:solidFill>
                <a:effectLst/>
                <a:uLnTx/>
                <a:uFillTx/>
                <a:latin typeface="Verdana"/>
                <a:ea typeface="+mn-ea"/>
                <a:cs typeface="+mn-cs"/>
              </a:rPr>
              <a:t> for the end-</a:t>
            </a:r>
            <a:r>
              <a:rPr kumimoji="0" lang="fr-BE" altLang="en-US" sz="2600" b="1" i="0" u="none" strike="noStrike" kern="1200" cap="none" spc="0" normalizeH="0" baseline="0" noProof="0" dirty="0" err="1">
                <a:ln>
                  <a:noFill/>
                </a:ln>
                <a:solidFill>
                  <a:srgbClr val="335921"/>
                </a:solidFill>
                <a:effectLst/>
                <a:uLnTx/>
                <a:uFillTx/>
                <a:latin typeface="Verdana"/>
                <a:ea typeface="+mn-ea"/>
                <a:cs typeface="+mn-cs"/>
              </a:rPr>
              <a:t>users</a:t>
            </a:r>
            <a:r>
              <a:rPr kumimoji="0" lang="fr-BE" altLang="en-US" sz="2600" b="1" i="0" u="none" strike="noStrike" kern="1200" cap="none" spc="0" normalizeH="0" baseline="0" noProof="0" dirty="0">
                <a:ln>
                  <a:noFill/>
                </a:ln>
                <a:solidFill>
                  <a:srgbClr val="335921"/>
                </a:solidFill>
                <a:effectLst/>
                <a:uLnTx/>
                <a:uFillTx/>
                <a:latin typeface="Verdana"/>
                <a:ea typeface="+mn-ea"/>
                <a:cs typeface="+mn-cs"/>
              </a:rPr>
              <a:t>!</a:t>
            </a:r>
            <a:endParaRPr kumimoji="0" lang="en-GB" altLang="en-US" sz="2600" b="1" i="0" u="none" strike="noStrike" kern="1200" cap="none" spc="0" normalizeH="0" baseline="0" noProof="0" dirty="0">
              <a:ln>
                <a:noFill/>
              </a:ln>
              <a:solidFill>
                <a:srgbClr val="335921"/>
              </a:solidFill>
              <a:effectLst>
                <a:outerShdw blurRad="38100" dist="38100" dir="2700000" algn="tl">
                  <a:srgbClr val="000000">
                    <a:alpha val="43137"/>
                  </a:srgbClr>
                </a:outerShdw>
              </a:effectLst>
              <a:uLnTx/>
              <a:uFillTx/>
              <a:latin typeface="Verdana"/>
              <a:ea typeface="+mn-ea"/>
              <a:cs typeface="+mn-cs"/>
            </a:endParaRPr>
          </a:p>
        </p:txBody>
      </p:sp>
      <p:sp>
        <p:nvSpPr>
          <p:cNvPr id="8" name="Title 1"/>
          <p:cNvSpPr txBox="1">
            <a:spLocks/>
          </p:cNvSpPr>
          <p:nvPr/>
        </p:nvSpPr>
        <p:spPr>
          <a:xfrm>
            <a:off x="1631504" y="195927"/>
            <a:ext cx="8784976" cy="869657"/>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ctr" defTabSz="914400" rtl="0" eaLnBrk="0" fontAlgn="base" latinLnBrk="0" hangingPunct="0">
              <a:lnSpc>
                <a:spcPct val="100000"/>
              </a:lnSpc>
              <a:spcBef>
                <a:spcPct val="0"/>
              </a:spcBef>
              <a:spcAft>
                <a:spcPct val="0"/>
              </a:spcAft>
              <a:buClrTx/>
              <a:buSzTx/>
              <a:buFontTx/>
              <a:buNone/>
              <a:tabLst/>
              <a:defRPr/>
            </a:pPr>
            <a:r>
              <a:rPr kumimoji="0" lang="fr-BE" sz="3400" b="1" i="0" u="none" strike="noStrike" kern="1200" cap="none" spc="-1" normalizeH="0" baseline="0" noProof="0" dirty="0">
                <a:ln>
                  <a:noFill/>
                </a:ln>
                <a:solidFill>
                  <a:srgbClr val="BBB831"/>
                </a:solidFill>
                <a:effectLst/>
                <a:uLnTx/>
                <a:uFill>
                  <a:solidFill>
                    <a:srgbClr val="FFFFFF"/>
                  </a:solidFill>
                </a:uFill>
                <a:latin typeface="Verdana"/>
                <a:ea typeface="Verdana"/>
                <a:cs typeface="+mj-cs"/>
              </a:rPr>
              <a:t>Agriculture </a:t>
            </a:r>
            <a:r>
              <a:rPr kumimoji="0" lang="fr-BE" sz="3400" b="1" i="0" u="none" strike="noStrike" kern="1200" cap="none" spc="-1" normalizeH="0" baseline="0" noProof="0" dirty="0" err="1">
                <a:ln>
                  <a:noFill/>
                </a:ln>
                <a:solidFill>
                  <a:srgbClr val="BBB831"/>
                </a:solidFill>
                <a:effectLst/>
                <a:uLnTx/>
                <a:uFill>
                  <a:solidFill>
                    <a:srgbClr val="FFFFFF"/>
                  </a:solidFill>
                </a:uFill>
                <a:latin typeface="Verdana"/>
                <a:ea typeface="Verdana"/>
                <a:cs typeface="+mj-cs"/>
              </a:rPr>
              <a:t>will</a:t>
            </a:r>
            <a:r>
              <a:rPr kumimoji="0" lang="fr-BE" sz="3400" b="1" i="0" u="none" strike="noStrike" kern="1200" cap="none" spc="-1" normalizeH="0" baseline="0" noProof="0" dirty="0">
                <a:ln>
                  <a:noFill/>
                </a:ln>
                <a:solidFill>
                  <a:srgbClr val="BBB831"/>
                </a:solidFill>
                <a:effectLst/>
                <a:uLnTx/>
                <a:uFill>
                  <a:solidFill>
                    <a:srgbClr val="FFFFFF"/>
                  </a:solidFill>
                </a:uFill>
                <a:latin typeface="Verdana"/>
                <a:ea typeface="Verdana"/>
                <a:cs typeface="+mj-cs"/>
              </a:rPr>
              <a:t> </a:t>
            </a:r>
            <a:r>
              <a:rPr kumimoji="0" lang="fr-BE" sz="3400" b="1" i="0" u="none" strike="noStrike" kern="1200" cap="none" spc="-1" normalizeH="0" baseline="0" noProof="0" dirty="0" err="1">
                <a:ln>
                  <a:noFill/>
                </a:ln>
                <a:solidFill>
                  <a:srgbClr val="BBB831"/>
                </a:solidFill>
                <a:effectLst/>
                <a:uLnTx/>
                <a:uFill>
                  <a:solidFill>
                    <a:srgbClr val="FFFFFF"/>
                  </a:solidFill>
                </a:uFill>
                <a:latin typeface="Verdana"/>
                <a:ea typeface="Verdana"/>
                <a:cs typeface="+mj-cs"/>
              </a:rPr>
              <a:t>be</a:t>
            </a:r>
            <a:r>
              <a:rPr kumimoji="0" lang="fr-BE" sz="3400" b="1" i="0" u="none" strike="noStrike" kern="1200" cap="none" spc="-1" normalizeH="0" baseline="0" noProof="0" dirty="0">
                <a:ln>
                  <a:noFill/>
                </a:ln>
                <a:solidFill>
                  <a:srgbClr val="BBB831"/>
                </a:solidFill>
                <a:effectLst/>
                <a:uLnTx/>
                <a:uFill>
                  <a:solidFill>
                    <a:srgbClr val="FFFFFF"/>
                  </a:solidFill>
                </a:uFill>
                <a:latin typeface="Verdana"/>
                <a:ea typeface="Verdana"/>
                <a:cs typeface="+mj-cs"/>
              </a:rPr>
              <a:t> more and more </a:t>
            </a:r>
          </a:p>
          <a:p>
            <a:pPr marL="358775" marR="0" lvl="0" indent="-358775" algn="ctr" defTabSz="914400" rtl="0" eaLnBrk="0" fontAlgn="base" latinLnBrk="0" hangingPunct="0">
              <a:lnSpc>
                <a:spcPct val="100000"/>
              </a:lnSpc>
              <a:spcBef>
                <a:spcPct val="0"/>
              </a:spcBef>
              <a:spcAft>
                <a:spcPct val="0"/>
              </a:spcAft>
              <a:buClrTx/>
              <a:buSzTx/>
              <a:buFontTx/>
              <a:buNone/>
              <a:tabLst/>
              <a:defRPr/>
            </a:pPr>
            <a:r>
              <a:rPr kumimoji="0" lang="fr-BE" sz="3400" b="1" i="0" u="none" strike="noStrike" kern="1200" cap="none" spc="-1" normalizeH="0" baseline="0" noProof="0" dirty="0" err="1">
                <a:ln>
                  <a:noFill/>
                </a:ln>
                <a:solidFill>
                  <a:srgbClr val="BBB831"/>
                </a:solidFill>
                <a:effectLst/>
                <a:uLnTx/>
                <a:uFill>
                  <a:solidFill>
                    <a:srgbClr val="FFFFFF"/>
                  </a:solidFill>
                </a:uFill>
                <a:latin typeface="Verdana"/>
                <a:ea typeface="Verdana"/>
                <a:cs typeface="+mj-cs"/>
              </a:rPr>
              <a:t>knowledge</a:t>
            </a:r>
            <a:r>
              <a:rPr kumimoji="0" lang="fr-BE" sz="3400" b="1" i="0" u="none" strike="noStrike" kern="1200" cap="none" spc="-1" normalizeH="0" baseline="0" noProof="0" dirty="0">
                <a:ln>
                  <a:noFill/>
                </a:ln>
                <a:solidFill>
                  <a:srgbClr val="BBB831"/>
                </a:solidFill>
                <a:effectLst/>
                <a:uLnTx/>
                <a:uFill>
                  <a:solidFill>
                    <a:srgbClr val="FFFFFF"/>
                  </a:solidFill>
                </a:uFill>
                <a:latin typeface="Verdana"/>
                <a:ea typeface="Verdana"/>
                <a:cs typeface="+mj-cs"/>
              </a:rPr>
              <a:t>-intensive</a:t>
            </a:r>
          </a:p>
        </p:txBody>
      </p:sp>
      <p:grpSp>
        <p:nvGrpSpPr>
          <p:cNvPr id="11" name="Group 10"/>
          <p:cNvGrpSpPr/>
          <p:nvPr/>
        </p:nvGrpSpPr>
        <p:grpSpPr>
          <a:xfrm>
            <a:off x="433563" y="1351803"/>
            <a:ext cx="11465827" cy="4273649"/>
            <a:chOff x="239648" y="1087526"/>
            <a:chExt cx="8717086" cy="5453976"/>
          </a:xfrm>
        </p:grpSpPr>
        <p:sp>
          <p:nvSpPr>
            <p:cNvPr id="6" name="Content Placeholder 2"/>
            <p:cNvSpPr txBox="1">
              <a:spLocks/>
            </p:cNvSpPr>
            <p:nvPr/>
          </p:nvSpPr>
          <p:spPr>
            <a:xfrm>
              <a:off x="425280" y="2587136"/>
              <a:ext cx="8531454" cy="3954366"/>
            </a:xfrm>
            <a:prstGeom prst="rect">
              <a:avLst/>
            </a:prstGeom>
            <a:solidFill>
              <a:schemeClr val="bg1"/>
            </a:solidFill>
          </p:spPr>
          <p:txBody>
            <a:bodyPr/>
            <a:lstStyle>
              <a:lvl1pPr marL="342900" indent="-342900" algn="l" rtl="0" eaLnBrk="0" fontAlgn="base" hangingPunct="0">
                <a:spcBef>
                  <a:spcPct val="20000"/>
                </a:spcBef>
                <a:spcAft>
                  <a:spcPct val="0"/>
                </a:spcAft>
                <a:buClr>
                  <a:srgbClr val="0F5494"/>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42A62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342900" marR="0" lvl="0" indent="-342900" algn="l" defTabSz="914400" rtl="0" eaLnBrk="0" fontAlgn="base" latinLnBrk="0" hangingPunct="0">
                <a:lnSpc>
                  <a:spcPct val="100000"/>
                </a:lnSpc>
                <a:spcBef>
                  <a:spcPts val="450"/>
                </a:spcBef>
                <a:spcAft>
                  <a:spcPts val="450"/>
                </a:spcAft>
                <a:buClr>
                  <a:srgbClr val="335921"/>
                </a:buClr>
                <a:buSzTx/>
                <a:buFont typeface="Wingdings" panose="05000000000000000000" pitchFamily="2" charset="2"/>
                <a:buChar char="ü"/>
                <a:tabLst/>
                <a:defRPr/>
              </a:pPr>
              <a:r>
                <a:rPr kumimoji="0" lang="en-GB" altLang="en-US" sz="2000" b="0" i="1" u="none" strike="noStrike" kern="0" cap="none" spc="0" normalizeH="0" baseline="0" noProof="0" dirty="0">
                  <a:ln>
                    <a:noFill/>
                  </a:ln>
                  <a:solidFill>
                    <a:srgbClr val="335921"/>
                  </a:solidFill>
                  <a:effectLst/>
                  <a:uLnTx/>
                  <a:uFillTx/>
                  <a:latin typeface="Verdana"/>
                  <a:ea typeface="+mn-ea"/>
                  <a:cs typeface="+mn-cs"/>
                </a:rPr>
                <a:t>26(27) Member States, 98 rural development programmes implementing EIP Operational Group ”innovative projects”</a:t>
              </a:r>
            </a:p>
            <a:p>
              <a:pPr marL="342900" marR="0" lvl="0" indent="-342900" algn="l" defTabSz="914400" rtl="0" eaLnBrk="0" fontAlgn="base" latinLnBrk="0" hangingPunct="0">
                <a:lnSpc>
                  <a:spcPct val="100000"/>
                </a:lnSpc>
                <a:spcBef>
                  <a:spcPts val="450"/>
                </a:spcBef>
                <a:spcAft>
                  <a:spcPts val="450"/>
                </a:spcAft>
                <a:buClr>
                  <a:srgbClr val="335921"/>
                </a:buClr>
                <a:buSzTx/>
                <a:buFont typeface="Wingdings" panose="05000000000000000000" pitchFamily="2" charset="2"/>
                <a:buChar char="ü"/>
                <a:tabLst/>
                <a:defRPr/>
              </a:pPr>
              <a:r>
                <a:rPr kumimoji="0" lang="en-GB" altLang="en-US" sz="2000" b="0" i="1" u="none" strike="noStrike" kern="0" cap="none" spc="0" normalizeH="0" baseline="0" noProof="0" dirty="0">
                  <a:ln>
                    <a:noFill/>
                  </a:ln>
                  <a:solidFill>
                    <a:srgbClr val="335921"/>
                  </a:solidFill>
                  <a:effectLst/>
                  <a:uLnTx/>
                  <a:uFillTx/>
                  <a:latin typeface="Verdana"/>
                  <a:ea typeface="+mn-ea"/>
                  <a:cs typeface="+mn-cs"/>
                </a:rPr>
                <a:t>in 2014-2022 (9 years) so far 4200 OGs running or finished = ~</a:t>
              </a:r>
              <a:r>
                <a:rPr kumimoji="0" lang="en-GB" altLang="en-US" sz="2000" b="0" i="1" u="none" strike="noStrike" kern="0" cap="none" spc="0" normalizeH="0" baseline="0" noProof="0" dirty="0">
                  <a:ln>
                    <a:noFill/>
                  </a:ln>
                  <a:solidFill>
                    <a:srgbClr val="C00000"/>
                  </a:solidFill>
                  <a:effectLst/>
                  <a:uLnTx/>
                  <a:uFillTx/>
                  <a:latin typeface="Verdana"/>
                  <a:ea typeface="+mn-ea"/>
                  <a:cs typeface="+mn-cs"/>
                </a:rPr>
                <a:t> </a:t>
              </a:r>
              <a:r>
                <a:rPr kumimoji="0" lang="en-GB" altLang="en-US" sz="2000" b="1" i="1" u="none" strike="noStrike" kern="0" cap="none" spc="0" normalizeH="0" baseline="0" noProof="0" dirty="0">
                  <a:ln>
                    <a:noFill/>
                  </a:ln>
                  <a:solidFill>
                    <a:srgbClr val="C00000"/>
                  </a:solidFill>
                  <a:effectLst/>
                  <a:highlight>
                    <a:srgbClr val="FFFF00"/>
                  </a:highlight>
                  <a:uLnTx/>
                  <a:uFillTx/>
                  <a:latin typeface="Verdana"/>
                  <a:ea typeface="+mn-ea"/>
                  <a:cs typeface="+mn-cs"/>
                </a:rPr>
                <a:t>1,6 bio €</a:t>
              </a:r>
            </a:p>
            <a:p>
              <a:pPr marL="342900" marR="0" lvl="0" indent="-342900" algn="l" defTabSz="914400" rtl="0" eaLnBrk="0" fontAlgn="base" latinLnBrk="0" hangingPunct="0">
                <a:lnSpc>
                  <a:spcPct val="100000"/>
                </a:lnSpc>
                <a:spcBef>
                  <a:spcPts val="450"/>
                </a:spcBef>
                <a:spcAft>
                  <a:spcPts val="450"/>
                </a:spcAft>
                <a:buClr>
                  <a:srgbClr val="335921"/>
                </a:buClr>
                <a:buSzTx/>
                <a:buFont typeface="Wingdings" panose="05000000000000000000" pitchFamily="2" charset="2"/>
                <a:buChar char="ü"/>
                <a:tabLst/>
                <a:defRPr/>
              </a:pPr>
              <a:r>
                <a:rPr kumimoji="0" lang="en-GB" altLang="en-US" sz="2000" b="1" i="1" u="none" strike="noStrike" kern="0" cap="none" spc="0" normalizeH="0" baseline="0" noProof="0" dirty="0">
                  <a:ln>
                    <a:noFill/>
                  </a:ln>
                  <a:solidFill>
                    <a:srgbClr val="C00000"/>
                  </a:solidFill>
                  <a:effectLst/>
                  <a:uLnTx/>
                  <a:uFillTx/>
                  <a:latin typeface="Verdana"/>
                  <a:ea typeface="+mn-ea"/>
                  <a:cs typeface="+mn-cs"/>
                </a:rPr>
                <a:t>Next CAP plans 6600 OGs: </a:t>
              </a:r>
              <a:r>
                <a:rPr kumimoji="0" lang="en-GB" altLang="en-US" sz="2000" b="1" i="1" u="sng" strike="noStrike" kern="0" cap="none" spc="0" normalizeH="0" baseline="0" noProof="0" dirty="0">
                  <a:ln>
                    <a:noFill/>
                  </a:ln>
                  <a:solidFill>
                    <a:srgbClr val="C00000"/>
                  </a:solidFill>
                  <a:effectLst/>
                  <a:uLnTx/>
                  <a:uFillTx/>
                  <a:latin typeface="Verdana"/>
                  <a:ea typeface="+mn-ea"/>
                  <a:cs typeface="+mn-cs"/>
                </a:rPr>
                <a:t>almost 3 x more OGs per year for only 5 years + more variety in interventions </a:t>
              </a:r>
              <a:r>
                <a:rPr kumimoji="0" lang="en-GB" altLang="en-US" sz="2000" b="0" i="1" u="none" strike="noStrike" kern="0" cap="none" spc="0" normalizeH="0" baseline="0" noProof="0" dirty="0">
                  <a:ln>
                    <a:noFill/>
                  </a:ln>
                  <a:solidFill>
                    <a:srgbClr val="C00000"/>
                  </a:solidFill>
                  <a:effectLst/>
                  <a:uLnTx/>
                  <a:uFillTx/>
                  <a:latin typeface="Verdana"/>
                  <a:ea typeface="+mn-ea"/>
                  <a:cs typeface="+mn-cs"/>
                </a:rPr>
                <a:t>(not only “Agricultural productivity &amp; sustainability”)</a:t>
              </a:r>
            </a:p>
            <a:p>
              <a:pPr marL="342900" marR="0" lvl="0" indent="-342900" algn="l" defTabSz="914400" rtl="0" eaLnBrk="0" fontAlgn="base" latinLnBrk="0" hangingPunct="0">
                <a:lnSpc>
                  <a:spcPct val="100000"/>
                </a:lnSpc>
                <a:spcBef>
                  <a:spcPts val="450"/>
                </a:spcBef>
                <a:spcAft>
                  <a:spcPts val="450"/>
                </a:spcAft>
                <a:buClr>
                  <a:srgbClr val="335921"/>
                </a:buClr>
                <a:buSzTx/>
                <a:buFont typeface="Wingdings" panose="05000000000000000000" pitchFamily="2" charset="2"/>
                <a:buChar char="ü"/>
                <a:tabLst/>
                <a:defRPr/>
              </a:pPr>
              <a:r>
                <a:rPr kumimoji="0" lang="en-US" altLang="en-US" sz="2000" b="1" i="1" u="none" strike="noStrike" kern="0" cap="none" spc="0" normalizeH="0" baseline="0" noProof="0" dirty="0">
                  <a:ln>
                    <a:noFill/>
                  </a:ln>
                  <a:solidFill>
                    <a:srgbClr val="C00000"/>
                  </a:solidFill>
                  <a:effectLst/>
                  <a:uLnTx/>
                  <a:uFillTx/>
                  <a:latin typeface="Verdana"/>
                  <a:ea typeface="+mn-ea"/>
                  <a:cs typeface="+mn-cs"/>
                </a:rPr>
                <a:t>Total H2020 &amp; HE: 385 MAA projects of 550 projects, and more on the way</a:t>
              </a:r>
            </a:p>
            <a:p>
              <a:pPr marL="342900" marR="0" lvl="0" indent="-342900" algn="l" defTabSz="914400" rtl="0" eaLnBrk="0" fontAlgn="base" latinLnBrk="0" hangingPunct="0">
                <a:lnSpc>
                  <a:spcPct val="100000"/>
                </a:lnSpc>
                <a:spcBef>
                  <a:spcPts val="450"/>
                </a:spcBef>
                <a:spcAft>
                  <a:spcPts val="450"/>
                </a:spcAft>
                <a:buClr>
                  <a:srgbClr val="335921"/>
                </a:buClr>
                <a:buSzTx/>
                <a:buFont typeface="Wingdings" panose="05000000000000000000" pitchFamily="2" charset="2"/>
                <a:buChar char="ü"/>
                <a:tabLst/>
                <a:defRPr/>
              </a:pPr>
              <a:r>
                <a:rPr kumimoji="0" lang="en-GB" altLang="en-US" sz="2000" b="1" i="1" u="none" strike="noStrike" kern="0" cap="none" spc="0" normalizeH="0" baseline="0" noProof="0" dirty="0">
                  <a:ln>
                    <a:noFill/>
                  </a:ln>
                  <a:solidFill>
                    <a:srgbClr val="335921"/>
                  </a:solidFill>
                  <a:effectLst/>
                  <a:uLnTx/>
                  <a:uFillTx/>
                  <a:latin typeface="Verdana"/>
                  <a:ea typeface="+mn-ea"/>
                  <a:cs typeface="+mn-cs"/>
                </a:rPr>
                <a:t>A growing and thriving network</a:t>
              </a:r>
              <a:r>
                <a:rPr kumimoji="0" lang="en-GB" altLang="en-US" sz="2000" b="0" i="1" u="none" strike="noStrike" kern="0" cap="none" spc="0" normalizeH="0" baseline="0" noProof="0" dirty="0">
                  <a:ln>
                    <a:noFill/>
                  </a:ln>
                  <a:solidFill>
                    <a:srgbClr val="335921"/>
                  </a:solidFill>
                  <a:effectLst/>
                  <a:uLnTx/>
                  <a:uFillTx/>
                  <a:latin typeface="Verdana"/>
                  <a:ea typeface="+mn-ea"/>
                  <a:cs typeface="+mn-cs"/>
                </a:rPr>
                <a:t>:</a:t>
              </a:r>
            </a:p>
          </p:txBody>
        </p:sp>
        <p:sp>
          <p:nvSpPr>
            <p:cNvPr id="4" name="Content Placeholder 2"/>
            <p:cNvSpPr txBox="1">
              <a:spLocks/>
            </p:cNvSpPr>
            <p:nvPr/>
          </p:nvSpPr>
          <p:spPr>
            <a:xfrm>
              <a:off x="1353695" y="2132859"/>
              <a:ext cx="6855123" cy="3182093"/>
            </a:xfrm>
            <a:prstGeom prst="rect">
              <a:avLst/>
            </a:prstGeom>
          </p:spPr>
          <p:txBody>
            <a:bodyPr/>
            <a:lst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685800" marR="0" lvl="1" indent="-342900" algn="just" defTabSz="914400" rtl="0" eaLnBrk="1" fontAlgn="base" latinLnBrk="0" hangingPunct="1">
                <a:lnSpc>
                  <a:spcPct val="100000"/>
                </a:lnSpc>
                <a:spcBef>
                  <a:spcPct val="20000"/>
                </a:spcBef>
                <a:spcAft>
                  <a:spcPts val="450"/>
                </a:spcAft>
                <a:buClrTx/>
                <a:buSzTx/>
                <a:buFont typeface="+mj-lt"/>
                <a:buAutoNum type="arabicPeriod"/>
                <a:tabLst/>
                <a:defRPr/>
              </a:pPr>
              <a:endParaRPr kumimoji="0" lang="en-GB" sz="1800" b="1" i="1" u="none" strike="noStrike" kern="0" cap="none" spc="0" normalizeH="0" baseline="0" noProof="0" dirty="0">
                <a:ln>
                  <a:noFill/>
                </a:ln>
                <a:solidFill>
                  <a:srgbClr val="BFD730">
                    <a:lumMod val="50000"/>
                  </a:srgbClr>
                </a:solidFill>
                <a:effectLst/>
                <a:uLnTx/>
                <a:uFillTx/>
                <a:latin typeface="Arial"/>
                <a:ea typeface="+mn-ea"/>
                <a:cs typeface="+mn-cs"/>
              </a:endParaRPr>
            </a:p>
          </p:txBody>
        </p:sp>
        <p:sp>
          <p:nvSpPr>
            <p:cNvPr id="5" name="Title 1"/>
            <p:cNvSpPr txBox="1">
              <a:spLocks/>
            </p:cNvSpPr>
            <p:nvPr/>
          </p:nvSpPr>
          <p:spPr>
            <a:xfrm>
              <a:off x="239648" y="1634610"/>
              <a:ext cx="6172200" cy="702469"/>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l" defTabSz="914400" rtl="0" eaLnBrk="0" fontAlgn="base" latinLnBrk="0" hangingPunct="0">
                <a:lnSpc>
                  <a:spcPct val="100000"/>
                </a:lnSpc>
                <a:spcBef>
                  <a:spcPct val="0"/>
                </a:spcBef>
                <a:spcAft>
                  <a:spcPct val="0"/>
                </a:spcAft>
                <a:buClrTx/>
                <a:buSzTx/>
                <a:buFontTx/>
                <a:buNone/>
                <a:tabLst/>
                <a:defRPr/>
              </a:pPr>
              <a:r>
                <a:rPr kumimoji="0" lang="fr-BE" altLang="en-US" sz="2800" b="1" i="0" u="none" strike="noStrike" kern="0" cap="none" spc="0" normalizeH="0" baseline="0" noProof="0" dirty="0">
                  <a:ln>
                    <a:noFill/>
                  </a:ln>
                  <a:solidFill>
                    <a:srgbClr val="335921"/>
                  </a:solidFill>
                  <a:effectLst/>
                  <a:uLnTx/>
                  <a:uFillTx/>
                  <a:latin typeface="Verdana"/>
                  <a:ea typeface="+mj-ea"/>
                  <a:cs typeface="+mj-cs"/>
                </a:rPr>
                <a:t>EIP-AGRI – </a:t>
              </a:r>
              <a:r>
                <a:rPr kumimoji="0" lang="fr-BE" altLang="en-US" sz="2800" b="1" i="0" u="none" strike="noStrike" kern="0" cap="none" spc="0" normalizeH="0" baseline="0" noProof="0" dirty="0" err="1">
                  <a:ln>
                    <a:noFill/>
                  </a:ln>
                  <a:solidFill>
                    <a:srgbClr val="335921"/>
                  </a:solidFill>
                  <a:effectLst/>
                  <a:uLnTx/>
                  <a:uFillTx/>
                  <a:latin typeface="Verdana"/>
                  <a:ea typeface="+mj-ea"/>
                  <a:cs typeface="+mj-cs"/>
                </a:rPr>
                <a:t>What</a:t>
              </a:r>
              <a:r>
                <a:rPr kumimoji="0" lang="fr-BE" altLang="en-US" sz="2800" b="1" i="0" u="none" strike="noStrike" kern="0" cap="none" spc="0" normalizeH="0" baseline="0" noProof="0" dirty="0">
                  <a:ln>
                    <a:noFill/>
                  </a:ln>
                  <a:solidFill>
                    <a:srgbClr val="335921"/>
                  </a:solidFill>
                  <a:effectLst/>
                  <a:uLnTx/>
                  <a:uFillTx/>
                  <a:latin typeface="Verdana"/>
                  <a:ea typeface="+mj-ea"/>
                  <a:cs typeface="+mj-cs"/>
                </a:rPr>
                <a:t> </a:t>
              </a:r>
              <a:r>
                <a:rPr kumimoji="0" lang="fr-BE" altLang="en-US" sz="2800" b="1" i="0" u="none" strike="noStrike" kern="0" cap="none" spc="0" normalizeH="0" baseline="0" noProof="0" dirty="0" err="1">
                  <a:ln>
                    <a:noFill/>
                  </a:ln>
                  <a:solidFill>
                    <a:srgbClr val="335921"/>
                  </a:solidFill>
                  <a:effectLst/>
                  <a:uLnTx/>
                  <a:uFillTx/>
                  <a:latin typeface="Verdana"/>
                  <a:ea typeface="+mj-ea"/>
                  <a:cs typeface="+mj-cs"/>
                </a:rPr>
                <a:t>did</a:t>
              </a:r>
              <a:r>
                <a:rPr kumimoji="0" lang="fr-BE" altLang="en-US" sz="2800" b="1" i="0" u="none" strike="noStrike" kern="0" cap="none" spc="0" normalizeH="0" baseline="0" noProof="0" dirty="0">
                  <a:ln>
                    <a:noFill/>
                  </a:ln>
                  <a:solidFill>
                    <a:srgbClr val="335921"/>
                  </a:solidFill>
                  <a:effectLst/>
                  <a:uLnTx/>
                  <a:uFillTx/>
                  <a:latin typeface="Verdana"/>
                  <a:ea typeface="+mj-ea"/>
                  <a:cs typeface="+mj-cs"/>
                </a:rPr>
                <a:t> </a:t>
              </a:r>
              <a:r>
                <a:rPr kumimoji="0" lang="fr-BE" altLang="en-US" sz="2800" b="1" i="0" u="none" strike="noStrike" kern="0" cap="none" spc="0" normalizeH="0" baseline="0" noProof="0" dirty="0" err="1">
                  <a:ln>
                    <a:noFill/>
                  </a:ln>
                  <a:solidFill>
                    <a:srgbClr val="335921"/>
                  </a:solidFill>
                  <a:effectLst/>
                  <a:uLnTx/>
                  <a:uFillTx/>
                  <a:latin typeface="Verdana"/>
                  <a:ea typeface="+mj-ea"/>
                  <a:cs typeface="+mj-cs"/>
                </a:rPr>
                <a:t>we</a:t>
              </a:r>
              <a:r>
                <a:rPr kumimoji="0" lang="fr-BE" altLang="en-US" sz="2800" b="1" i="0" u="none" strike="noStrike" kern="0" cap="none" spc="0" normalizeH="0" baseline="0" noProof="0" dirty="0">
                  <a:ln>
                    <a:noFill/>
                  </a:ln>
                  <a:solidFill>
                    <a:srgbClr val="335921"/>
                  </a:solidFill>
                  <a:effectLst/>
                  <a:uLnTx/>
                  <a:uFillTx/>
                  <a:latin typeface="Verdana"/>
                  <a:ea typeface="+mj-ea"/>
                  <a:cs typeface="+mj-cs"/>
                </a:rPr>
                <a:t> </a:t>
              </a:r>
              <a:r>
                <a:rPr kumimoji="0" lang="fr-BE" altLang="en-US" sz="2800" b="1" i="0" u="none" strike="noStrike" kern="0" cap="none" spc="0" normalizeH="0" baseline="0" noProof="0" dirty="0" err="1">
                  <a:ln>
                    <a:noFill/>
                  </a:ln>
                  <a:solidFill>
                    <a:srgbClr val="335921"/>
                  </a:solidFill>
                  <a:effectLst/>
                  <a:uLnTx/>
                  <a:uFillTx/>
                  <a:latin typeface="Verdana"/>
                  <a:ea typeface="+mj-ea"/>
                  <a:cs typeface="+mj-cs"/>
                </a:rPr>
                <a:t>achieve</a:t>
              </a:r>
              <a:r>
                <a:rPr kumimoji="0" lang="fr-BE" altLang="en-US" sz="2800" b="1" i="0" u="none" strike="noStrike" kern="0" cap="none" spc="0" normalizeH="0" baseline="0" noProof="0" dirty="0">
                  <a:ln>
                    <a:noFill/>
                  </a:ln>
                  <a:solidFill>
                    <a:srgbClr val="335921"/>
                  </a:solidFill>
                  <a:effectLst/>
                  <a:uLnTx/>
                  <a:uFillTx/>
                  <a:latin typeface="Verdana"/>
                  <a:ea typeface="+mj-ea"/>
                  <a:cs typeface="+mj-cs"/>
                </a:rPr>
                <a:t>?</a:t>
              </a:r>
              <a:endParaRPr kumimoji="0" lang="en-GB" altLang="en-US" sz="2800" b="1" i="0" u="none" strike="noStrike" kern="0" cap="none" spc="0" normalizeH="0" baseline="0" noProof="0" dirty="0">
                <a:ln>
                  <a:noFill/>
                </a:ln>
                <a:solidFill>
                  <a:srgbClr val="335921"/>
                </a:solidFill>
                <a:effectLst/>
                <a:uLnTx/>
                <a:uFillTx/>
                <a:latin typeface="Verdana"/>
                <a:ea typeface="+mj-ea"/>
                <a:cs typeface="+mj-cs"/>
              </a:endParaRPr>
            </a:p>
          </p:txBody>
        </p:sp>
        <p:sp>
          <p:nvSpPr>
            <p:cNvPr id="3" name="Down Arrow 2"/>
            <p:cNvSpPr/>
            <p:nvPr/>
          </p:nvSpPr>
          <p:spPr>
            <a:xfrm>
              <a:off x="4283968" y="1087526"/>
              <a:ext cx="378907" cy="577957"/>
            </a:xfrm>
            <a:prstGeom prst="downArrow">
              <a:avLst/>
            </a:prstGeom>
            <a:solidFill>
              <a:srgbClr val="335921"/>
            </a:solidFill>
            <a:ln>
              <a:solidFill>
                <a:srgbClr val="13317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srgbClr val="FFFFFF"/>
                </a:solidFill>
                <a:effectLst/>
                <a:uLnTx/>
                <a:uFillTx/>
                <a:latin typeface="Verdana"/>
                <a:ea typeface="+mn-ea"/>
                <a:cs typeface="+mn-cs"/>
              </a:endParaRPr>
            </a:p>
          </p:txBody>
        </p:sp>
      </p:grpSp>
    </p:spTree>
    <p:extLst>
      <p:ext uri="{BB962C8B-B14F-4D97-AF65-F5344CB8AC3E}">
        <p14:creationId xmlns:p14="http://schemas.microsoft.com/office/powerpoint/2010/main" val="265267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190A71-7401-603E-3EAA-F1F214E826FC}"/>
              </a:ext>
            </a:extLst>
          </p:cNvPr>
          <p:cNvSpPr>
            <a:spLocks noGrp="1"/>
          </p:cNvSpPr>
          <p:nvPr>
            <p:ph type="title"/>
          </p:nvPr>
        </p:nvSpPr>
        <p:spPr>
          <a:xfrm>
            <a:off x="970722" y="482860"/>
            <a:ext cx="11221278" cy="782357"/>
          </a:xfrm>
        </p:spPr>
        <p:txBody>
          <a:bodyPr/>
          <a:lstStyle/>
          <a:p>
            <a:r>
              <a:rPr lang="en-IE" sz="3600" dirty="0">
                <a:solidFill>
                  <a:schemeClr val="dk2"/>
                </a:solidFill>
                <a:latin typeface="Arial"/>
                <a:cs typeface="Arial"/>
              </a:rPr>
              <a:t>EU-wide online platform with practice-oriented results: </a:t>
            </a:r>
            <a:r>
              <a:rPr lang="en-IE" sz="3600" dirty="0">
                <a:solidFill>
                  <a:srgbClr val="C00000"/>
                </a:solidFill>
                <a:latin typeface="Arial"/>
                <a:cs typeface="Arial"/>
              </a:rPr>
              <a:t>EU </a:t>
            </a:r>
            <a:r>
              <a:rPr lang="en-IE" sz="3600" dirty="0" err="1">
                <a:solidFill>
                  <a:srgbClr val="C00000"/>
                </a:solidFill>
                <a:latin typeface="Arial"/>
                <a:cs typeface="Arial"/>
              </a:rPr>
              <a:t>Farmbook</a:t>
            </a:r>
            <a:endParaRPr lang="en-IE" sz="3600" dirty="0">
              <a:solidFill>
                <a:srgbClr val="C00000"/>
              </a:solidFill>
              <a:latin typeface="Arial"/>
              <a:cs typeface="Arial"/>
            </a:endParaRPr>
          </a:p>
        </p:txBody>
      </p:sp>
      <p:sp>
        <p:nvSpPr>
          <p:cNvPr id="4" name="Title 1">
            <a:extLst>
              <a:ext uri="{FF2B5EF4-FFF2-40B4-BE49-F238E27FC236}">
                <a16:creationId xmlns:a16="http://schemas.microsoft.com/office/drawing/2014/main" id="{1BC4E4FF-F2EB-EE8F-FD8C-5C8BC977604F}"/>
              </a:ext>
            </a:extLst>
          </p:cNvPr>
          <p:cNvSpPr txBox="1">
            <a:spLocks/>
          </p:cNvSpPr>
          <p:nvPr/>
        </p:nvSpPr>
        <p:spPr bwMode="auto">
          <a:xfrm>
            <a:off x="8762183" y="2155587"/>
            <a:ext cx="25114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1" tIns="45634" rIns="91271" bIns="45634" anchor="ctr"/>
          <a:lstStyle>
            <a:lvl1pPr>
              <a:spcBef>
                <a:spcPct val="20000"/>
              </a:spcBef>
              <a:buClr>
                <a:srgbClr val="0F5494"/>
              </a:buClr>
              <a:buChar char="•"/>
              <a:defRPr sz="2400" i="1">
                <a:solidFill>
                  <a:srgbClr val="0F5494"/>
                </a:solidFill>
                <a:latin typeface="Verdana" panose="020B0604030504040204" pitchFamily="34" charset="0"/>
              </a:defRPr>
            </a:lvl1pPr>
            <a:lvl2pPr marL="742950" indent="-285750">
              <a:spcBef>
                <a:spcPct val="20000"/>
              </a:spcBef>
              <a:buClr>
                <a:srgbClr val="42A62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nl-BE" altLang="en-US" sz="1800" b="1" i="0" u="none" strike="noStrike" kern="1200" cap="none" spc="0" normalizeH="0" baseline="0" noProof="0">
              <a:ln>
                <a:noFill/>
              </a:ln>
              <a:solidFill>
                <a:srgbClr val="BFBFBF"/>
              </a:solidFill>
              <a:effectLst/>
              <a:uLnTx/>
              <a:uFillTx/>
              <a:latin typeface="Verdana" panose="020B0604030504040204" pitchFamily="34" charset="0"/>
              <a:ea typeface="+mn-ea"/>
              <a:cs typeface="Tahoma" panose="020B0604030504040204" pitchFamily="34" charset="0"/>
              <a:sym typeface="Arial"/>
            </a:endParaRPr>
          </a:p>
        </p:txBody>
      </p:sp>
      <p:sp>
        <p:nvSpPr>
          <p:cNvPr id="5" name="Afgeronde rechthoek 5">
            <a:extLst>
              <a:ext uri="{FF2B5EF4-FFF2-40B4-BE49-F238E27FC236}">
                <a16:creationId xmlns:a16="http://schemas.microsoft.com/office/drawing/2014/main" id="{2C578AEF-96C7-937D-311F-DBECC8AA0984}"/>
              </a:ext>
            </a:extLst>
          </p:cNvPr>
          <p:cNvSpPr/>
          <p:nvPr/>
        </p:nvSpPr>
        <p:spPr>
          <a:xfrm>
            <a:off x="9254308" y="4882912"/>
            <a:ext cx="1635125" cy="296862"/>
          </a:xfrm>
          <a:prstGeom prst="roundRect">
            <a:avLst>
              <a:gd name="adj" fmla="val 50000"/>
            </a:avLst>
          </a:prstGeom>
          <a:solidFill>
            <a:srgbClr val="FFFFFF"/>
          </a:solidFill>
          <a:ln w="25400" cap="flat" cmpd="sng" algn="ctr">
            <a:noFill/>
            <a:prstDash val="solid"/>
          </a:ln>
          <a:effectLst/>
        </p:spPr>
        <p:txBody>
          <a:bodyPr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nl-BE" sz="900" b="1" i="0" u="none" strike="noStrike" kern="0" cap="none" spc="0" normalizeH="0" baseline="0" noProof="0">
              <a:ln>
                <a:noFill/>
              </a:ln>
              <a:solidFill>
                <a:srgbClr val="FFFFFF"/>
              </a:solidFill>
              <a:effectLst/>
              <a:uLnTx/>
              <a:uFillTx/>
              <a:latin typeface="Verdana"/>
              <a:ea typeface="+mn-ea"/>
              <a:cs typeface="Arial"/>
              <a:sym typeface="Arial"/>
            </a:endParaRPr>
          </a:p>
        </p:txBody>
      </p:sp>
      <p:sp>
        <p:nvSpPr>
          <p:cNvPr id="6" name="Arc 5">
            <a:extLst>
              <a:ext uri="{FF2B5EF4-FFF2-40B4-BE49-F238E27FC236}">
                <a16:creationId xmlns:a16="http://schemas.microsoft.com/office/drawing/2014/main" id="{CD17FDA6-C3D1-FDB7-6FBE-99DA646C9AF4}"/>
              </a:ext>
            </a:extLst>
          </p:cNvPr>
          <p:cNvSpPr/>
          <p:nvPr/>
        </p:nvSpPr>
        <p:spPr bwMode="auto">
          <a:xfrm>
            <a:off x="4825635" y="5414315"/>
            <a:ext cx="3879850" cy="558800"/>
          </a:xfrm>
          <a:prstGeom prst="arc">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71" tIns="45634" rIns="91271" bIns="45634" anchor="ctr"/>
          <a:lstStyle/>
          <a:p>
            <a:pPr marL="3175" marR="0" lvl="0" indent="0" algn="l" defTabSz="914400" rtl="0" eaLnBrk="0" fontAlgn="auto" latinLnBrk="0" hangingPunct="0">
              <a:lnSpc>
                <a:spcPct val="100000"/>
              </a:lnSpc>
              <a:spcBef>
                <a:spcPts val="0"/>
              </a:spcBef>
              <a:spcAft>
                <a:spcPts val="0"/>
              </a:spcAft>
              <a:buClrTx/>
              <a:buSzTx/>
              <a:buFontTx/>
              <a:buNone/>
              <a:tabLst/>
              <a:defRPr/>
            </a:pPr>
            <a:endParaRPr kumimoji="0" lang="en-GB" sz="1200" b="1" i="0" u="none" strike="noStrike" kern="0" cap="none" spc="0" normalizeH="0" baseline="0" noProof="0">
              <a:ln>
                <a:noFill/>
              </a:ln>
              <a:solidFill>
                <a:srgbClr val="0F5494"/>
              </a:solidFill>
              <a:effectLst/>
              <a:uLnTx/>
              <a:uFillTx/>
              <a:latin typeface="Verdana" panose="020B0604030504040204" pitchFamily="34" charset="0"/>
              <a:ea typeface="+mn-ea"/>
              <a:cs typeface="Arial"/>
              <a:sym typeface="Arial"/>
            </a:endParaRPr>
          </a:p>
        </p:txBody>
      </p:sp>
      <p:sp>
        <p:nvSpPr>
          <p:cNvPr id="7" name="TextBox 6">
            <a:extLst>
              <a:ext uri="{FF2B5EF4-FFF2-40B4-BE49-F238E27FC236}">
                <a16:creationId xmlns:a16="http://schemas.microsoft.com/office/drawing/2014/main" id="{9B218038-187C-CAE3-BF19-5B7B1A64F4BA}"/>
              </a:ext>
            </a:extLst>
          </p:cNvPr>
          <p:cNvSpPr txBox="1"/>
          <p:nvPr/>
        </p:nvSpPr>
        <p:spPr>
          <a:xfrm>
            <a:off x="4264317" y="2678413"/>
            <a:ext cx="4383305" cy="2242486"/>
          </a:xfrm>
          <a:prstGeom prst="leftRightArrow">
            <a:avLst>
              <a:gd name="adj1" fmla="val 47353"/>
              <a:gd name="adj2" fmla="val 50000"/>
            </a:avLst>
          </a:prstGeom>
          <a:solidFill>
            <a:schemeClr val="bg1"/>
          </a:solidFill>
          <a:ln w="57150" cap="flat" cmpd="sng" algn="ctr">
            <a:solidFill>
              <a:srgbClr val="DAEDEF"/>
            </a:solidFill>
            <a:prstDash val="solid"/>
          </a:ln>
          <a:effectLst/>
        </p:spPr>
        <p:txBody>
          <a:bodyPr lIns="91271" tIns="45634" rIns="91271" bIns="45634" anchor="ctr"/>
          <a:lstStyle>
            <a:defPPr marR="0" lvl="0" algn="l" rtl="0">
              <a:lnSpc>
                <a:spcPct val="100000"/>
              </a:lnSpc>
              <a:spcBef>
                <a:spcPts val="0"/>
              </a:spcBef>
              <a:spcAft>
                <a:spcPts val="0"/>
              </a:spcAft>
            </a:defPPr>
            <a:lvl1pPr marL="3175" indent="0" defTabSz="914400" eaLnBrk="0" fontAlgn="auto" latinLnBrk="0" hangingPunct="0">
              <a:buClrTx/>
              <a:buSzTx/>
              <a:buFontTx/>
              <a:buNone/>
              <a:tabLst/>
              <a:defRPr kumimoji="0" sz="1200" b="1" kern="0" spc="0" normalizeH="0" baseline="0">
                <a:ln>
                  <a:noFill/>
                </a:ln>
                <a:solidFill>
                  <a:srgbClr val="0F5494"/>
                </a:solidFill>
                <a:effectLst/>
                <a:uLnTx/>
                <a:uFillTx/>
                <a:latin typeface="Verdana"/>
                <a:ea typeface="+mn-ea"/>
                <a:cs typeface="+mn-cs"/>
              </a:defRPr>
            </a:lvl1pPr>
          </a:lstStyle>
          <a:p>
            <a:pPr marL="3175" marR="0" lvl="0" indent="0" algn="l" defTabSz="914400" rtl="0" eaLnBrk="0" fontAlgn="auto" latinLnBrk="0" hangingPunct="0">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srgbClr val="C00000"/>
              </a:solidFill>
              <a:effectLst/>
              <a:uLnTx/>
              <a:uFillTx/>
              <a:latin typeface="Verdana"/>
              <a:ea typeface="+mn-ea"/>
              <a:cs typeface="+mn-cs"/>
              <a:sym typeface="Arial"/>
            </a:endParaRPr>
          </a:p>
          <a:p>
            <a:pPr marL="3175" marR="0" lvl="0" indent="0" algn="l" defTabSz="914400" rtl="0" eaLnBrk="0" fontAlgn="auto" latinLnBrk="0" hangingPunct="0">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srgbClr val="C00000"/>
              </a:solidFill>
              <a:effectLst/>
              <a:uLnTx/>
              <a:uFillTx/>
              <a:latin typeface="Verdana"/>
              <a:ea typeface="+mn-ea"/>
              <a:cs typeface="+mn-cs"/>
              <a:sym typeface="Arial"/>
            </a:endParaRPr>
          </a:p>
          <a:p>
            <a:pPr marL="3175" marR="0" lvl="0" indent="0" algn="l" defTabSz="914400"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C00000"/>
                </a:solidFill>
                <a:effectLst/>
                <a:uLnTx/>
                <a:uFillTx/>
                <a:latin typeface="Verdana"/>
                <a:ea typeface="+mn-ea"/>
                <a:cs typeface="+mn-cs"/>
                <a:sym typeface="Arial"/>
              </a:rPr>
              <a:t>EU-wide online</a:t>
            </a:r>
            <a:r>
              <a:rPr kumimoji="0" lang="en-US" sz="1600" b="1" i="0" u="none" strike="noStrike" kern="0" cap="none" spc="0" normalizeH="0" baseline="0" noProof="0" dirty="0">
                <a:ln>
                  <a:noFill/>
                </a:ln>
                <a:solidFill>
                  <a:srgbClr val="0F5494"/>
                </a:solidFill>
                <a:effectLst/>
                <a:uLnTx/>
                <a:uFillTx/>
                <a:latin typeface="Verdana"/>
                <a:ea typeface="+mn-ea"/>
                <a:cs typeface="+mn-cs"/>
                <a:sym typeface="Arial"/>
              </a:rPr>
              <a:t> </a:t>
            </a:r>
            <a:r>
              <a:rPr kumimoji="0" lang="en-US" sz="1600" b="1" i="0" u="none" strike="noStrike" kern="0" cap="none" spc="0" normalizeH="0" baseline="0" noProof="0" dirty="0">
                <a:ln>
                  <a:noFill/>
                </a:ln>
                <a:solidFill>
                  <a:srgbClr val="C00000"/>
                </a:solidFill>
                <a:effectLst/>
                <a:uLnTx/>
                <a:uFillTx/>
                <a:latin typeface="Verdana"/>
                <a:ea typeface="+mn-ea"/>
                <a:cs typeface="+mn-cs"/>
                <a:sym typeface="Arial"/>
              </a:rPr>
              <a:t>knowledge </a:t>
            </a:r>
            <a:r>
              <a:rPr lang="en-US" sz="1600" dirty="0">
                <a:solidFill>
                  <a:srgbClr val="C00000"/>
                </a:solidFill>
                <a:sym typeface="Arial"/>
              </a:rPr>
              <a:t>reservoir: </a:t>
            </a:r>
            <a:r>
              <a:rPr kumimoji="0" lang="en-US" sz="1600" b="0" i="0" u="none" strike="noStrike" kern="0" cap="none" spc="0" normalizeH="0" baseline="0" noProof="0" dirty="0">
                <a:ln>
                  <a:noFill/>
                </a:ln>
                <a:solidFill>
                  <a:srgbClr val="C00000"/>
                </a:solidFill>
                <a:effectLst/>
                <a:uLnTx/>
                <a:uFillTx/>
                <a:latin typeface="Verdana"/>
                <a:ea typeface="+mn-ea"/>
                <a:cs typeface="+mn-cs"/>
                <a:sym typeface="Arial"/>
              </a:rPr>
              <a:t>one-stop-shop to get access to practical knowledge and solutions by Horizon, CAP and beyond!</a:t>
            </a:r>
            <a:endParaRPr kumimoji="0" lang="pl-PL" sz="1600" b="0" i="0" u="none" strike="noStrike" kern="0" cap="none" spc="0" normalizeH="0" baseline="0" noProof="0" dirty="0">
              <a:ln>
                <a:noFill/>
              </a:ln>
              <a:solidFill>
                <a:srgbClr val="C00000"/>
              </a:solidFill>
              <a:effectLst/>
              <a:uLnTx/>
              <a:uFillTx/>
              <a:latin typeface="Verdana"/>
              <a:ea typeface="+mn-ea"/>
              <a:cs typeface="+mn-cs"/>
              <a:sym typeface="Arial"/>
            </a:endParaRPr>
          </a:p>
        </p:txBody>
      </p:sp>
      <p:sp>
        <p:nvSpPr>
          <p:cNvPr id="8" name="Round Diagonal Corner Rectangle 6">
            <a:extLst>
              <a:ext uri="{FF2B5EF4-FFF2-40B4-BE49-F238E27FC236}">
                <a16:creationId xmlns:a16="http://schemas.microsoft.com/office/drawing/2014/main" id="{E8E5F7BC-FCC1-D798-F9BF-727B0F9F5DC7}"/>
              </a:ext>
            </a:extLst>
          </p:cNvPr>
          <p:cNvSpPr/>
          <p:nvPr/>
        </p:nvSpPr>
        <p:spPr bwMode="auto">
          <a:xfrm>
            <a:off x="8145884" y="1837669"/>
            <a:ext cx="2880000" cy="720000"/>
          </a:xfrm>
          <a:prstGeom prst="round2DiagRect">
            <a:avLst/>
          </a:prstGeom>
          <a:ln/>
        </p:spPr>
        <p:style>
          <a:lnRef idx="3">
            <a:schemeClr val="lt1"/>
          </a:lnRef>
          <a:fillRef idx="1">
            <a:schemeClr val="accent3"/>
          </a:fillRef>
          <a:effectRef idx="1">
            <a:schemeClr val="accent3"/>
          </a:effectRef>
          <a:fontRef idx="minor">
            <a:schemeClr val="lt1"/>
          </a:fontRef>
        </p:style>
        <p:txBody>
          <a:bodyPr vert="horz" wrap="square" lIns="47071" tIns="23536" rIns="47071" bIns="23536" numCol="1" rtlCol="0" anchor="ctr" anchorCtr="0" compatLnSpc="1">
            <a:prstTxWarp prst="textNoShape">
              <a:avLst/>
            </a:prstTxWarp>
          </a:bodyPr>
          <a:lstStyle/>
          <a:p>
            <a:pPr marL="1634" marR="0" lvl="0" indent="0" algn="ctr" defTabSz="470733" rtl="0" eaLnBrk="1" fontAlgn="base" latinLnBrk="0" hangingPunct="1">
              <a:lnSpc>
                <a:spcPct val="100000"/>
              </a:lnSpc>
              <a:spcBef>
                <a:spcPct val="0"/>
              </a:spcBef>
              <a:spcAft>
                <a:spcPct val="0"/>
              </a:spcAft>
              <a:buClrTx/>
              <a:buSzTx/>
              <a:buFontTx/>
              <a:buNone/>
              <a:tabLst/>
              <a:defRPr/>
            </a:pPr>
            <a:r>
              <a:rPr kumimoji="0" lang="fr-BE" sz="2000" b="1" i="0" u="none" strike="noStrike" kern="1200" cap="none" spc="0" normalizeH="0" baseline="0" noProof="0" dirty="0">
                <a:ln>
                  <a:noFill/>
                </a:ln>
                <a:solidFill>
                  <a:srgbClr val="FFFFFF"/>
                </a:solidFill>
                <a:effectLst/>
                <a:uLnTx/>
                <a:uFillTx/>
                <a:latin typeface="Verdana" pitchFamily="34" charset="0"/>
                <a:ea typeface="+mn-ea"/>
                <a:cs typeface="+mn-cs"/>
                <a:sym typeface="Arial"/>
              </a:rPr>
              <a:t>CAP</a:t>
            </a:r>
          </a:p>
        </p:txBody>
      </p:sp>
      <p:pic>
        <p:nvPicPr>
          <p:cNvPr id="9" name="Picture 8">
            <a:extLst>
              <a:ext uri="{FF2B5EF4-FFF2-40B4-BE49-F238E27FC236}">
                <a16:creationId xmlns:a16="http://schemas.microsoft.com/office/drawing/2014/main" id="{AFD907B3-F1ED-D6DC-C145-CB7D7D7BA274}"/>
              </a:ext>
            </a:extLst>
          </p:cNvPr>
          <p:cNvPicPr>
            <a:picLocks noChangeAspect="1"/>
          </p:cNvPicPr>
          <p:nvPr/>
        </p:nvPicPr>
        <p:blipFill>
          <a:blip r:embed="rId3"/>
          <a:stretch>
            <a:fillRect/>
          </a:stretch>
        </p:blipFill>
        <p:spPr>
          <a:xfrm>
            <a:off x="4678927" y="2642834"/>
            <a:ext cx="3364407" cy="700207"/>
          </a:xfrm>
          <a:prstGeom prst="rect">
            <a:avLst/>
          </a:prstGeom>
        </p:spPr>
      </p:pic>
      <p:pic>
        <p:nvPicPr>
          <p:cNvPr id="11" name="Picture 10">
            <a:extLst>
              <a:ext uri="{FF2B5EF4-FFF2-40B4-BE49-F238E27FC236}">
                <a16:creationId xmlns:a16="http://schemas.microsoft.com/office/drawing/2014/main" id="{F302379A-D7E9-99C4-FF3C-EF747DC07630}"/>
              </a:ext>
            </a:extLst>
          </p:cNvPr>
          <p:cNvPicPr>
            <a:picLocks noChangeAspect="1"/>
          </p:cNvPicPr>
          <p:nvPr/>
        </p:nvPicPr>
        <p:blipFill>
          <a:blip r:embed="rId4"/>
          <a:stretch>
            <a:fillRect/>
          </a:stretch>
        </p:blipFill>
        <p:spPr>
          <a:xfrm>
            <a:off x="-1185170" y="835445"/>
            <a:ext cx="7685446" cy="3759361"/>
          </a:xfrm>
          <a:prstGeom prst="rect">
            <a:avLst/>
          </a:prstGeom>
        </p:spPr>
      </p:pic>
      <p:pic>
        <p:nvPicPr>
          <p:cNvPr id="12" name="Picture 11">
            <a:extLst>
              <a:ext uri="{FF2B5EF4-FFF2-40B4-BE49-F238E27FC236}">
                <a16:creationId xmlns:a16="http://schemas.microsoft.com/office/drawing/2014/main" id="{E1DCB4FD-346E-1FA6-6B61-8FC4C6BC97EB}"/>
              </a:ext>
            </a:extLst>
          </p:cNvPr>
          <p:cNvPicPr>
            <a:picLocks noChangeAspect="1"/>
          </p:cNvPicPr>
          <p:nvPr/>
        </p:nvPicPr>
        <p:blipFill>
          <a:blip r:embed="rId5"/>
          <a:stretch>
            <a:fillRect/>
          </a:stretch>
        </p:blipFill>
        <p:spPr>
          <a:xfrm>
            <a:off x="7880859" y="2375862"/>
            <a:ext cx="3736324" cy="2362610"/>
          </a:xfrm>
          <a:prstGeom prst="rect">
            <a:avLst/>
          </a:prstGeom>
        </p:spPr>
      </p:pic>
      <p:sp>
        <p:nvSpPr>
          <p:cNvPr id="13" name="Rectangle: Rounded Corners 12">
            <a:extLst>
              <a:ext uri="{FF2B5EF4-FFF2-40B4-BE49-F238E27FC236}">
                <a16:creationId xmlns:a16="http://schemas.microsoft.com/office/drawing/2014/main" id="{2B019A6A-C669-5FC8-038B-3BCCFAECEB1E}"/>
              </a:ext>
            </a:extLst>
          </p:cNvPr>
          <p:cNvSpPr/>
          <p:nvPr/>
        </p:nvSpPr>
        <p:spPr>
          <a:xfrm>
            <a:off x="7616269" y="4629563"/>
            <a:ext cx="3879850" cy="360680"/>
          </a:xfrm>
          <a:prstGeom prst="roundRect">
            <a:avLst/>
          </a:prstGeom>
          <a:noFill/>
          <a:ln w="38100" cap="flat" cmpd="sng" algn="ctr">
            <a:noFill/>
            <a:prstDash val="solid"/>
            <a:miter lim="800000"/>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D4D4D"/>
                </a:solidFill>
                <a:effectLst/>
                <a:uLnTx/>
                <a:uFillTx/>
                <a:latin typeface="Calibri" panose="020F0502020204030204"/>
                <a:ea typeface="+mn-ea"/>
                <a:cs typeface="Arial"/>
                <a:sym typeface="Arial"/>
              </a:rPr>
              <a:t>CAP funded </a:t>
            </a:r>
            <a:r>
              <a:rPr kumimoji="0" lang="en-US" sz="1800" b="1" i="0" u="none" strike="noStrike" kern="1200" cap="none" spc="0" normalizeH="0" baseline="0" noProof="0" dirty="0">
                <a:ln>
                  <a:noFill/>
                </a:ln>
                <a:solidFill>
                  <a:srgbClr val="4D4D4D"/>
                </a:solidFill>
                <a:effectLst/>
                <a:uLnTx/>
                <a:uFillTx/>
                <a:latin typeface="Calibri" panose="020F0502020204030204"/>
                <a:ea typeface="+mn-ea"/>
                <a:cs typeface="Arial"/>
                <a:sym typeface="Arial"/>
              </a:rPr>
              <a:t>local innovation projects </a:t>
            </a:r>
            <a:r>
              <a:rPr kumimoji="0" lang="en-US" sz="1800" b="0" i="0" u="none" strike="noStrike" kern="1200" cap="none" spc="0" normalizeH="0" baseline="0" noProof="0" dirty="0">
                <a:ln>
                  <a:noFill/>
                </a:ln>
                <a:solidFill>
                  <a:srgbClr val="4D4D4D"/>
                </a:solidFill>
                <a:effectLst/>
                <a:uLnTx/>
                <a:uFillTx/>
                <a:latin typeface="Calibri" panose="020F0502020204030204"/>
                <a:ea typeface="+mn-ea"/>
                <a:cs typeface="Arial"/>
                <a:sym typeface="Arial"/>
              </a:rPr>
              <a:t>i.e. EIP- AGRI operational groups </a:t>
            </a:r>
          </a:p>
        </p:txBody>
      </p:sp>
      <p:sp>
        <p:nvSpPr>
          <p:cNvPr id="14" name="Rounded Rectangle 43">
            <a:extLst>
              <a:ext uri="{FF2B5EF4-FFF2-40B4-BE49-F238E27FC236}">
                <a16:creationId xmlns:a16="http://schemas.microsoft.com/office/drawing/2014/main" id="{D2699B8E-D84F-285C-1249-6A1902357C3A}"/>
              </a:ext>
            </a:extLst>
          </p:cNvPr>
          <p:cNvSpPr/>
          <p:nvPr/>
        </p:nvSpPr>
        <p:spPr>
          <a:xfrm>
            <a:off x="760696" y="4626853"/>
            <a:ext cx="4326789" cy="883210"/>
          </a:xfrm>
          <a:prstGeom prst="roundRect">
            <a:avLst/>
          </a:prstGeom>
          <a:no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D4D4D"/>
                </a:solidFill>
                <a:effectLst/>
                <a:uLnTx/>
                <a:uFillTx/>
                <a:latin typeface="Calibri" panose="020F0502020204030204"/>
                <a:ea typeface="+mn-ea"/>
                <a:cs typeface="Arial"/>
                <a:sym typeface="Arial"/>
              </a:rPr>
              <a:t>Horizon funded </a:t>
            </a:r>
            <a:r>
              <a:rPr kumimoji="0" lang="en-GB" sz="1800" b="1" i="0" u="none" strike="noStrike" kern="1200" cap="none" spc="0" normalizeH="0" baseline="0" noProof="0" dirty="0">
                <a:ln>
                  <a:noFill/>
                </a:ln>
                <a:solidFill>
                  <a:srgbClr val="4D4D4D"/>
                </a:solidFill>
                <a:effectLst/>
                <a:uLnTx/>
                <a:uFillTx/>
                <a:latin typeface="Calibri" panose="020F0502020204030204"/>
                <a:ea typeface="+mn-ea"/>
                <a:cs typeface="Arial"/>
                <a:sym typeface="Arial"/>
              </a:rPr>
              <a:t>transnational R&amp;I projects</a:t>
            </a:r>
            <a:r>
              <a:rPr kumimoji="0" lang="en-GB" sz="1800" b="0" i="0" u="none" strike="noStrike" kern="1200" cap="none" spc="0" normalizeH="0" baseline="0" noProof="0" dirty="0">
                <a:ln>
                  <a:noFill/>
                </a:ln>
                <a:solidFill>
                  <a:srgbClr val="4D4D4D"/>
                </a:solidFill>
                <a:effectLst/>
                <a:uLnTx/>
                <a:uFillTx/>
                <a:latin typeface="Calibri" panose="020F0502020204030204"/>
                <a:ea typeface="+mn-ea"/>
                <a:cs typeface="Arial"/>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D4D4D"/>
                </a:solidFill>
                <a:effectLst/>
                <a:uLnTx/>
                <a:uFillTx/>
                <a:latin typeface="Calibri" panose="020F0502020204030204"/>
                <a:ea typeface="+mn-ea"/>
                <a:cs typeface="Arial"/>
                <a:sym typeface="Arial"/>
              </a:rPr>
              <a:t>i.e., thematic networks, advisory networks and </a:t>
            </a:r>
            <a:r>
              <a:rPr kumimoji="0" lang="en-GB" sz="1800" b="1" i="0" u="none" strike="noStrike" kern="1200" cap="none" spc="0" normalizeH="0" baseline="0" noProof="0" dirty="0">
                <a:ln>
                  <a:noFill/>
                </a:ln>
                <a:solidFill>
                  <a:srgbClr val="FF0000"/>
                </a:solidFill>
                <a:effectLst/>
                <a:uLnTx/>
                <a:uFillTx/>
                <a:latin typeface="Calibri" panose="020F0502020204030204"/>
                <a:ea typeface="+mn-ea"/>
                <a:cs typeface="Arial"/>
                <a:sym typeface="Arial"/>
              </a:rPr>
              <a:t>multi-actor projects</a:t>
            </a:r>
          </a:p>
        </p:txBody>
      </p:sp>
      <p:sp>
        <p:nvSpPr>
          <p:cNvPr id="2" name="Round Diagonal Corner Rectangle 6">
            <a:extLst>
              <a:ext uri="{FF2B5EF4-FFF2-40B4-BE49-F238E27FC236}">
                <a16:creationId xmlns:a16="http://schemas.microsoft.com/office/drawing/2014/main" id="{9404D98A-9F43-5827-D7F6-9DC85D654B20}"/>
              </a:ext>
            </a:extLst>
          </p:cNvPr>
          <p:cNvSpPr/>
          <p:nvPr/>
        </p:nvSpPr>
        <p:spPr bwMode="auto">
          <a:xfrm>
            <a:off x="2402006" y="5596742"/>
            <a:ext cx="8202303" cy="720000"/>
          </a:xfrm>
          <a:prstGeom prst="round2DiagRect">
            <a:avLst/>
          </a:prstGeom>
          <a:ln/>
        </p:spPr>
        <p:style>
          <a:lnRef idx="3">
            <a:schemeClr val="lt1"/>
          </a:lnRef>
          <a:fillRef idx="1">
            <a:schemeClr val="dk1"/>
          </a:fillRef>
          <a:effectRef idx="1">
            <a:schemeClr val="dk1"/>
          </a:effectRef>
          <a:fontRef idx="minor">
            <a:schemeClr val="lt1"/>
          </a:fontRef>
        </p:style>
        <p:txBody>
          <a:bodyPr vert="horz" wrap="square" lIns="47071" tIns="23536" rIns="47071" bIns="23536" numCol="1" rtlCol="0" anchor="ctr" anchorCtr="0" compatLnSpc="1">
            <a:prstTxWarp prst="textNoShape">
              <a:avLst/>
            </a:prstTxWarp>
          </a:bodyPr>
          <a:lstStyle/>
          <a:p>
            <a:pPr marL="1634" marR="0" lvl="0" indent="0" algn="ctr" defTabSz="470733" rtl="0" eaLnBrk="1" fontAlgn="base" latinLnBrk="0" hangingPunct="1">
              <a:lnSpc>
                <a:spcPct val="100000"/>
              </a:lnSpc>
              <a:spcBef>
                <a:spcPct val="0"/>
              </a:spcBef>
              <a:spcAft>
                <a:spcPct val="0"/>
              </a:spcAft>
              <a:buClrTx/>
              <a:buSzTx/>
              <a:buFontTx/>
              <a:buNone/>
              <a:tabLst/>
              <a:defRPr/>
            </a:pPr>
            <a:r>
              <a:rPr kumimoji="0" lang="fr-BE" sz="2000" b="0" i="0" u="none" strike="noStrike" kern="1200" cap="none" spc="0" normalizeH="0" baseline="0" noProof="0" dirty="0">
                <a:ln>
                  <a:noFill/>
                </a:ln>
                <a:solidFill>
                  <a:srgbClr val="FFFFFF"/>
                </a:solidFill>
                <a:effectLst/>
                <a:uLnTx/>
                <a:uFillTx/>
                <a:latin typeface="Verdana" pitchFamily="34" charset="0"/>
                <a:ea typeface="+mn-ea"/>
                <a:cs typeface="+mn-cs"/>
                <a:sym typeface="Arial"/>
              </a:rPr>
              <a:t>(national/</a:t>
            </a:r>
            <a:r>
              <a:rPr kumimoji="0" lang="fr-BE" sz="2000" b="0" i="0" u="none" strike="noStrike" kern="1200" cap="none" spc="0" normalizeH="0" baseline="0" noProof="0" dirty="0" err="1">
                <a:ln>
                  <a:noFill/>
                </a:ln>
                <a:solidFill>
                  <a:srgbClr val="FFFFFF"/>
                </a:solidFill>
                <a:effectLst/>
                <a:uLnTx/>
                <a:uFillTx/>
                <a:latin typeface="Verdana" pitchFamily="34" charset="0"/>
                <a:ea typeface="+mn-ea"/>
                <a:cs typeface="+mn-cs"/>
                <a:sym typeface="Arial"/>
              </a:rPr>
              <a:t>regional</a:t>
            </a:r>
            <a:r>
              <a:rPr kumimoji="0" lang="fr-BE" sz="2000" b="0" i="0" u="none" strike="noStrike" kern="1200" cap="none" spc="0" normalizeH="0" baseline="0" noProof="0" dirty="0">
                <a:ln>
                  <a:noFill/>
                </a:ln>
                <a:solidFill>
                  <a:srgbClr val="FFFFFF"/>
                </a:solidFill>
                <a:effectLst/>
                <a:uLnTx/>
                <a:uFillTx/>
                <a:latin typeface="Verdana" pitchFamily="34" charset="0"/>
                <a:ea typeface="+mn-ea"/>
                <a:cs typeface="+mn-cs"/>
                <a:sym typeface="Arial"/>
              </a:rPr>
              <a:t>) R&amp;I </a:t>
            </a:r>
            <a:r>
              <a:rPr kumimoji="0" lang="fr-BE" sz="2000" b="0" i="0" u="none" strike="noStrike" kern="1200" cap="none" spc="0" normalizeH="0" baseline="0" noProof="0" dirty="0" err="1">
                <a:ln>
                  <a:noFill/>
                </a:ln>
                <a:solidFill>
                  <a:srgbClr val="FFFFFF"/>
                </a:solidFill>
                <a:effectLst/>
                <a:uLnTx/>
                <a:uFillTx/>
                <a:latin typeface="Verdana" pitchFamily="34" charset="0"/>
                <a:ea typeface="+mn-ea"/>
                <a:cs typeface="+mn-cs"/>
                <a:sym typeface="Arial"/>
              </a:rPr>
              <a:t>projects</a:t>
            </a:r>
            <a:r>
              <a:rPr kumimoji="0" lang="fr-BE" sz="2000" b="0" i="0" u="none" strike="noStrike" kern="1200" cap="none" spc="0" normalizeH="0" baseline="0" noProof="0" dirty="0">
                <a:ln>
                  <a:noFill/>
                </a:ln>
                <a:solidFill>
                  <a:srgbClr val="FFFFFF"/>
                </a:solidFill>
                <a:effectLst/>
                <a:uLnTx/>
                <a:uFillTx/>
                <a:latin typeface="Verdana" pitchFamily="34" charset="0"/>
                <a:ea typeface="+mn-ea"/>
                <a:cs typeface="+mn-cs"/>
                <a:sym typeface="Arial"/>
              </a:rPr>
              <a:t> </a:t>
            </a:r>
            <a:r>
              <a:rPr kumimoji="0" lang="fr-BE" sz="2000" b="0" i="0" u="none" strike="noStrike" kern="1200" cap="none" spc="0" normalizeH="0" baseline="0" noProof="0" dirty="0" err="1">
                <a:ln>
                  <a:noFill/>
                </a:ln>
                <a:solidFill>
                  <a:srgbClr val="FFFFFF"/>
                </a:solidFill>
                <a:effectLst/>
                <a:uLnTx/>
                <a:uFillTx/>
                <a:latin typeface="Verdana" pitchFamily="34" charset="0"/>
                <a:ea typeface="+mn-ea"/>
                <a:cs typeface="+mn-cs"/>
                <a:sym typeface="Arial"/>
              </a:rPr>
              <a:t>beyond</a:t>
            </a:r>
            <a:r>
              <a:rPr kumimoji="0" lang="fr-BE" sz="2000" b="0" i="0" u="none" strike="noStrike" kern="1200" cap="none" spc="0" normalizeH="0" baseline="0" noProof="0" dirty="0">
                <a:ln>
                  <a:noFill/>
                </a:ln>
                <a:solidFill>
                  <a:srgbClr val="FFFFFF"/>
                </a:solidFill>
                <a:effectLst/>
                <a:uLnTx/>
                <a:uFillTx/>
                <a:latin typeface="Verdana" pitchFamily="34" charset="0"/>
                <a:ea typeface="+mn-ea"/>
                <a:cs typeface="+mn-cs"/>
                <a:sym typeface="Arial"/>
              </a:rPr>
              <a:t> CAP and Horizon</a:t>
            </a:r>
          </a:p>
        </p:txBody>
      </p:sp>
      <p:sp>
        <p:nvSpPr>
          <p:cNvPr id="15" name="Plus Sign 14">
            <a:extLst>
              <a:ext uri="{FF2B5EF4-FFF2-40B4-BE49-F238E27FC236}">
                <a16:creationId xmlns:a16="http://schemas.microsoft.com/office/drawing/2014/main" id="{2968277B-0D62-0EAE-748F-4E11393610BB}"/>
              </a:ext>
            </a:extLst>
          </p:cNvPr>
          <p:cNvSpPr/>
          <p:nvPr/>
        </p:nvSpPr>
        <p:spPr>
          <a:xfrm>
            <a:off x="6143727" y="1908191"/>
            <a:ext cx="565484" cy="578955"/>
          </a:xfrm>
          <a:prstGeom prst="mathPlus">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Plus Sign 15">
            <a:extLst>
              <a:ext uri="{FF2B5EF4-FFF2-40B4-BE49-F238E27FC236}">
                <a16:creationId xmlns:a16="http://schemas.microsoft.com/office/drawing/2014/main" id="{C0F066FE-EC86-53DA-C877-2395C9AC94DE}"/>
              </a:ext>
            </a:extLst>
          </p:cNvPr>
          <p:cNvSpPr/>
          <p:nvPr/>
        </p:nvSpPr>
        <p:spPr>
          <a:xfrm>
            <a:off x="6140334" y="4728780"/>
            <a:ext cx="565484" cy="578955"/>
          </a:xfrm>
          <a:prstGeom prst="mathPlus">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018289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
          <p:cNvSpPr txBox="1">
            <a:spLocks/>
          </p:cNvSpPr>
          <p:nvPr/>
        </p:nvSpPr>
        <p:spPr>
          <a:xfrm>
            <a:off x="195072" y="107770"/>
            <a:ext cx="11996928" cy="758477"/>
          </a:xfrm>
          <a:prstGeom prst="rect">
            <a:avLst/>
          </a:prstGeom>
          <a:noFill/>
          <a:ln>
            <a:noFill/>
          </a:ln>
        </p:spPr>
        <p:txBody>
          <a:bodyPr vert="horz" lIns="91438" tIns="45719" rIns="91438" bIns="45719"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800" rtl="0" eaLnBrk="1" fontAlgn="auto" latinLnBrk="0" hangingPunct="1">
              <a:lnSpc>
                <a:spcPct val="120000"/>
              </a:lnSpc>
              <a:spcBef>
                <a:spcPct val="0"/>
              </a:spcBef>
              <a:spcAft>
                <a:spcPts val="0"/>
              </a:spcAft>
              <a:buClrTx/>
              <a:buSzTx/>
              <a:buFontTx/>
              <a:buNone/>
              <a:tabLst/>
              <a:defRPr/>
            </a:pPr>
            <a:r>
              <a:rPr kumimoji="0" lang="en-GB" sz="2800" b="0" i="0" u="none" strike="noStrike" kern="1200" cap="none" spc="0" normalizeH="0" baseline="0" noProof="0" dirty="0">
                <a:ln>
                  <a:noFill/>
                </a:ln>
                <a:solidFill>
                  <a:srgbClr val="00B050"/>
                </a:solidFill>
                <a:effectLst/>
                <a:uLnTx/>
                <a:uFillTx/>
                <a:latin typeface="Verdana" panose="020B0604030504040204" pitchFamily="34" charset="0"/>
                <a:ea typeface="Verdana" panose="020B0604030504040204" pitchFamily="34" charset="0"/>
              </a:rPr>
              <a:t> </a:t>
            </a:r>
          </a:p>
          <a:p>
            <a:pPr marL="0" marR="0" lvl="0" indent="0" algn="ctr" defTabSz="685800" rtl="0" eaLnBrk="1" fontAlgn="auto" latinLnBrk="0" hangingPunct="1">
              <a:lnSpc>
                <a:spcPct val="12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00B050"/>
              </a:solidFill>
              <a:effectLst/>
              <a:uLnTx/>
              <a:uFillTx/>
              <a:latin typeface="Verdana" panose="020B0604030504040204" pitchFamily="34" charset="0"/>
              <a:ea typeface="Verdana" panose="020B0604030504040204" pitchFamily="34" charset="0"/>
            </a:endParaRPr>
          </a:p>
          <a:p>
            <a:pPr marL="0" marR="0" lvl="0" indent="0" algn="ctr" defTabSz="913960" rtl="0" eaLnBrk="1" fontAlgn="auto" latinLnBrk="0" hangingPunct="1">
              <a:lnSpc>
                <a:spcPct val="120000"/>
              </a:lnSpc>
              <a:spcBef>
                <a:spcPts val="0"/>
              </a:spcBef>
              <a:spcAft>
                <a:spcPts val="0"/>
              </a:spcAft>
              <a:buClrTx/>
              <a:buSzTx/>
              <a:buFontTx/>
              <a:buNone/>
              <a:tabLst/>
              <a:defRPr/>
            </a:pPr>
            <a:r>
              <a:rPr kumimoji="0" lang="en-GB" sz="2800" b="1" i="0" u="sng" strike="noStrike" kern="1200" cap="none" spc="-1" normalizeH="0" baseline="0" noProof="0" dirty="0">
                <a:ln>
                  <a:noFill/>
                </a:ln>
                <a:solidFill>
                  <a:srgbClr val="C00000"/>
                </a:solidFill>
                <a:effectLst/>
                <a:uLnTx/>
                <a:uFill>
                  <a:solidFill>
                    <a:srgbClr val="FFFFFF"/>
                  </a:solidFill>
                </a:uFill>
                <a:latin typeface="Verdana" panose="020B0604030504040204" pitchFamily="34" charset="0"/>
                <a:ea typeface="Verdana" panose="020B0604030504040204" pitchFamily="34" charset="0"/>
              </a:rPr>
              <a:t>WHY focus on AKIS? </a:t>
            </a:r>
            <a:r>
              <a:rPr kumimoji="0" lang="en-GB" sz="28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rPr>
              <a:t>A reinforced AKIS integrates all AKIS actors and </a:t>
            </a:r>
            <a:r>
              <a:rPr kumimoji="0" lang="en-GB" sz="2800" b="1" i="0" u="none" strike="noStrike" kern="1200" cap="none" spc="-1" normalizeH="0" baseline="0" noProof="0" dirty="0">
                <a:ln>
                  <a:noFill/>
                </a:ln>
                <a:solidFill>
                  <a:srgbClr val="C00000"/>
                </a:solidFill>
                <a:effectLst/>
                <a:uLnTx/>
                <a:uFill>
                  <a:solidFill>
                    <a:srgbClr val="FFFFFF"/>
                  </a:solidFill>
                </a:uFill>
                <a:latin typeface="Verdana" panose="020B0604030504040204" pitchFamily="34" charset="0"/>
                <a:ea typeface="Verdana" panose="020B0604030504040204" pitchFamily="34" charset="0"/>
              </a:rPr>
              <a:t>ensures knowledge flows </a:t>
            </a:r>
            <a:r>
              <a:rPr kumimoji="0" lang="en-GB" sz="28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rPr>
              <a:t>inside Member States &amp; across borders</a:t>
            </a:r>
            <a:endParaRPr kumimoji="0" lang="fr-BE" sz="2800" b="1" i="0" u="sng" strike="noStrike" kern="1200" cap="none" spc="0" normalizeH="0" baseline="0" noProof="0" dirty="0">
              <a:ln>
                <a:noFill/>
              </a:ln>
              <a:solidFill>
                <a:srgbClr val="00B050"/>
              </a:solidFill>
              <a:effectLst/>
              <a:uLnTx/>
              <a:uFillTx/>
              <a:latin typeface="Verdana" panose="020B0604030504040204" pitchFamily="34" charset="0"/>
              <a:ea typeface="Verdana" panose="020B0604030504040204" pitchFamily="34" charset="0"/>
            </a:endParaRPr>
          </a:p>
          <a:p>
            <a:pPr marL="0" marR="0" lvl="0" indent="0" algn="ctr" defTabSz="685800" rtl="0" eaLnBrk="1" fontAlgn="auto" latinLnBrk="0" hangingPunct="1">
              <a:lnSpc>
                <a:spcPct val="12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00B050"/>
              </a:solidFill>
              <a:effectLst/>
              <a:uLnTx/>
              <a:uFillTx/>
              <a:latin typeface="Verdana" panose="020B0604030504040204" pitchFamily="34" charset="0"/>
              <a:ea typeface="Verdana" panose="020B0604030504040204" pitchFamily="34" charset="0"/>
            </a:endParaRPr>
          </a:p>
        </p:txBody>
      </p:sp>
      <p:sp>
        <p:nvSpPr>
          <p:cNvPr id="19" name="Title 1"/>
          <p:cNvSpPr txBox="1">
            <a:spLocks/>
          </p:cNvSpPr>
          <p:nvPr/>
        </p:nvSpPr>
        <p:spPr>
          <a:xfrm>
            <a:off x="0" y="5671028"/>
            <a:ext cx="12192000" cy="1195480"/>
          </a:xfrm>
          <a:prstGeom prst="rect">
            <a:avLst/>
          </a:prstGeom>
          <a:solidFill>
            <a:srgbClr val="DCDA7A"/>
          </a:solidFill>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ctr" defTabSz="914400" rtl="0" eaLnBrk="0" fontAlgn="base" latinLnBrk="0" hangingPunct="0">
              <a:lnSpc>
                <a:spcPct val="100000"/>
              </a:lnSpc>
              <a:spcBef>
                <a:spcPct val="0"/>
              </a:spcBef>
              <a:spcAft>
                <a:spcPct val="0"/>
              </a:spcAft>
              <a:buClrTx/>
              <a:buSzTx/>
              <a:buFontTx/>
              <a:buNone/>
              <a:tabLst/>
              <a:defRPr/>
            </a:pPr>
            <a:r>
              <a:rPr kumimoji="0" lang="fr-BE" sz="2200" b="1" i="0" u="none" strike="noStrike" kern="1200" cap="none" spc="0" normalizeH="0" baseline="0" noProof="0" dirty="0">
                <a:ln>
                  <a:noFill/>
                </a:ln>
                <a:solidFill>
                  <a:srgbClr val="C00000"/>
                </a:solidFill>
                <a:effectLst/>
                <a:uLnTx/>
                <a:uFillTx/>
                <a:latin typeface="Arial"/>
              </a:rPr>
              <a:t>A good AKIS </a:t>
            </a:r>
            <a:r>
              <a:rPr kumimoji="0" lang="fr-BE" sz="2200" b="1" i="0" u="sng" strike="noStrike" kern="1200" cap="none" spc="0" normalizeH="0" baseline="0" noProof="0" dirty="0" err="1">
                <a:ln>
                  <a:noFill/>
                </a:ln>
                <a:solidFill>
                  <a:srgbClr val="C00000"/>
                </a:solidFill>
                <a:effectLst/>
                <a:highlight>
                  <a:srgbClr val="FFFF00"/>
                </a:highlight>
                <a:uLnTx/>
                <a:uFillTx/>
                <a:latin typeface="Arial"/>
              </a:rPr>
              <a:t>strategy</a:t>
            </a:r>
            <a:r>
              <a:rPr kumimoji="0" lang="fr-BE" sz="2200" b="1" i="0" u="none" strike="noStrike" kern="1200" cap="none" spc="0" normalizeH="0" baseline="0" noProof="0" dirty="0">
                <a:ln>
                  <a:noFill/>
                </a:ln>
                <a:solidFill>
                  <a:srgbClr val="C00000"/>
                </a:solidFill>
                <a:effectLst/>
                <a:uLnTx/>
                <a:uFillTx/>
                <a:latin typeface="Arial"/>
              </a:rPr>
              <a:t> in the CAP </a:t>
            </a:r>
            <a:r>
              <a:rPr kumimoji="0" lang="fr-BE" sz="2200" b="1" i="0" u="none" strike="noStrike" kern="1200" cap="none" spc="0" normalizeH="0" baseline="0" noProof="0" dirty="0" err="1">
                <a:ln>
                  <a:noFill/>
                </a:ln>
                <a:solidFill>
                  <a:srgbClr val="336600"/>
                </a:solidFill>
                <a:effectLst/>
                <a:uLnTx/>
                <a:uFillTx/>
                <a:latin typeface="Arial"/>
              </a:rPr>
              <a:t>will</a:t>
            </a:r>
            <a:r>
              <a:rPr kumimoji="0" lang="fr-BE" sz="2200" b="1" i="0" u="none" strike="noStrike" kern="1200" cap="none" spc="0" normalizeH="0" baseline="0" noProof="0" dirty="0">
                <a:ln>
                  <a:noFill/>
                </a:ln>
                <a:solidFill>
                  <a:srgbClr val="336600"/>
                </a:solidFill>
                <a:effectLst/>
                <a:uLnTx/>
                <a:uFillTx/>
                <a:latin typeface="Arial"/>
              </a:rPr>
              <a:t> </a:t>
            </a:r>
            <a:r>
              <a:rPr kumimoji="0" lang="fr-BE" sz="2200" b="1" i="0" u="none" strike="noStrike" kern="1200" cap="none" spc="0" normalizeH="0" baseline="0" noProof="0" dirty="0" err="1">
                <a:ln>
                  <a:noFill/>
                </a:ln>
                <a:solidFill>
                  <a:srgbClr val="336600"/>
                </a:solidFill>
                <a:effectLst/>
                <a:uLnTx/>
                <a:uFillTx/>
                <a:latin typeface="Arial"/>
              </a:rPr>
              <a:t>bring</a:t>
            </a:r>
            <a:r>
              <a:rPr kumimoji="0" lang="fr-BE" sz="2200" b="1" i="0" u="none" strike="noStrike" kern="1200" cap="none" spc="0" normalizeH="0" baseline="0" noProof="0" dirty="0">
                <a:ln>
                  <a:noFill/>
                </a:ln>
                <a:solidFill>
                  <a:srgbClr val="336600"/>
                </a:solidFill>
                <a:effectLst/>
                <a:uLnTx/>
                <a:uFillTx/>
                <a:latin typeface="Arial"/>
              </a:rPr>
              <a:t>                </a:t>
            </a:r>
            <a:r>
              <a:rPr kumimoji="0" lang="fr-BE" sz="2200" b="1" i="0" u="none" strike="noStrike" kern="1200" cap="none" spc="0" normalizeH="0" baseline="0" noProof="0" dirty="0" err="1">
                <a:ln>
                  <a:noFill/>
                </a:ln>
                <a:solidFill>
                  <a:srgbClr val="336600"/>
                </a:solidFill>
                <a:effectLst/>
                <a:uLnTx/>
                <a:uFillTx/>
                <a:latin typeface="Arial"/>
              </a:rPr>
              <a:t>actors</a:t>
            </a:r>
            <a:r>
              <a:rPr kumimoji="0" lang="fr-BE" sz="2200" b="1" i="0" u="none" strike="noStrike" kern="1200" cap="none" spc="0" normalizeH="0" baseline="0" noProof="0" dirty="0">
                <a:ln>
                  <a:noFill/>
                </a:ln>
                <a:solidFill>
                  <a:srgbClr val="336600"/>
                </a:solidFill>
                <a:effectLst/>
                <a:uLnTx/>
                <a:uFillTx/>
                <a:latin typeface="Arial"/>
              </a:rPr>
              <a:t> </a:t>
            </a:r>
            <a:r>
              <a:rPr kumimoji="0" lang="fr-BE" sz="2200" b="1" i="0" u="none" strike="noStrike" kern="1200" cap="none" spc="0" normalizeH="0" baseline="0" noProof="0" dirty="0" err="1">
                <a:ln>
                  <a:noFill/>
                </a:ln>
                <a:solidFill>
                  <a:srgbClr val="336600"/>
                </a:solidFill>
                <a:effectLst/>
                <a:uLnTx/>
                <a:uFillTx/>
                <a:latin typeface="Arial"/>
              </a:rPr>
              <a:t>together</a:t>
            </a:r>
            <a:r>
              <a:rPr kumimoji="0" lang="fr-BE" sz="2200" b="1" i="0" u="none" strike="noStrike" kern="1200" cap="none" spc="0" normalizeH="0" baseline="0" noProof="0" dirty="0">
                <a:ln>
                  <a:noFill/>
                </a:ln>
                <a:solidFill>
                  <a:srgbClr val="336600"/>
                </a:solidFill>
                <a:effectLst/>
                <a:uLnTx/>
                <a:uFillTx/>
                <a:latin typeface="Arial"/>
              </a:rPr>
              <a:t> </a:t>
            </a:r>
            <a:r>
              <a:rPr kumimoji="0" lang="fr-BE" sz="2200" b="1" i="0" u="none" strike="noStrike" kern="1200" cap="none" spc="0" normalizeH="0" baseline="0" noProof="0" dirty="0">
                <a:ln>
                  <a:noFill/>
                </a:ln>
                <a:solidFill>
                  <a:srgbClr val="C00000"/>
                </a:solidFill>
                <a:effectLst/>
                <a:uLnTx/>
                <a:uFillTx/>
                <a:latin typeface="Arial"/>
              </a:rPr>
              <a:t>on a </a:t>
            </a:r>
            <a:r>
              <a:rPr kumimoji="0" lang="fr-BE" sz="2200" b="1" i="0" u="sng" strike="noStrike" kern="1200" cap="none" spc="0" normalizeH="0" baseline="0" noProof="0" dirty="0" err="1">
                <a:ln>
                  <a:noFill/>
                </a:ln>
                <a:solidFill>
                  <a:srgbClr val="C00000"/>
                </a:solidFill>
                <a:effectLst/>
                <a:highlight>
                  <a:srgbClr val="FFFF00"/>
                </a:highlight>
                <a:uLnTx/>
                <a:uFillTx/>
                <a:latin typeface="Arial"/>
              </a:rPr>
              <a:t>structured</a:t>
            </a:r>
            <a:r>
              <a:rPr kumimoji="0" lang="fr-BE" sz="2200" b="1" i="0" u="sng" strike="noStrike" kern="1200" cap="none" spc="0" normalizeH="0" baseline="0" noProof="0" dirty="0">
                <a:ln>
                  <a:noFill/>
                </a:ln>
                <a:solidFill>
                  <a:srgbClr val="C00000"/>
                </a:solidFill>
                <a:effectLst/>
                <a:highlight>
                  <a:srgbClr val="FFFF00"/>
                </a:highlight>
                <a:uLnTx/>
                <a:uFillTx/>
                <a:latin typeface="Arial"/>
              </a:rPr>
              <a:t> and </a:t>
            </a:r>
            <a:r>
              <a:rPr kumimoji="0" lang="fr-BE" sz="2200" b="1" i="0" u="sng" strike="noStrike" kern="1200" cap="none" spc="0" normalizeH="0" baseline="0" noProof="0" dirty="0" err="1">
                <a:ln>
                  <a:noFill/>
                </a:ln>
                <a:solidFill>
                  <a:srgbClr val="C00000"/>
                </a:solidFill>
                <a:effectLst/>
                <a:highlight>
                  <a:srgbClr val="FFFF00"/>
                </a:highlight>
                <a:uLnTx/>
                <a:uFillTx/>
                <a:latin typeface="Arial"/>
              </a:rPr>
              <a:t>regular</a:t>
            </a:r>
            <a:r>
              <a:rPr kumimoji="0" lang="fr-BE" sz="2200" b="1" i="0" u="sng" strike="noStrike" kern="1200" cap="none" spc="0" normalizeH="0" baseline="0" noProof="0" dirty="0">
                <a:ln>
                  <a:noFill/>
                </a:ln>
                <a:solidFill>
                  <a:srgbClr val="C00000"/>
                </a:solidFill>
                <a:effectLst/>
                <a:highlight>
                  <a:srgbClr val="FFFF00"/>
                </a:highlight>
                <a:uLnTx/>
                <a:uFillTx/>
                <a:latin typeface="Arial"/>
              </a:rPr>
              <a:t> basis</a:t>
            </a:r>
            <a:r>
              <a:rPr kumimoji="0" lang="fr-BE" sz="2200" b="1" i="0" u="none" strike="noStrike" kern="1200" cap="none" spc="0" normalizeH="0" baseline="0" noProof="0" dirty="0">
                <a:ln>
                  <a:noFill/>
                </a:ln>
                <a:solidFill>
                  <a:srgbClr val="336600"/>
                </a:solidFill>
                <a:effectLst/>
                <a:uLnTx/>
                <a:uFillTx/>
                <a:latin typeface="Arial"/>
              </a:rPr>
              <a:t>, </a:t>
            </a:r>
            <a:r>
              <a:rPr kumimoji="0" lang="fr-BE" sz="2200" b="1" i="0" u="none" strike="noStrike" kern="1200" cap="none" spc="0" normalizeH="0" baseline="0" noProof="0" dirty="0" err="1">
                <a:ln>
                  <a:noFill/>
                </a:ln>
                <a:solidFill>
                  <a:srgbClr val="336600"/>
                </a:solidFill>
                <a:effectLst/>
                <a:uLnTx/>
                <a:uFillTx/>
                <a:latin typeface="Arial"/>
              </a:rPr>
              <a:t>creating</a:t>
            </a:r>
            <a:r>
              <a:rPr kumimoji="0" lang="fr-BE" sz="2200" b="1" i="0" u="none" strike="noStrike" kern="1200" cap="none" spc="0" normalizeH="0" baseline="0" noProof="0" dirty="0">
                <a:ln>
                  <a:noFill/>
                </a:ln>
                <a:solidFill>
                  <a:srgbClr val="336600"/>
                </a:solidFill>
                <a:effectLst/>
                <a:uLnTx/>
                <a:uFillTx/>
                <a:latin typeface="Arial"/>
              </a:rPr>
              <a:t> </a:t>
            </a:r>
            <a:r>
              <a:rPr kumimoji="0" lang="fr-BE" sz="2200" b="1" i="0" u="none" strike="noStrike" kern="1200" cap="none" spc="0" normalizeH="0" baseline="0" noProof="0" dirty="0" err="1">
                <a:ln>
                  <a:noFill/>
                </a:ln>
                <a:solidFill>
                  <a:srgbClr val="C00000"/>
                </a:solidFill>
                <a:effectLst/>
                <a:uLnTx/>
                <a:uFillTx/>
                <a:latin typeface="Arial"/>
              </a:rPr>
              <a:t>continuous</a:t>
            </a:r>
            <a:r>
              <a:rPr kumimoji="0" lang="fr-BE" sz="2200" b="1" i="0" u="none" strike="noStrike" kern="1200" cap="none" spc="0" normalizeH="0" baseline="0" noProof="0" dirty="0">
                <a:ln>
                  <a:noFill/>
                </a:ln>
                <a:solidFill>
                  <a:srgbClr val="C00000"/>
                </a:solidFill>
                <a:effectLst/>
                <a:uLnTx/>
                <a:uFillTx/>
                <a:latin typeface="Arial"/>
              </a:rPr>
              <a:t> interaction to speed up </a:t>
            </a:r>
            <a:r>
              <a:rPr lang="fr-BE" sz="2200" dirty="0" err="1">
                <a:solidFill>
                  <a:srgbClr val="C00000"/>
                </a:solidFill>
                <a:latin typeface="Arial"/>
              </a:rPr>
              <a:t>knowledge</a:t>
            </a:r>
            <a:r>
              <a:rPr lang="fr-BE" sz="2200" dirty="0">
                <a:solidFill>
                  <a:srgbClr val="C00000"/>
                </a:solidFill>
                <a:latin typeface="Arial"/>
              </a:rPr>
              <a:t> exchange</a:t>
            </a:r>
            <a:r>
              <a:rPr lang="fr-BE" sz="2200" dirty="0">
                <a:solidFill>
                  <a:srgbClr val="336600"/>
                </a:solidFill>
                <a:latin typeface="Arial"/>
              </a:rPr>
              <a:t>, </a:t>
            </a:r>
            <a:r>
              <a:rPr lang="fr-BE" sz="2200" dirty="0" err="1">
                <a:solidFill>
                  <a:srgbClr val="336600"/>
                </a:solidFill>
                <a:latin typeface="Arial"/>
              </a:rPr>
              <a:t>knowledge</a:t>
            </a:r>
            <a:r>
              <a:rPr lang="fr-BE" sz="2200" dirty="0">
                <a:solidFill>
                  <a:srgbClr val="336600"/>
                </a:solidFill>
                <a:latin typeface="Arial"/>
              </a:rPr>
              <a:t> </a:t>
            </a:r>
            <a:r>
              <a:rPr lang="fr-BE" sz="2200" dirty="0" err="1">
                <a:solidFill>
                  <a:srgbClr val="336600"/>
                </a:solidFill>
                <a:latin typeface="Arial"/>
              </a:rPr>
              <a:t>flows</a:t>
            </a:r>
            <a:r>
              <a:rPr lang="fr-BE" sz="2200" dirty="0">
                <a:solidFill>
                  <a:srgbClr val="336600"/>
                </a:solidFill>
                <a:latin typeface="Arial"/>
              </a:rPr>
              <a:t>, innovation and </a:t>
            </a:r>
            <a:r>
              <a:rPr lang="fr-BE" sz="2200" dirty="0" err="1">
                <a:solidFill>
                  <a:srgbClr val="336600"/>
                </a:solidFill>
                <a:latin typeface="Arial"/>
              </a:rPr>
              <a:t>most</a:t>
            </a:r>
            <a:r>
              <a:rPr lang="fr-BE" sz="2200" dirty="0">
                <a:solidFill>
                  <a:srgbClr val="336600"/>
                </a:solidFill>
                <a:latin typeface="Arial"/>
              </a:rPr>
              <a:t> of all: </a:t>
            </a:r>
            <a:r>
              <a:rPr lang="fr-BE" sz="2200" dirty="0" err="1">
                <a:solidFill>
                  <a:srgbClr val="336600"/>
                </a:solidFill>
                <a:latin typeface="Arial"/>
              </a:rPr>
              <a:t>implementation</a:t>
            </a:r>
            <a:r>
              <a:rPr lang="fr-BE" sz="2200" dirty="0">
                <a:solidFill>
                  <a:srgbClr val="336600"/>
                </a:solidFill>
                <a:latin typeface="Arial"/>
              </a:rPr>
              <a:t> in practice</a:t>
            </a:r>
          </a:p>
        </p:txBody>
      </p:sp>
      <p:grpSp>
        <p:nvGrpSpPr>
          <p:cNvPr id="6" name="Group 5"/>
          <p:cNvGrpSpPr/>
          <p:nvPr/>
        </p:nvGrpSpPr>
        <p:grpSpPr>
          <a:xfrm>
            <a:off x="491319" y="1473957"/>
            <a:ext cx="11081982" cy="4437445"/>
            <a:chOff x="101379" y="1651109"/>
            <a:chExt cx="8788101" cy="4411385"/>
          </a:xfrm>
        </p:grpSpPr>
        <p:sp>
          <p:nvSpPr>
            <p:cNvPr id="16" name="Ovaal 15"/>
            <p:cNvSpPr/>
            <p:nvPr/>
          </p:nvSpPr>
          <p:spPr>
            <a:xfrm>
              <a:off x="2292777" y="1700980"/>
              <a:ext cx="4550134" cy="3971018"/>
            </a:xfrm>
            <a:prstGeom prst="ellipse">
              <a:avLst/>
            </a:prstGeom>
            <a:noFill/>
            <a:ln w="127000">
              <a:solidFill>
                <a:srgbClr val="33592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srgbClr val="FFFFFF"/>
                </a:solidFill>
                <a:effectLst/>
                <a:uLnTx/>
                <a:uFillTx/>
                <a:latin typeface="Arial"/>
              </a:endParaRPr>
            </a:p>
          </p:txBody>
        </p:sp>
        <p:sp>
          <p:nvSpPr>
            <p:cNvPr id="37" name="Tekstvak 36"/>
            <p:cNvSpPr txBox="1"/>
            <p:nvPr/>
          </p:nvSpPr>
          <p:spPr>
            <a:xfrm>
              <a:off x="2731429" y="3499533"/>
              <a:ext cx="3787958" cy="173124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rgbClr val="335921"/>
                  </a:solidFill>
                  <a:effectLst/>
                  <a:uLnTx/>
                  <a:uFillTx/>
                  <a:latin typeface="Calibri"/>
                </a:rPr>
                <a:t>Farmer</a:t>
              </a:r>
              <a:r>
                <a:rPr kumimoji="0" lang="en-GB" sz="1350" b="1" i="0" u="none" strike="noStrike" kern="1200" cap="none" spc="0" normalizeH="0" baseline="0" noProof="0" dirty="0">
                  <a:ln>
                    <a:noFill/>
                  </a:ln>
                  <a:solidFill>
                    <a:srgbClr val="335921"/>
                  </a:solidFill>
                  <a:effectLst/>
                  <a:uLnTx/>
                  <a:uFillTx/>
                  <a:latin typeface="Calibri"/>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335921"/>
                  </a:solidFill>
                  <a:effectLst/>
                  <a:uLnTx/>
                  <a:uFillTx/>
                  <a:latin typeface="Calibri"/>
                </a:rPr>
                <a:t>at the centre of the integrated Agricultural Knowledge and Innovation System (AKIS)         to support modernisation, innovation and knowledge flows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nl-BE" sz="1350" b="1" i="0" u="none" strike="noStrike" kern="1200" cap="none" spc="0" normalizeH="0" baseline="0" noProof="0" dirty="0">
                  <a:ln>
                    <a:noFill/>
                  </a:ln>
                  <a:solidFill>
                    <a:srgbClr val="335921"/>
                  </a:solidFill>
                  <a:effectLst>
                    <a:outerShdw blurRad="38100" dist="38100" dir="2700000" algn="tl">
                      <a:srgbClr val="000000">
                        <a:alpha val="43137"/>
                      </a:srgbClr>
                    </a:outerShdw>
                  </a:effectLst>
                  <a:uLnTx/>
                  <a:uFillTx/>
                  <a:latin typeface="Calibri"/>
                </a:rPr>
                <a:t> </a:t>
              </a:r>
            </a:p>
          </p:txBody>
        </p:sp>
        <p:grpSp>
          <p:nvGrpSpPr>
            <p:cNvPr id="2" name="Groep 1"/>
            <p:cNvGrpSpPr/>
            <p:nvPr/>
          </p:nvGrpSpPr>
          <p:grpSpPr>
            <a:xfrm>
              <a:off x="1665474" y="1855183"/>
              <a:ext cx="5794828" cy="3692582"/>
              <a:chOff x="2315268" y="1182157"/>
              <a:chExt cx="7726437" cy="4923442"/>
            </a:xfrm>
          </p:grpSpPr>
          <p:sp>
            <p:nvSpPr>
              <p:cNvPr id="3" name="Vrije vorm 2"/>
              <p:cNvSpPr/>
              <p:nvPr/>
            </p:nvSpPr>
            <p:spPr>
              <a:xfrm>
                <a:off x="6853765" y="1182157"/>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GB" sz="1500" b="1" i="0" u="none" strike="noStrike" kern="1200" cap="none" spc="0" normalizeH="0" baseline="0" noProof="0" dirty="0">
                    <a:ln>
                      <a:noFill/>
                    </a:ln>
                    <a:solidFill>
                      <a:srgbClr val="66B142">
                        <a:lumMod val="50000"/>
                      </a:srgbClr>
                    </a:solidFill>
                    <a:effectLst/>
                    <a:uLnTx/>
                    <a:uFillTx/>
                    <a:latin typeface="Arial"/>
                  </a:rPr>
                  <a:t>Advisers</a:t>
                </a:r>
              </a:p>
            </p:txBody>
          </p:sp>
          <p:sp>
            <p:nvSpPr>
              <p:cNvPr id="5" name="Vrije vorm 4"/>
              <p:cNvSpPr/>
              <p:nvPr/>
            </p:nvSpPr>
            <p:spPr>
              <a:xfrm>
                <a:off x="8483250" y="3510573"/>
                <a:ext cx="1558455" cy="576000"/>
              </a:xfrm>
              <a:custGeom>
                <a:avLst/>
                <a:gdLst>
                  <a:gd name="connsiteX0" fmla="*/ 0 w 2074951"/>
                  <a:gd name="connsiteY0" fmla="*/ 0 h 1243394"/>
                  <a:gd name="connsiteX1" fmla="*/ 2074951 w 2074951"/>
                  <a:gd name="connsiteY1" fmla="*/ 0 h 1243394"/>
                  <a:gd name="connsiteX2" fmla="*/ 2074951 w 2074951"/>
                  <a:gd name="connsiteY2" fmla="*/ 1243394 h 1243394"/>
                  <a:gd name="connsiteX3" fmla="*/ 0 w 2074951"/>
                  <a:gd name="connsiteY3" fmla="*/ 1243394 h 1243394"/>
                  <a:gd name="connsiteX4" fmla="*/ 0 w 2074951"/>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951" h="1243394">
                    <a:moveTo>
                      <a:pt x="0" y="0"/>
                    </a:moveTo>
                    <a:lnTo>
                      <a:pt x="2074951" y="0"/>
                    </a:lnTo>
                    <a:lnTo>
                      <a:pt x="2074951"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GB" sz="1500" b="1" i="0" u="none" strike="noStrike" kern="1200" cap="none" spc="0" normalizeH="0" baseline="0" noProof="0" dirty="0">
                    <a:ln>
                      <a:noFill/>
                    </a:ln>
                    <a:solidFill>
                      <a:srgbClr val="66B142">
                        <a:lumMod val="50000"/>
                      </a:srgbClr>
                    </a:solidFill>
                    <a:effectLst/>
                    <a:uLnTx/>
                    <a:uFillTx/>
                    <a:latin typeface="Arial"/>
                  </a:rPr>
                  <a:t>Businesses</a:t>
                </a:r>
              </a:p>
            </p:txBody>
          </p:sp>
          <p:sp>
            <p:nvSpPr>
              <p:cNvPr id="7" name="Vrije vorm 6"/>
              <p:cNvSpPr/>
              <p:nvPr/>
            </p:nvSpPr>
            <p:spPr>
              <a:xfrm>
                <a:off x="6813480" y="5505746"/>
                <a:ext cx="177254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GB" sz="1500" b="1" i="0" u="none" strike="noStrike" kern="1200" cap="none" spc="0" normalizeH="0" baseline="0" noProof="0" dirty="0">
                    <a:ln>
                      <a:noFill/>
                    </a:ln>
                    <a:solidFill>
                      <a:srgbClr val="66B142">
                        <a:lumMod val="50000"/>
                      </a:srgbClr>
                    </a:solidFill>
                    <a:effectLst/>
                    <a:uLnTx/>
                    <a:uFillTx/>
                    <a:latin typeface="Arial"/>
                  </a:rPr>
                  <a:t>Media</a:t>
                </a:r>
              </a:p>
            </p:txBody>
          </p:sp>
          <p:sp>
            <p:nvSpPr>
              <p:cNvPr id="9" name="Vrije vorm 8"/>
              <p:cNvSpPr/>
              <p:nvPr/>
            </p:nvSpPr>
            <p:spPr>
              <a:xfrm>
                <a:off x="3702854" y="5529599"/>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GB" sz="1500" b="1" i="0" u="none" strike="noStrike" kern="1200" cap="none" spc="0" normalizeH="0" baseline="0" noProof="0" dirty="0">
                    <a:ln>
                      <a:noFill/>
                    </a:ln>
                    <a:solidFill>
                      <a:srgbClr val="66B142">
                        <a:lumMod val="50000"/>
                      </a:srgbClr>
                    </a:solidFill>
                    <a:effectLst/>
                    <a:uLnTx/>
                    <a:uFillTx/>
                    <a:latin typeface="Arial"/>
                  </a:rPr>
                  <a:t>Organisations</a:t>
                </a:r>
              </a:p>
            </p:txBody>
          </p:sp>
          <p:sp>
            <p:nvSpPr>
              <p:cNvPr id="11" name="Vrije vorm 10"/>
              <p:cNvSpPr/>
              <p:nvPr/>
            </p:nvSpPr>
            <p:spPr>
              <a:xfrm>
                <a:off x="2315268" y="3512041"/>
                <a:ext cx="1603946" cy="574532"/>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GB" sz="1500" b="1" i="0" u="none" strike="noStrike" kern="1200" cap="none" spc="0" normalizeH="0" baseline="0" noProof="0" dirty="0">
                    <a:ln>
                      <a:noFill/>
                    </a:ln>
                    <a:solidFill>
                      <a:srgbClr val="66B142">
                        <a:lumMod val="50000"/>
                      </a:srgbClr>
                    </a:solidFill>
                    <a:effectLst/>
                    <a:uLnTx/>
                    <a:uFillTx/>
                    <a:latin typeface="Arial"/>
                  </a:rPr>
                  <a:t>Education</a:t>
                </a:r>
              </a:p>
            </p:txBody>
          </p:sp>
          <p:sp>
            <p:nvSpPr>
              <p:cNvPr id="14" name="Vrije vorm 13"/>
              <p:cNvSpPr/>
              <p:nvPr/>
            </p:nvSpPr>
            <p:spPr>
              <a:xfrm>
                <a:off x="3519974" y="1182157"/>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 tIns="19050" rIns="19050" bIns="190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GB" sz="1500" b="1" i="0" u="none" strike="noStrike" kern="1200" cap="none" spc="0" normalizeH="0" baseline="0" noProof="0" dirty="0">
                    <a:ln>
                      <a:noFill/>
                    </a:ln>
                    <a:solidFill>
                      <a:srgbClr val="66B142">
                        <a:lumMod val="50000"/>
                      </a:srgbClr>
                    </a:solidFill>
                    <a:effectLst/>
                    <a:uLnTx/>
                    <a:uFillTx/>
                    <a:latin typeface="Arial"/>
                  </a:rPr>
                  <a:t>Researchers</a:t>
                </a:r>
              </a:p>
            </p:txBody>
          </p:sp>
        </p:grpSp>
        <p:pic>
          <p:nvPicPr>
            <p:cNvPr id="2050" name="Picture 2"/>
            <p:cNvPicPr>
              <a:picLocks noChangeArrowheads="1"/>
            </p:cNvPicPr>
            <p:nvPr/>
          </p:nvPicPr>
          <p:blipFill rotWithShape="1">
            <a:blip r:embed="rId3" cstate="print">
              <a:extLst>
                <a:ext uri="{28A0092B-C50C-407E-A947-70E740481C1C}">
                  <a14:useLocalDpi xmlns:a14="http://schemas.microsoft.com/office/drawing/2010/main" val="0"/>
                </a:ext>
              </a:extLst>
            </a:blip>
            <a:srcRect l="8583" r="8039"/>
            <a:stretch/>
          </p:blipFill>
          <p:spPr bwMode="auto">
            <a:xfrm>
              <a:off x="7269480" y="1656532"/>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916" y="1656532"/>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rrowheads="1"/>
            </p:cNvPicPr>
            <p:nvPr/>
          </p:nvPicPr>
          <p:blipFill rotWithShape="1">
            <a:blip r:embed="rId5">
              <a:extLst>
                <a:ext uri="{28A0092B-C50C-407E-A947-70E740481C1C}">
                  <a14:useLocalDpi xmlns:a14="http://schemas.microsoft.com/office/drawing/2010/main" val="0"/>
                </a:ext>
              </a:extLst>
            </a:blip>
            <a:srcRect b="16254"/>
            <a:stretch/>
          </p:blipFill>
          <p:spPr bwMode="auto">
            <a:xfrm>
              <a:off x="187916" y="4507787"/>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rrowheads="1"/>
            </p:cNvPicPr>
            <p:nvPr/>
          </p:nvPicPr>
          <p:blipFill rotWithShape="1">
            <a:blip r:embed="rId6" cstate="print">
              <a:extLst>
                <a:ext uri="{28A0092B-C50C-407E-A947-70E740481C1C}">
                  <a14:useLocalDpi xmlns:a14="http://schemas.microsoft.com/office/drawing/2010/main" val="0"/>
                </a:ext>
              </a:extLst>
            </a:blip>
            <a:srcRect l="6804" t="38500" r="6680" b="8372"/>
            <a:stretch/>
          </p:blipFill>
          <p:spPr bwMode="auto">
            <a:xfrm>
              <a:off x="7269480" y="4507787"/>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rrowheads="1"/>
            </p:cNvPicPr>
            <p:nvPr/>
          </p:nvPicPr>
          <p:blipFill rotWithShape="1">
            <a:blip r:embed="rId7" cstate="print">
              <a:extLst>
                <a:ext uri="{28A0092B-C50C-407E-A947-70E740481C1C}">
                  <a14:useLocalDpi xmlns:a14="http://schemas.microsoft.com/office/drawing/2010/main" val="0"/>
                </a:ext>
              </a:extLst>
            </a:blip>
            <a:srcRect l="5742"/>
            <a:stretch/>
          </p:blipFill>
          <p:spPr bwMode="auto">
            <a:xfrm>
              <a:off x="101379" y="3143149"/>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fbeelding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37876" y="2287183"/>
              <a:ext cx="2059935" cy="1116656"/>
            </a:xfrm>
            <a:prstGeom prst="rect">
              <a:avLst/>
            </a:prstGeom>
            <a:ln>
              <a:noFill/>
            </a:ln>
            <a:effectLst>
              <a:outerShdw blurRad="190500" algn="tl" rotWithShape="0">
                <a:srgbClr val="000000">
                  <a:alpha val="70000"/>
                </a:srgbClr>
              </a:outerShdw>
            </a:effectLst>
          </p:spPr>
        </p:pic>
        <p:sp>
          <p:nvSpPr>
            <p:cNvPr id="18" name="Tekstvak 36"/>
            <p:cNvSpPr txBox="1"/>
            <p:nvPr/>
          </p:nvSpPr>
          <p:spPr>
            <a:xfrm>
              <a:off x="2688508" y="1651109"/>
              <a:ext cx="3787958" cy="60016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BE" sz="3300" b="1" i="0" u="none" strike="noStrike" kern="1200" cap="none" spc="0" normalizeH="0" baseline="0" noProof="0" dirty="0">
                  <a:ln>
                    <a:noFill/>
                  </a:ln>
                  <a:solidFill>
                    <a:srgbClr val="335921"/>
                  </a:solidFill>
                  <a:effectLst>
                    <a:outerShdw blurRad="38100" dist="38100" dir="2700000" algn="tl">
                      <a:srgbClr val="000000">
                        <a:alpha val="43137"/>
                      </a:srgbClr>
                    </a:outerShdw>
                  </a:effectLst>
                  <a:uLnTx/>
                  <a:uFillTx/>
                  <a:latin typeface="Calibri"/>
                </a:rPr>
                <a:t>AKIS</a:t>
              </a:r>
              <a:r>
                <a:rPr kumimoji="0" lang="nl-BE" sz="1350" b="1" i="0" u="none" strike="noStrike" kern="1200" cap="none" spc="0" normalizeH="0" baseline="0" noProof="0" dirty="0">
                  <a:ln>
                    <a:noFill/>
                  </a:ln>
                  <a:solidFill>
                    <a:srgbClr val="335921"/>
                  </a:solidFill>
                  <a:effectLst>
                    <a:outerShdw blurRad="38100" dist="38100" dir="2700000" algn="tl">
                      <a:srgbClr val="000000">
                        <a:alpha val="43137"/>
                      </a:srgbClr>
                    </a:outerShdw>
                  </a:effectLst>
                  <a:uLnTx/>
                  <a:uFillTx/>
                  <a:latin typeface="Calibri"/>
                </a:rPr>
                <a:t> </a:t>
              </a:r>
            </a:p>
          </p:txBody>
        </p:sp>
        <p:sp>
          <p:nvSpPr>
            <p:cNvPr id="20" name="Down Arrow 19"/>
            <p:cNvSpPr/>
            <p:nvPr/>
          </p:nvSpPr>
          <p:spPr>
            <a:xfrm>
              <a:off x="4393033" y="5752450"/>
              <a:ext cx="378907" cy="310044"/>
            </a:xfrm>
            <a:prstGeom prst="downArrow">
              <a:avLst/>
            </a:prstGeom>
            <a:solidFill>
              <a:srgbClr val="335921"/>
            </a:solidFill>
            <a:ln>
              <a:solidFill>
                <a:srgbClr val="33592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Arial"/>
              </a:endParaRPr>
            </a:p>
          </p:txBody>
        </p:sp>
      </p:grpSp>
    </p:spTree>
    <p:extLst>
      <p:ext uri="{BB962C8B-B14F-4D97-AF65-F5344CB8AC3E}">
        <p14:creationId xmlns:p14="http://schemas.microsoft.com/office/powerpoint/2010/main" val="129149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9585"/>
            <a:ext cx="12192000" cy="1123056"/>
          </a:xfrm>
          <a:prstGeom prst="rect">
            <a:avLst/>
          </a:prstGeom>
        </p:spPr>
        <p:txBody>
          <a:bodyPr>
            <a:normAutofit/>
          </a:bodyPr>
          <a:lstStyle/>
          <a:p>
            <a:pPr marL="0" indent="0" algn="ctr">
              <a:buNone/>
            </a:pPr>
            <a:r>
              <a:rPr lang="en-US"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An update on the latest EU </a:t>
            </a:r>
            <a:r>
              <a:rPr lang="en-US" sz="3000" b="1" spc="-1" dirty="0" err="1">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Farmbook</a:t>
            </a:r>
            <a:r>
              <a:rPr lang="en-US"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 features:</a:t>
            </a:r>
          </a:p>
          <a:p>
            <a:pPr marL="0" indent="0" algn="ctr">
              <a:buNone/>
            </a:pPr>
            <a:r>
              <a:rPr lang="en-US"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What can </a:t>
            </a:r>
            <a:r>
              <a:rPr lang="en-US" sz="3000" b="1" spc="-1" dirty="0">
                <a:solidFill>
                  <a:srgbClr val="C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EU </a:t>
            </a:r>
            <a:r>
              <a:rPr lang="en-US" sz="3000" b="1" spc="-1" dirty="0" err="1">
                <a:solidFill>
                  <a:srgbClr val="C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Farmbook</a:t>
            </a:r>
            <a:r>
              <a:rPr lang="en-US" sz="3000" b="1" spc="-1" dirty="0">
                <a:solidFill>
                  <a:srgbClr val="C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 </a:t>
            </a:r>
            <a:r>
              <a:rPr lang="en-US"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do for OG projects?</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
        <p:nvSpPr>
          <p:cNvPr id="4" name="ZoneTexte 2">
            <a:extLst>
              <a:ext uri="{FF2B5EF4-FFF2-40B4-BE49-F238E27FC236}">
                <a16:creationId xmlns:a16="http://schemas.microsoft.com/office/drawing/2014/main" id="{250FB342-EA24-424A-9C57-D39FE5B4D4AE}"/>
              </a:ext>
            </a:extLst>
          </p:cNvPr>
          <p:cNvSpPr txBox="1"/>
          <p:nvPr/>
        </p:nvSpPr>
        <p:spPr>
          <a:xfrm>
            <a:off x="1" y="1560953"/>
            <a:ext cx="12192000" cy="492443"/>
          </a:xfrm>
          <a:prstGeom prst="rect">
            <a:avLst/>
          </a:prstGeom>
          <a:solidFill>
            <a:schemeClr val="bg1"/>
          </a:solidFill>
        </p:spPr>
        <p:txBody>
          <a:bodyPr wrap="square" rtlCol="0">
            <a:spAutoFit/>
          </a:bodyPr>
          <a:lstStyle/>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rgbClr val="335921"/>
              </a:solidFill>
              <a:effectLst/>
              <a:uLnTx/>
              <a:uFillTx/>
              <a:latin typeface="Arial"/>
              <a:ea typeface="+mn-ea"/>
              <a:cs typeface="+mn-cs"/>
            </a:endParaRPr>
          </a:p>
        </p:txBody>
      </p:sp>
      <p:sp>
        <p:nvSpPr>
          <p:cNvPr id="2" name="ZoneTexte 2">
            <a:extLst>
              <a:ext uri="{FF2B5EF4-FFF2-40B4-BE49-F238E27FC236}">
                <a16:creationId xmlns:a16="http://schemas.microsoft.com/office/drawing/2014/main" id="{ECAD56C5-AC2C-67D7-2F60-EE6EF75C832C}"/>
              </a:ext>
            </a:extLst>
          </p:cNvPr>
          <p:cNvSpPr txBox="1"/>
          <p:nvPr/>
        </p:nvSpPr>
        <p:spPr>
          <a:xfrm>
            <a:off x="1" y="1247052"/>
            <a:ext cx="12192000" cy="5470728"/>
          </a:xfrm>
          <a:prstGeom prst="rect">
            <a:avLst/>
          </a:prstGeom>
          <a:solidFill>
            <a:schemeClr val="bg1"/>
          </a:solidFill>
        </p:spPr>
        <p:txBody>
          <a:bodyPr wrap="square" rtlCol="0">
            <a:spAutoFit/>
          </a:bodyPr>
          <a:lstStyle/>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35921"/>
                </a:solidFill>
                <a:effectLst/>
                <a:uLnTx/>
                <a:uFillTx/>
                <a:latin typeface="Arial"/>
                <a:ea typeface="+mn-ea"/>
                <a:cs typeface="+mn-cs"/>
              </a:rPr>
              <a:t>One-stop shop to get access to </a:t>
            </a:r>
            <a:r>
              <a:rPr kumimoji="0" lang="en-US" sz="2400" b="1" i="0" u="sng" strike="noStrike" kern="1200" cap="none" spc="0" normalizeH="0" baseline="0" noProof="0" dirty="0">
                <a:ln>
                  <a:noFill/>
                </a:ln>
                <a:solidFill>
                  <a:srgbClr val="C00000"/>
                </a:solidFill>
                <a:effectLst/>
                <a:uLnTx/>
                <a:uFillTx/>
                <a:latin typeface="Arial"/>
                <a:ea typeface="+mn-ea"/>
                <a:cs typeface="+mn-cs"/>
              </a:rPr>
              <a:t>practical </a:t>
            </a:r>
            <a:r>
              <a:rPr kumimoji="0" lang="en-US" sz="2400" b="1" i="0" u="none" strike="noStrike" kern="1200" cap="none" spc="0" normalizeH="0" baseline="0" noProof="0" dirty="0">
                <a:ln>
                  <a:noFill/>
                </a:ln>
                <a:solidFill>
                  <a:srgbClr val="335921"/>
                </a:solidFill>
                <a:effectLst/>
                <a:uLnTx/>
                <a:uFillTx/>
                <a:latin typeface="Arial"/>
                <a:ea typeface="+mn-ea"/>
                <a:cs typeface="+mn-cs"/>
              </a:rPr>
              <a:t>knowledge </a:t>
            </a:r>
            <a:r>
              <a:rPr kumimoji="0" lang="en-US" sz="2400" b="0" i="0" u="none" strike="noStrike" kern="1200" cap="none" spc="0" normalizeH="0" baseline="0" noProof="0" dirty="0">
                <a:ln>
                  <a:noFill/>
                </a:ln>
                <a:solidFill>
                  <a:srgbClr val="335921"/>
                </a:solidFill>
                <a:effectLst/>
                <a:uLnTx/>
                <a:uFillTx/>
                <a:latin typeface="Arial"/>
                <a:ea typeface="+mn-ea"/>
                <a:cs typeface="+mn-cs"/>
              </a:rPr>
              <a:t>and solutions from CAP OG and Horizon projects and beyond</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35921"/>
                </a:solidFill>
                <a:effectLst/>
                <a:uLnTx/>
                <a:uFillTx/>
                <a:latin typeface="Arial"/>
                <a:ea typeface="+mn-ea"/>
                <a:cs typeface="+mn-cs"/>
              </a:rPr>
              <a:t>Search robot with Artificial Intelligence </a:t>
            </a:r>
            <a:r>
              <a:rPr kumimoji="0" lang="en-US" sz="2400" b="0" i="0" u="none" strike="noStrike" kern="1200" cap="none" spc="0" normalizeH="0" baseline="0" noProof="0" dirty="0">
                <a:ln>
                  <a:noFill/>
                </a:ln>
                <a:solidFill>
                  <a:srgbClr val="335921"/>
                </a:solidFill>
                <a:effectLst/>
                <a:uLnTx/>
                <a:uFillTx/>
                <a:latin typeface="Arial"/>
                <a:ea typeface="+mn-ea"/>
                <a:cs typeface="+mn-cs"/>
              </a:rPr>
              <a:t>(AI) to help find projects in an intelligent way (not simple keyword based)</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Already 1750 projects (</a:t>
            </a:r>
            <a:r>
              <a:rPr kumimoji="0" lang="en-US" sz="2000" b="0" i="0" u="none" strike="noStrike" kern="1200" cap="none" spc="0" normalizeH="0" baseline="0" noProof="0" dirty="0">
                <a:ln>
                  <a:noFill/>
                </a:ln>
                <a:solidFill>
                  <a:srgbClr val="335921"/>
                </a:solidFill>
                <a:effectLst/>
                <a:uLnTx/>
                <a:uFillTx/>
                <a:latin typeface="Arial"/>
                <a:ea typeface="+mn-ea"/>
                <a:cs typeface="+mn-cs"/>
              </a:rPr>
              <a:t>1500 OGs + 250 Horizon projects)</a:t>
            </a:r>
            <a:r>
              <a:rPr kumimoji="0" lang="en-US" sz="2400" b="0" i="0" u="none" strike="noStrike" kern="1200" cap="none" spc="0" normalizeH="0" baseline="0" noProof="0" dirty="0">
                <a:ln>
                  <a:noFill/>
                </a:ln>
                <a:solidFill>
                  <a:srgbClr val="335921"/>
                </a:solidFill>
                <a:effectLst/>
                <a:uLnTx/>
                <a:uFillTx/>
                <a:latin typeface="Arial"/>
                <a:ea typeface="+mn-ea"/>
                <a:cs typeface="+mn-cs"/>
              </a:rPr>
              <a:t> by summer 2025 and growing. </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35921"/>
                </a:solidFill>
                <a:effectLst/>
                <a:uLnTx/>
                <a:uFillTx/>
                <a:latin typeface="Arial"/>
                <a:ea typeface="+mn-ea"/>
                <a:cs typeface="+mn-cs"/>
              </a:rPr>
              <a:t>Translation in all EU languages </a:t>
            </a:r>
            <a:r>
              <a:rPr kumimoji="0" lang="en-US" sz="2400" b="0" i="0" u="none" strike="noStrike" kern="1200" cap="none" spc="0" normalizeH="0" baseline="0" noProof="0" dirty="0">
                <a:ln>
                  <a:noFill/>
                </a:ln>
                <a:solidFill>
                  <a:srgbClr val="335921"/>
                </a:solidFill>
                <a:effectLst/>
                <a:uLnTx/>
                <a:uFillTx/>
                <a:latin typeface="Arial"/>
                <a:ea typeface="+mn-ea"/>
                <a:cs typeface="+mn-cs"/>
              </a:rPr>
              <a:t>by summer 2025</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35921"/>
                </a:solidFill>
                <a:effectLst/>
                <a:uLnTx/>
                <a:uFillTx/>
                <a:latin typeface="Arial"/>
                <a:ea typeface="+mn-ea"/>
                <a:cs typeface="+mn-cs"/>
              </a:rPr>
              <a:t>AI improves drafting of communication products </a:t>
            </a:r>
            <a:r>
              <a:rPr kumimoji="0" lang="en-US" sz="2400" b="0" i="0" u="none" strike="noStrike" kern="1200" cap="none" spc="0" normalizeH="0" baseline="0" noProof="0" dirty="0">
                <a:ln>
                  <a:noFill/>
                </a:ln>
                <a:solidFill>
                  <a:srgbClr val="335921"/>
                </a:solidFill>
                <a:effectLst/>
                <a:uLnTx/>
                <a:uFillTx/>
                <a:latin typeface="Arial"/>
                <a:ea typeface="+mn-ea"/>
                <a:cs typeface="+mn-cs"/>
              </a:rPr>
              <a:t>and practice abstracts (seminar Reims, example Germany, region Niedersachsen, Fabian Storm see EU CAP network website)</a:t>
            </a:r>
          </a:p>
          <a:p>
            <a:pPr marL="457200" marR="0" lvl="1" indent="-190500" algn="l" defTabSz="914400" rtl="0" eaLnBrk="1" fontAlgn="auto" latinLnBrk="0" hangingPunct="1">
              <a:lnSpc>
                <a:spcPct val="100000"/>
              </a:lnSpc>
              <a:spcBef>
                <a:spcPts val="0"/>
              </a:spcBef>
              <a:spcAft>
                <a:spcPts val="900"/>
              </a:spcAft>
              <a:buClrTx/>
              <a:buSzTx/>
              <a:buFont typeface="Arial" panose="020B0604020202020204" pitchFamily="34" charset="0"/>
              <a:buChar char="•"/>
              <a:tabLst/>
              <a:defRPr/>
            </a:pPr>
            <a:r>
              <a:rPr lang="en-US" sz="2400" dirty="0">
                <a:solidFill>
                  <a:srgbClr val="335921"/>
                </a:solidFill>
                <a:latin typeface="Arial"/>
              </a:rPr>
              <a:t>EU </a:t>
            </a:r>
            <a:r>
              <a:rPr lang="en-US" sz="2400" dirty="0" err="1">
                <a:solidFill>
                  <a:srgbClr val="335921"/>
                </a:solidFill>
                <a:latin typeface="Arial"/>
              </a:rPr>
              <a:t>Farmbook</a:t>
            </a:r>
            <a:r>
              <a:rPr lang="en-US" sz="2400" dirty="0">
                <a:solidFill>
                  <a:srgbClr val="335921"/>
                </a:solidFill>
                <a:latin typeface="Arial"/>
              </a:rPr>
              <a:t> is offering a </a:t>
            </a:r>
            <a:r>
              <a:rPr kumimoji="0" lang="en-US" sz="2400" b="1" i="0" u="none" strike="noStrike" kern="1200" cap="none" spc="0" normalizeH="0" baseline="0" noProof="0" dirty="0">
                <a:ln>
                  <a:noFill/>
                </a:ln>
                <a:solidFill>
                  <a:srgbClr val="C00000"/>
                </a:solidFill>
                <a:effectLst/>
                <a:uLnTx/>
                <a:uFillTx/>
                <a:latin typeface="Arial"/>
                <a:ea typeface="+mn-ea"/>
                <a:cs typeface="+mn-cs"/>
              </a:rPr>
              <a:t>free website for innovation projects/ OGs where you can share events, knowledge fiches, videos, practice abstracts, contacts </a:t>
            </a:r>
            <a:r>
              <a:rPr kumimoji="0" lang="en-US" sz="2400" b="1" i="0" u="none" strike="noStrike" kern="1200" cap="none" spc="0" normalizeH="0" baseline="0" noProof="0" dirty="0" err="1">
                <a:ln>
                  <a:noFill/>
                </a:ln>
                <a:solidFill>
                  <a:srgbClr val="C00000"/>
                </a:solidFill>
                <a:effectLst/>
                <a:uLnTx/>
                <a:uFillTx/>
                <a:latin typeface="Arial"/>
                <a:ea typeface="+mn-ea"/>
                <a:cs typeface="+mn-cs"/>
              </a:rPr>
              <a:t>etc</a:t>
            </a:r>
            <a:r>
              <a:rPr kumimoji="0" lang="en-US" sz="2400" b="0" i="0" u="none" strike="noStrike" kern="1200" cap="none" spc="0" normalizeH="0" baseline="0" noProof="0" dirty="0">
                <a:ln>
                  <a:noFill/>
                </a:ln>
                <a:solidFill>
                  <a:srgbClr val="548235"/>
                </a:solidFill>
                <a:effectLst/>
                <a:uLnTx/>
                <a:uFillTx/>
                <a:latin typeface="Arial"/>
                <a:ea typeface="+mn-ea"/>
                <a:cs typeface="+mn-cs"/>
              </a:rPr>
              <a:t> : </a:t>
            </a:r>
            <a:r>
              <a:rPr kumimoji="0" lang="en-US" sz="2400" b="0" i="0" u="none" strike="noStrike" kern="1200" cap="none" spc="0" normalizeH="0" baseline="0" noProof="0" dirty="0">
                <a:ln>
                  <a:noFill/>
                </a:ln>
                <a:solidFill>
                  <a:srgbClr val="335921"/>
                </a:solidFill>
                <a:effectLst/>
                <a:uLnTx/>
                <a:uFillTx/>
                <a:latin typeface="Arial"/>
                <a:ea typeface="+mn-ea"/>
                <a:cs typeface="+mn-cs"/>
              </a:rPr>
              <a:t>no need to make an own website =&gt; you can </a:t>
            </a:r>
            <a:r>
              <a:rPr kumimoji="0" lang="en-US" sz="2400" b="1" i="0" u="sng" strike="noStrike" kern="1200" cap="none" spc="0" normalizeH="0" baseline="0" noProof="0" dirty="0">
                <a:ln>
                  <a:noFill/>
                </a:ln>
                <a:solidFill>
                  <a:srgbClr val="335921"/>
                </a:solidFill>
                <a:effectLst/>
                <a:uLnTx/>
                <a:uFillTx/>
                <a:latin typeface="Arial"/>
                <a:ea typeface="+mn-ea"/>
                <a:cs typeface="+mn-cs"/>
              </a:rPr>
              <a:t>save funding/resources </a:t>
            </a:r>
            <a:r>
              <a:rPr kumimoji="0" lang="en-US" sz="2400" b="0" i="0" u="none" strike="noStrike" kern="1200" cap="none" spc="0" normalizeH="0" baseline="0" noProof="0" dirty="0">
                <a:ln>
                  <a:noFill/>
                </a:ln>
                <a:solidFill>
                  <a:srgbClr val="335921"/>
                </a:solidFill>
                <a:effectLst/>
                <a:uLnTx/>
                <a:uFillTx/>
                <a:latin typeface="Arial"/>
                <a:ea typeface="+mn-ea"/>
                <a:cs typeface="+mn-cs"/>
              </a:rPr>
              <a:t>which you can use for your other OG activities</a:t>
            </a:r>
          </a:p>
        </p:txBody>
      </p:sp>
    </p:spTree>
    <p:extLst>
      <p:ext uri="{BB962C8B-B14F-4D97-AF65-F5344CB8AC3E}">
        <p14:creationId xmlns:p14="http://schemas.microsoft.com/office/powerpoint/2010/main" val="2881156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9254" y="391545"/>
            <a:ext cx="11373492" cy="571715"/>
          </a:xfrm>
          <a:prstGeom prst="rect">
            <a:avLst/>
          </a:prstGeom>
        </p:spPr>
        <p:txBody>
          <a:bodyPr>
            <a:noAutofit/>
          </a:bodyPr>
          <a:lstStyle/>
          <a:p>
            <a:pPr marL="0" indent="0" algn="ctr">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Having potential innovative knowledge is one thing, turning it into reality is another. </a:t>
            </a:r>
          </a:p>
        </p:txBody>
      </p:sp>
      <p:sp>
        <p:nvSpPr>
          <p:cNvPr id="2" name="Afgeronde rechthoek 8">
            <a:extLst>
              <a:ext uri="{FF2B5EF4-FFF2-40B4-BE49-F238E27FC236}">
                <a16:creationId xmlns:a16="http://schemas.microsoft.com/office/drawing/2014/main" id="{A8B76607-555D-4568-DAC6-E840F0DF871E}"/>
              </a:ext>
            </a:extLst>
          </p:cNvPr>
          <p:cNvSpPr>
            <a:spLocks noChangeArrowheads="1"/>
          </p:cNvSpPr>
          <p:nvPr/>
        </p:nvSpPr>
        <p:spPr bwMode="auto">
          <a:xfrm>
            <a:off x="1494191" y="1486253"/>
            <a:ext cx="8739187" cy="4600575"/>
          </a:xfrm>
          <a:prstGeom prst="roundRect">
            <a:avLst>
              <a:gd name="adj" fmla="val 16667"/>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lgn="ctr">
              <a:defRPr sz="7600">
                <a:solidFill>
                  <a:srgbClr val="FFD624"/>
                </a:solidFill>
                <a:latin typeface="Verdana" panose="020B0604030504040204" pitchFamily="34" charset="0"/>
              </a:defRPr>
            </a:lvl1pPr>
            <a:lvl2pPr marL="742950" indent="-285750" algn="ctr">
              <a:defRPr sz="7600">
                <a:solidFill>
                  <a:srgbClr val="FFD624"/>
                </a:solidFill>
                <a:latin typeface="Verdana" panose="020B0604030504040204" pitchFamily="34" charset="0"/>
              </a:defRPr>
            </a:lvl2pPr>
            <a:lvl3pPr marL="1143000" indent="-228600" algn="ctr">
              <a:defRPr sz="7600">
                <a:solidFill>
                  <a:srgbClr val="FFD624"/>
                </a:solidFill>
                <a:latin typeface="Verdana" panose="020B0604030504040204" pitchFamily="34" charset="0"/>
              </a:defRPr>
            </a:lvl3pPr>
            <a:lvl4pPr marL="1600200" indent="-228600" algn="ctr">
              <a:defRPr sz="7600">
                <a:solidFill>
                  <a:srgbClr val="FFD624"/>
                </a:solidFill>
                <a:latin typeface="Verdana" panose="020B0604030504040204" pitchFamily="34" charset="0"/>
              </a:defRPr>
            </a:lvl4pPr>
            <a:lvl5pPr marL="2057400" indent="-228600" algn="ctr">
              <a:defRPr sz="7600">
                <a:solidFill>
                  <a:srgbClr val="FFD624"/>
                </a:solidFill>
                <a:latin typeface="Verdana" panose="020B0604030504040204" pitchFamily="34" charset="0"/>
              </a:defRPr>
            </a:lvl5pPr>
            <a:lvl6pPr marL="2514600" indent="-228600" algn="ctr" eaLnBrk="0" fontAlgn="base" hangingPunct="0">
              <a:spcBef>
                <a:spcPct val="0"/>
              </a:spcBef>
              <a:spcAft>
                <a:spcPct val="0"/>
              </a:spcAft>
              <a:defRPr sz="7600">
                <a:solidFill>
                  <a:srgbClr val="FFD624"/>
                </a:solidFill>
                <a:latin typeface="Verdana" panose="020B0604030504040204" pitchFamily="34" charset="0"/>
              </a:defRPr>
            </a:lvl6pPr>
            <a:lvl7pPr marL="2971800" indent="-228600" algn="ctr" eaLnBrk="0" fontAlgn="base" hangingPunct="0">
              <a:spcBef>
                <a:spcPct val="0"/>
              </a:spcBef>
              <a:spcAft>
                <a:spcPct val="0"/>
              </a:spcAft>
              <a:defRPr sz="7600">
                <a:solidFill>
                  <a:srgbClr val="FFD624"/>
                </a:solidFill>
                <a:latin typeface="Verdana" panose="020B0604030504040204" pitchFamily="34" charset="0"/>
              </a:defRPr>
            </a:lvl7pPr>
            <a:lvl8pPr marL="3429000" indent="-228600" algn="ctr" eaLnBrk="0" fontAlgn="base" hangingPunct="0">
              <a:spcBef>
                <a:spcPct val="0"/>
              </a:spcBef>
              <a:spcAft>
                <a:spcPct val="0"/>
              </a:spcAft>
              <a:defRPr sz="7600">
                <a:solidFill>
                  <a:srgbClr val="FFD624"/>
                </a:solidFill>
                <a:latin typeface="Verdana" panose="020B0604030504040204" pitchFamily="34" charset="0"/>
              </a:defRPr>
            </a:lvl8pPr>
            <a:lvl9pPr marL="3886200" indent="-228600" algn="ctr" eaLnBrk="0" fontAlgn="base" hangingPunct="0">
              <a:spcBef>
                <a:spcPct val="0"/>
              </a:spcBef>
              <a:spcAft>
                <a:spcPct val="0"/>
              </a:spcAft>
              <a:defRPr sz="7600">
                <a:solidFill>
                  <a:srgbClr val="FFD624"/>
                </a:solidFill>
                <a:latin typeface="Verdana" panose="020B0604030504040204" pitchFamily="34" charset="0"/>
              </a:defRPr>
            </a:lvl9pPr>
          </a:lstStyle>
          <a:p>
            <a:pPr marL="3175" marR="0" lvl="0" indent="0" algn="l" defTabSz="914400" rtl="0" eaLnBrk="1" fontAlgn="auto" latinLnBrk="0" hangingPunct="1">
              <a:lnSpc>
                <a:spcPct val="100000"/>
              </a:lnSpc>
              <a:spcBef>
                <a:spcPts val="0"/>
              </a:spcBef>
              <a:spcAft>
                <a:spcPts val="0"/>
              </a:spcAft>
              <a:buClrTx/>
              <a:buSzTx/>
              <a:buFontTx/>
              <a:buNone/>
              <a:tabLst/>
              <a:defRPr/>
            </a:pPr>
            <a:endParaRPr kumimoji="0" lang="nl-BE" altLang="en-US" sz="1200" b="0" i="0" u="none" strike="noStrike" kern="1200" cap="none" spc="0" normalizeH="0" baseline="0" noProof="0">
              <a:ln>
                <a:noFill/>
              </a:ln>
              <a:solidFill>
                <a:srgbClr val="0F5494"/>
              </a:solidFill>
              <a:effectLst/>
              <a:uLnTx/>
              <a:uFillTx/>
              <a:latin typeface="Verdana" panose="020B0604030504040204" pitchFamily="34" charset="0"/>
              <a:ea typeface="+mn-ea"/>
              <a:cs typeface="+mn-cs"/>
            </a:endParaRPr>
          </a:p>
        </p:txBody>
      </p:sp>
      <p:sp>
        <p:nvSpPr>
          <p:cNvPr id="4" name="Tekstvak 9">
            <a:extLst>
              <a:ext uri="{FF2B5EF4-FFF2-40B4-BE49-F238E27FC236}">
                <a16:creationId xmlns:a16="http://schemas.microsoft.com/office/drawing/2014/main" id="{C51E283B-5003-BFAE-2352-A2A5235D002F}"/>
              </a:ext>
            </a:extLst>
          </p:cNvPr>
          <p:cNvSpPr txBox="1">
            <a:spLocks noChangeArrowheads="1"/>
          </p:cNvSpPr>
          <p:nvPr/>
        </p:nvSpPr>
        <p:spPr bwMode="auto">
          <a:xfrm>
            <a:off x="2390951" y="1678340"/>
            <a:ext cx="6596062"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lgn="ctr">
              <a:defRPr sz="7600">
                <a:solidFill>
                  <a:srgbClr val="FFD624"/>
                </a:solidFill>
                <a:latin typeface="Verdana" panose="020B0604030504040204" pitchFamily="34" charset="0"/>
              </a:defRPr>
            </a:lvl1pPr>
            <a:lvl2pPr marL="742950" indent="-285750" algn="ctr">
              <a:defRPr sz="7600">
                <a:solidFill>
                  <a:srgbClr val="FFD624"/>
                </a:solidFill>
                <a:latin typeface="Verdana" panose="020B0604030504040204" pitchFamily="34" charset="0"/>
              </a:defRPr>
            </a:lvl2pPr>
            <a:lvl3pPr marL="1143000" indent="-228600" algn="ctr">
              <a:defRPr sz="7600">
                <a:solidFill>
                  <a:srgbClr val="FFD624"/>
                </a:solidFill>
                <a:latin typeface="Verdana" panose="020B0604030504040204" pitchFamily="34" charset="0"/>
              </a:defRPr>
            </a:lvl3pPr>
            <a:lvl4pPr marL="1600200" indent="-228600" algn="ctr">
              <a:defRPr sz="7600">
                <a:solidFill>
                  <a:srgbClr val="FFD624"/>
                </a:solidFill>
                <a:latin typeface="Verdana" panose="020B0604030504040204" pitchFamily="34" charset="0"/>
              </a:defRPr>
            </a:lvl4pPr>
            <a:lvl5pPr marL="2057400" indent="-228600" algn="ctr">
              <a:defRPr sz="7600">
                <a:solidFill>
                  <a:srgbClr val="FFD624"/>
                </a:solidFill>
                <a:latin typeface="Verdana" panose="020B0604030504040204" pitchFamily="34" charset="0"/>
              </a:defRPr>
            </a:lvl5pPr>
            <a:lvl6pPr marL="2514600" indent="-228600" algn="ctr" eaLnBrk="0" fontAlgn="base" hangingPunct="0">
              <a:spcBef>
                <a:spcPct val="0"/>
              </a:spcBef>
              <a:spcAft>
                <a:spcPct val="0"/>
              </a:spcAft>
              <a:defRPr sz="7600">
                <a:solidFill>
                  <a:srgbClr val="FFD624"/>
                </a:solidFill>
                <a:latin typeface="Verdana" panose="020B0604030504040204" pitchFamily="34" charset="0"/>
              </a:defRPr>
            </a:lvl6pPr>
            <a:lvl7pPr marL="2971800" indent="-228600" algn="ctr" eaLnBrk="0" fontAlgn="base" hangingPunct="0">
              <a:spcBef>
                <a:spcPct val="0"/>
              </a:spcBef>
              <a:spcAft>
                <a:spcPct val="0"/>
              </a:spcAft>
              <a:defRPr sz="7600">
                <a:solidFill>
                  <a:srgbClr val="FFD624"/>
                </a:solidFill>
                <a:latin typeface="Verdana" panose="020B0604030504040204" pitchFamily="34" charset="0"/>
              </a:defRPr>
            </a:lvl7pPr>
            <a:lvl8pPr marL="3429000" indent="-228600" algn="ctr" eaLnBrk="0" fontAlgn="base" hangingPunct="0">
              <a:spcBef>
                <a:spcPct val="0"/>
              </a:spcBef>
              <a:spcAft>
                <a:spcPct val="0"/>
              </a:spcAft>
              <a:defRPr sz="7600">
                <a:solidFill>
                  <a:srgbClr val="FFD624"/>
                </a:solidFill>
                <a:latin typeface="Verdana" panose="020B0604030504040204" pitchFamily="34" charset="0"/>
              </a:defRPr>
            </a:lvl8pPr>
            <a:lvl9pPr marL="3886200" indent="-228600" algn="ctr" eaLnBrk="0" fontAlgn="base" hangingPunct="0">
              <a:spcBef>
                <a:spcPct val="0"/>
              </a:spcBef>
              <a:spcAft>
                <a:spcPct val="0"/>
              </a:spcAft>
              <a:defRPr sz="7600">
                <a:solidFill>
                  <a:srgbClr val="FFD624"/>
                </a:solidFill>
                <a:latin typeface="Verdana" panose="020B0604030504040204" pitchFamily="34" charset="0"/>
              </a:defRPr>
            </a:lvl9pPr>
          </a:lstStyle>
          <a:p>
            <a:pPr marL="360363" marR="0" lvl="0" indent="-360363" algn="l" defTabSz="914400" rtl="0" eaLnBrk="1" fontAlgn="auto" latinLnBrk="0" hangingPunct="1">
              <a:lnSpc>
                <a:spcPct val="100000"/>
              </a:lnSpc>
              <a:spcBef>
                <a:spcPts val="0"/>
              </a:spcBef>
              <a:spcAft>
                <a:spcPts val="0"/>
              </a:spcAft>
              <a:buClrTx/>
              <a:buSzTx/>
              <a:buFontTx/>
              <a:buNone/>
              <a:tabLst/>
              <a:defRPr/>
            </a:pP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"The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value</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of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an</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idea</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lies in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the</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using</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of it."</a:t>
            </a:r>
          </a:p>
          <a:p>
            <a:pPr marL="360363" marR="0" lvl="0" indent="-360363" algn="l" defTabSz="914400" rtl="0" eaLnBrk="1" fontAlgn="auto" latinLnBrk="0" hangingPunct="1">
              <a:lnSpc>
                <a:spcPct val="100000"/>
              </a:lnSpc>
              <a:spcBef>
                <a:spcPts val="0"/>
              </a:spcBef>
              <a:spcAft>
                <a:spcPts val="0"/>
              </a:spcAft>
              <a:buClrTx/>
              <a:buSzTx/>
              <a:buFontTx/>
              <a:buNone/>
              <a:tabLst/>
              <a:defRPr/>
            </a:pPr>
            <a:r>
              <a:rPr kumimoji="0" lang="nl-BE" altLang="en-US" sz="24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p>
          <a:p>
            <a:pPr marL="360363" marR="0" lvl="0" indent="-360363" algn="l" defTabSz="914400" rtl="0" eaLnBrk="1" fontAlgn="auto" latinLnBrk="0" hangingPunct="1">
              <a:lnSpc>
                <a:spcPct val="100000"/>
              </a:lnSpc>
              <a:spcBef>
                <a:spcPts val="0"/>
              </a:spcBef>
              <a:spcAft>
                <a:spcPts val="0"/>
              </a:spcAft>
              <a:buClrTx/>
              <a:buSzTx/>
              <a:buFontTx/>
              <a:buNone/>
              <a:tabLst/>
              <a:defRPr/>
            </a:pPr>
            <a:r>
              <a:rPr kumimoji="0" lang="nl-BE" altLang="en-US" sz="28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r>
              <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Thomas Alva Edison – </a:t>
            </a:r>
            <a:r>
              <a:rPr kumimoji="0" lang="nl-BE" altLang="en-US" sz="32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inventor</a:t>
            </a:r>
            <a:r>
              <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of </a:t>
            </a:r>
            <a:r>
              <a:rPr kumimoji="0" lang="nl-BE" altLang="en-US" sz="32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the</a:t>
            </a:r>
            <a:r>
              <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light </a:t>
            </a:r>
            <a:r>
              <a:rPr kumimoji="0" lang="nl-BE" altLang="en-US" sz="32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bulb</a:t>
            </a:r>
            <a:endPar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080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A1A22-5C17-14D7-03EE-7C22DE148A6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7BC35EE-DE20-D0C7-E036-6B55C12F272D}"/>
              </a:ext>
            </a:extLst>
          </p:cNvPr>
          <p:cNvSpPr txBox="1">
            <a:spLocks/>
          </p:cNvSpPr>
          <p:nvPr/>
        </p:nvSpPr>
        <p:spPr>
          <a:xfrm>
            <a:off x="185195" y="659800"/>
            <a:ext cx="11690430" cy="6454232"/>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AKIS Strategic Plans in the CAP post 2027</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Small evolution =&gt; no revolution</a:t>
            </a:r>
            <a:endPar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p:txBody>
      </p:sp>
      <p:pic>
        <p:nvPicPr>
          <p:cNvPr id="2" name="Afbeelding 1">
            <a:extLst>
              <a:ext uri="{FF2B5EF4-FFF2-40B4-BE49-F238E27FC236}">
                <a16:creationId xmlns:a16="http://schemas.microsoft.com/office/drawing/2014/main" id="{D7104991-0A33-5DA2-4A7A-8EEA185470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2223"/>
          <a:stretch/>
        </p:blipFill>
        <p:spPr>
          <a:xfrm>
            <a:off x="316375" y="2255521"/>
            <a:ext cx="11405050" cy="3940328"/>
          </a:xfrm>
          <a:prstGeom prst="rect">
            <a:avLst/>
          </a:prstGeom>
        </p:spPr>
      </p:pic>
    </p:spTree>
    <p:extLst>
      <p:ext uri="{BB962C8B-B14F-4D97-AF65-F5344CB8AC3E}">
        <p14:creationId xmlns:p14="http://schemas.microsoft.com/office/powerpoint/2010/main" val="36946499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B344A-F7C2-1277-8F3C-360FD142E0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EBFD74-F0F6-7B6A-AF49-C61221D849A9}"/>
              </a:ext>
            </a:extLst>
          </p:cNvPr>
          <p:cNvSpPr>
            <a:spLocks noGrp="1"/>
          </p:cNvSpPr>
          <p:nvPr>
            <p:ph type="title"/>
          </p:nvPr>
        </p:nvSpPr>
        <p:spPr>
          <a:xfrm>
            <a:off x="520181" y="63763"/>
            <a:ext cx="11382785" cy="718951"/>
          </a:xfrm>
        </p:spPr>
        <p:txBody>
          <a:bodyPr anchor="b">
            <a:noAutofit/>
          </a:bodyPr>
          <a:lstStyle/>
          <a:p>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AKIS in CAP post-2027: small evolution, not revolution</a:t>
            </a:r>
          </a:p>
        </p:txBody>
      </p:sp>
      <p:sp>
        <p:nvSpPr>
          <p:cNvPr id="3" name="Rectangle 2">
            <a:extLst>
              <a:ext uri="{FF2B5EF4-FFF2-40B4-BE49-F238E27FC236}">
                <a16:creationId xmlns:a16="http://schemas.microsoft.com/office/drawing/2014/main" id="{58864328-2951-60F9-EED0-D24001EC68E6}"/>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5F632A9A-4632-C489-E9DB-4B7E9A4CC2A2}"/>
              </a:ext>
            </a:extLst>
          </p:cNvPr>
          <p:cNvSpPr txBox="1"/>
          <p:nvPr/>
        </p:nvSpPr>
        <p:spPr>
          <a:xfrm>
            <a:off x="685800" y="980780"/>
            <a:ext cx="11272345" cy="5663089"/>
          </a:xfrm>
          <a:prstGeom prst="rect">
            <a:avLst/>
          </a:prstGeom>
          <a:solidFill>
            <a:schemeClr val="bg1"/>
          </a:solidFill>
          <a:ln>
            <a:noFill/>
          </a:ln>
        </p:spPr>
        <p:txBody>
          <a:bodyPr wrap="square" rtlCol="0">
            <a:spAutoFit/>
          </a:bodyPr>
          <a:lstStyle/>
          <a:p>
            <a:pPr marL="190500" marR="0" lvl="1" indent="0" algn="l" defTabSz="914400" rtl="0" eaLnBrk="1" fontAlgn="auto" latinLnBrk="0" hangingPunct="1">
              <a:lnSpc>
                <a:spcPct val="100000"/>
              </a:lnSpc>
              <a:spcBef>
                <a:spcPts val="0"/>
              </a:spcBef>
              <a:spcAft>
                <a:spcPts val="1200"/>
              </a:spcAft>
              <a:buClrTx/>
              <a:buSzTx/>
              <a:buFontTx/>
              <a:buNone/>
              <a:tabLst/>
              <a:defRPr/>
            </a:pPr>
            <a:r>
              <a:rPr kumimoji="0" lang="en-US" sz="2300" b="1" i="0" u="none" strike="noStrike" kern="1200" cap="none" spc="0" normalizeH="0" baseline="0" noProof="0" dirty="0">
                <a:ln>
                  <a:noFill/>
                </a:ln>
                <a:solidFill>
                  <a:srgbClr val="335921"/>
                </a:solidFill>
                <a:effectLst/>
                <a:uLnTx/>
                <a:uFillTx/>
                <a:latin typeface="Arial"/>
                <a:ea typeface="+mn-ea"/>
                <a:cs typeface="+mn-cs"/>
              </a:rPr>
              <a:t>The new articles on knowledge sharing and innovation are a </a:t>
            </a:r>
            <a:r>
              <a:rPr kumimoji="0" lang="en-US" sz="2300" b="1" i="0" u="sng" strike="noStrike" kern="1200" cap="none" spc="0" normalizeH="0" baseline="0" noProof="0" dirty="0">
                <a:ln>
                  <a:noFill/>
                </a:ln>
                <a:solidFill>
                  <a:srgbClr val="C00000"/>
                </a:solidFill>
                <a:effectLst/>
                <a:uLnTx/>
                <a:uFillTx/>
                <a:latin typeface="Arial"/>
                <a:ea typeface="+mn-ea"/>
                <a:cs typeface="+mn-cs"/>
              </a:rPr>
              <a:t>continuation</a:t>
            </a:r>
            <a:r>
              <a:rPr kumimoji="0" lang="en-US" sz="2300" b="1" i="0" u="none" strike="noStrike" kern="1200" cap="none" spc="0" normalizeH="0" baseline="0" noProof="0" dirty="0">
                <a:ln>
                  <a:noFill/>
                </a:ln>
                <a:solidFill>
                  <a:srgbClr val="C00000"/>
                </a:solidFill>
                <a:effectLst/>
                <a:uLnTx/>
                <a:uFillTx/>
                <a:latin typeface="Arial"/>
                <a:ea typeface="+mn-ea"/>
                <a:cs typeface="+mn-cs"/>
              </a:rPr>
              <a:t> of the current regulation with </a:t>
            </a:r>
            <a:r>
              <a:rPr kumimoji="0" lang="en-US" sz="2300" b="1" i="0" u="sng" strike="noStrike" kern="1200" cap="none" spc="0" normalizeH="0" baseline="0" noProof="0" dirty="0">
                <a:ln>
                  <a:noFill/>
                </a:ln>
                <a:solidFill>
                  <a:srgbClr val="C00000"/>
                </a:solidFill>
                <a:effectLst/>
                <a:uLnTx/>
                <a:uFillTx/>
                <a:latin typeface="Arial"/>
                <a:ea typeface="+mn-ea"/>
                <a:cs typeface="+mn-cs"/>
              </a:rPr>
              <a:t>continued emphasis </a:t>
            </a:r>
            <a:r>
              <a:rPr kumimoji="0" lang="en-US" sz="2300" b="1" i="0" u="none" strike="noStrike" kern="1200" cap="none" spc="0" normalizeH="0" baseline="0" noProof="0" dirty="0">
                <a:ln>
                  <a:noFill/>
                </a:ln>
                <a:solidFill>
                  <a:srgbClr val="C00000"/>
                </a:solidFill>
                <a:effectLst/>
                <a:uLnTx/>
                <a:uFillTx/>
                <a:latin typeface="Arial"/>
                <a:ea typeface="+mn-ea"/>
                <a:cs typeface="+mn-cs"/>
              </a:rPr>
              <a:t>on well-functioning Agricultural Knowledge and Innovation Systems</a:t>
            </a:r>
            <a:r>
              <a:rPr kumimoji="0" lang="en-US" sz="2300" b="1" i="0" u="none" strike="noStrike" kern="1200" cap="none" spc="0" normalizeH="0" baseline="0" noProof="0" dirty="0">
                <a:ln>
                  <a:noFill/>
                </a:ln>
                <a:solidFill>
                  <a:srgbClr val="335921"/>
                </a:solidFill>
                <a:effectLst/>
                <a:uLnTx/>
                <a:uFillTx/>
                <a:latin typeface="Arial"/>
                <a:ea typeface="+mn-ea"/>
                <a:cs typeface="+mn-cs"/>
              </a:rPr>
              <a:t>.</a:t>
            </a:r>
          </a:p>
          <a:p>
            <a:pPr marL="190500" marR="0" lvl="1" indent="0" algn="l" defTabSz="914400" rtl="0" eaLnBrk="1" fontAlgn="auto" latinLnBrk="0" hangingPunct="1">
              <a:lnSpc>
                <a:spcPct val="100000"/>
              </a:lnSpc>
              <a:spcBef>
                <a:spcPts val="0"/>
              </a:spcBef>
              <a:spcAft>
                <a:spcPts val="1200"/>
              </a:spcAft>
              <a:buClrTx/>
              <a:buSzTx/>
              <a:buFontTx/>
              <a:buNone/>
              <a:tabLst/>
              <a:defRPr/>
            </a:pPr>
            <a:r>
              <a:rPr kumimoji="0" lang="en-US" sz="2300" b="1" i="0" u="none" strike="noStrike" kern="1200" cap="none" spc="0" normalizeH="0" baseline="0" noProof="0" dirty="0">
                <a:ln>
                  <a:noFill/>
                </a:ln>
                <a:solidFill>
                  <a:srgbClr val="335921"/>
                </a:solidFill>
                <a:effectLst/>
                <a:uLnTx/>
                <a:uFillTx/>
                <a:latin typeface="Arial"/>
                <a:ea typeface="+mn-ea"/>
                <a:cs typeface="+mn-cs"/>
              </a:rPr>
              <a:t>Concentration of knowledge and innovation in 2 key articles (CAP Art. 19 and 20), replacing current 5 articles spread over the CAP regulation</a:t>
            </a:r>
          </a:p>
          <a:p>
            <a:pPr marL="5334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300" b="0" i="0" u="none" strike="noStrike" kern="1200" cap="none" spc="0" normalizeH="0" baseline="0" noProof="0" dirty="0">
                <a:ln>
                  <a:noFill/>
                </a:ln>
                <a:solidFill>
                  <a:srgbClr val="335921"/>
                </a:solidFill>
                <a:effectLst/>
                <a:uLnTx/>
                <a:uFillTx/>
                <a:latin typeface="Arial"/>
                <a:ea typeface="+mn-ea"/>
                <a:cs typeface="+mn-cs"/>
              </a:rPr>
              <a:t>Support for the preparation and implementation of EIP-AGRI operational groups and for knowledge sharing (Art.19) – replacing current Art. 77, 78 and 127</a:t>
            </a:r>
          </a:p>
          <a:p>
            <a:pPr marL="5334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300" b="0" i="0" u="none" strike="noStrike" kern="1200" cap="none" spc="0" normalizeH="0" baseline="0" noProof="0" dirty="0">
                <a:ln>
                  <a:noFill/>
                </a:ln>
                <a:solidFill>
                  <a:srgbClr val="335921"/>
                </a:solidFill>
                <a:effectLst/>
                <a:uLnTx/>
                <a:uFillTx/>
                <a:latin typeface="Arial"/>
                <a:ea typeface="+mn-ea"/>
                <a:cs typeface="+mn-cs"/>
              </a:rPr>
              <a:t>Provisions on Agricultural Knowledge and Innovation System (AKIS) to support innovation and knowledge sharing (Art. 20). Member States need to ensure provision of advice &amp; transparency on advisors – replacing current Art. 15 and 114</a:t>
            </a:r>
          </a:p>
          <a:p>
            <a:pPr marL="5334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300" b="0" i="0" u="none" strike="noStrike" kern="1200" cap="none" spc="0" normalizeH="0" baseline="0" noProof="0" dirty="0">
                <a:ln>
                  <a:noFill/>
                </a:ln>
                <a:solidFill>
                  <a:srgbClr val="335921"/>
                </a:solidFill>
                <a:effectLst/>
                <a:uLnTx/>
                <a:uFillTx/>
                <a:latin typeface="Arial"/>
                <a:ea typeface="+mn-ea"/>
                <a:cs typeface="+mn-cs"/>
              </a:rPr>
              <a:t>CAP networks activities continued under NRP Art. 57 - replacing current Art. 126: objective/tasks again to foster innovation, peer-to-peer learning and knowledge sharing, build capacity and network OGs</a:t>
            </a:r>
          </a:p>
        </p:txBody>
      </p:sp>
    </p:spTree>
    <p:extLst>
      <p:ext uri="{BB962C8B-B14F-4D97-AF65-F5344CB8AC3E}">
        <p14:creationId xmlns:p14="http://schemas.microsoft.com/office/powerpoint/2010/main" val="9020352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96F6-D081-53CD-4081-F809F06769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2E793-373E-CAFB-7F0F-6D38E5BC8F5F}"/>
              </a:ext>
            </a:extLst>
          </p:cNvPr>
          <p:cNvSpPr>
            <a:spLocks noGrp="1"/>
          </p:cNvSpPr>
          <p:nvPr>
            <p:ph type="title"/>
          </p:nvPr>
        </p:nvSpPr>
        <p:spPr>
          <a:xfrm>
            <a:off x="520181" y="-141190"/>
            <a:ext cx="11067474" cy="1181709"/>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19 CAP COM(2025) 560 final: </a:t>
            </a:r>
            <a:b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br>
            <a:endParaRPr lang="en-US" sz="2800" b="1" spc="-1" dirty="0">
              <a:solidFill>
                <a:srgbClr val="BBB831"/>
              </a:solidFill>
              <a:uFill>
                <a:solidFill>
                  <a:srgbClr val="FFFFFF"/>
                </a:solidFill>
              </a:u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8274BE6F-9055-D1EC-DBF3-DDAE3818221C}"/>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4DC5FC93-9B75-0067-F6AD-FD4989264CA7}"/>
              </a:ext>
            </a:extLst>
          </p:cNvPr>
          <p:cNvSpPr txBox="1"/>
          <p:nvPr/>
        </p:nvSpPr>
        <p:spPr>
          <a:xfrm>
            <a:off x="-126131" y="671849"/>
            <a:ext cx="12310241" cy="6386364"/>
          </a:xfrm>
          <a:prstGeom prst="rect">
            <a:avLst/>
          </a:prstGeom>
          <a:solidFill>
            <a:schemeClr val="bg1"/>
          </a:solidFill>
          <a:ln>
            <a:noFill/>
          </a:ln>
        </p:spPr>
        <p:txBody>
          <a:bodyPr wrap="square" rtlCol="0">
            <a:spAutoFit/>
          </a:bodyPr>
          <a:lstStyle/>
          <a:p>
            <a:pPr marL="647700" marR="0" lvl="1" indent="-4572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a) </a:t>
            </a:r>
            <a:r>
              <a:rPr kumimoji="0" lang="en-US" sz="2200" b="1" i="0" u="none" strike="noStrike" kern="1200" cap="none" spc="0" normalizeH="0" baseline="0" noProof="0" dirty="0">
                <a:ln>
                  <a:noFill/>
                </a:ln>
                <a:solidFill>
                  <a:srgbClr val="335921"/>
                </a:solidFill>
                <a:effectLst/>
                <a:uLnTx/>
                <a:uFillTx/>
                <a:latin typeface="Arial"/>
                <a:ea typeface="+mn-ea"/>
                <a:cs typeface="+mn-cs"/>
              </a:rPr>
              <a:t>Support</a:t>
            </a:r>
            <a:r>
              <a:rPr kumimoji="0" lang="en-US" sz="2200" b="0" i="0" u="none" strike="noStrike" kern="1200" cap="none" spc="0" normalizeH="0" baseline="0" noProof="0" dirty="0">
                <a:ln>
                  <a:noFill/>
                </a:ln>
                <a:solidFill>
                  <a:srgbClr val="335921"/>
                </a:solidFill>
                <a:effectLst/>
                <a:uLnTx/>
                <a:uFillTx/>
                <a:latin typeface="Arial"/>
                <a:ea typeface="+mn-ea"/>
                <a:cs typeface="+mn-cs"/>
              </a:rPr>
              <a:t> to </a:t>
            </a:r>
            <a:r>
              <a:rPr kumimoji="0" lang="en-US" sz="2200" b="1" i="0" u="none" strike="noStrike" kern="1200" cap="none" spc="0" normalizeH="0" baseline="0" noProof="0" dirty="0">
                <a:ln>
                  <a:noFill/>
                </a:ln>
                <a:solidFill>
                  <a:srgbClr val="C00000"/>
                </a:solidFill>
                <a:effectLst/>
                <a:uLnTx/>
                <a:uFillTx/>
                <a:latin typeface="Arial"/>
                <a:ea typeface="+mn-ea"/>
                <a:cs typeface="+mn-cs"/>
              </a:rPr>
              <a:t>prepare</a:t>
            </a:r>
            <a:r>
              <a:rPr kumimoji="0" lang="en-US" sz="2200" b="0" i="0" u="none" strike="noStrike" kern="1200" cap="none" spc="0" normalizeH="0" baseline="0" noProof="0" dirty="0">
                <a:ln>
                  <a:noFill/>
                </a:ln>
                <a:solidFill>
                  <a:srgbClr val="335921"/>
                </a:solidFill>
                <a:effectLst/>
                <a:uLnTx/>
                <a:uFillTx/>
                <a:latin typeface="Arial"/>
                <a:ea typeface="+mn-ea"/>
                <a:cs typeface="+mn-cs"/>
              </a:rPr>
              <a:t> and </a:t>
            </a:r>
            <a:r>
              <a:rPr kumimoji="0" lang="en-US" sz="2200" b="1" i="0" u="none" strike="noStrike" kern="1200" cap="none" spc="0" normalizeH="0" baseline="0" noProof="0" dirty="0">
                <a:ln>
                  <a:noFill/>
                </a:ln>
                <a:solidFill>
                  <a:srgbClr val="C00000"/>
                </a:solidFill>
                <a:effectLst/>
                <a:uLnTx/>
                <a:uFillTx/>
                <a:latin typeface="Arial"/>
                <a:ea typeface="+mn-ea"/>
                <a:cs typeface="+mn-cs"/>
              </a:rPr>
              <a:t>implement</a:t>
            </a:r>
            <a:r>
              <a:rPr kumimoji="0" lang="en-US" sz="2200" b="0" i="0" u="none" strike="noStrike" kern="1200" cap="none" spc="0" normalizeH="0" baseline="0" noProof="0" dirty="0">
                <a:ln>
                  <a:noFill/>
                </a:ln>
                <a:solidFill>
                  <a:srgbClr val="335921"/>
                </a:solidFill>
                <a:effectLst/>
                <a:uLnTx/>
                <a:uFillTx/>
                <a:latin typeface="Arial"/>
                <a:ea typeface="+mn-ea"/>
                <a:cs typeface="+mn-cs"/>
              </a:rPr>
              <a:t> the projects of the EIP-AGRI operational groups as well as actions to </a:t>
            </a:r>
            <a:r>
              <a:rPr kumimoji="0" lang="en-US" sz="2200" b="1" i="0" u="none" strike="noStrike" kern="1200" cap="none" spc="0" normalizeH="0" baseline="0" noProof="0" dirty="0">
                <a:ln>
                  <a:noFill/>
                </a:ln>
                <a:solidFill>
                  <a:srgbClr val="C00000"/>
                </a:solidFill>
                <a:effectLst/>
                <a:uLnTx/>
                <a:uFillTx/>
                <a:latin typeface="Arial"/>
                <a:ea typeface="+mn-ea"/>
                <a:cs typeface="+mn-cs"/>
              </a:rPr>
              <a:t>ensure broader uptake </a:t>
            </a:r>
            <a:r>
              <a:rPr kumimoji="0" lang="en-US" sz="2200" b="0" i="0" u="none" strike="noStrike" kern="1200" cap="none" spc="0" normalizeH="0" baseline="0" noProof="0" dirty="0">
                <a:ln>
                  <a:noFill/>
                </a:ln>
                <a:solidFill>
                  <a:srgbClr val="335921"/>
                </a:solidFill>
                <a:effectLst/>
                <a:uLnTx/>
                <a:uFillTx/>
                <a:latin typeface="Arial"/>
                <a:ea typeface="+mn-ea"/>
                <a:cs typeface="+mn-cs"/>
              </a:rPr>
              <a:t>of projects’ results </a:t>
            </a:r>
            <a:r>
              <a:rPr kumimoji="0" lang="en-US" sz="2200" b="0" i="1" u="none" strike="noStrike" kern="1200" cap="none" spc="0" normalizeH="0" baseline="0" noProof="0" dirty="0">
                <a:ln>
                  <a:noFill/>
                </a:ln>
                <a:solidFill>
                  <a:srgbClr val="C00000"/>
                </a:solidFill>
                <a:effectLst/>
                <a:uLnTx/>
                <a:uFillTx/>
                <a:latin typeface="Arial"/>
                <a:ea typeface="+mn-ea"/>
                <a:cs typeface="+mn-cs"/>
              </a:rPr>
              <a:t>(EIP OGs)</a:t>
            </a:r>
          </a:p>
          <a:p>
            <a:pPr marL="647700" marR="0" lvl="2" indent="0" algn="l"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(b) </a:t>
            </a:r>
            <a:r>
              <a:rPr kumimoji="0" lang="en-US" sz="2200" b="1" i="0" u="none" strike="noStrike" kern="1200" cap="none" spc="0" normalizeH="0" baseline="0" noProof="0" dirty="0">
                <a:ln>
                  <a:noFill/>
                </a:ln>
                <a:solidFill>
                  <a:srgbClr val="335921"/>
                </a:solidFill>
                <a:effectLst/>
                <a:uLnTx/>
                <a:uFillTx/>
                <a:latin typeface="Arial"/>
                <a:ea typeface="+mn-ea"/>
                <a:cs typeface="+mn-cs"/>
              </a:rPr>
              <a:t>Support</a:t>
            </a:r>
            <a:r>
              <a:rPr kumimoji="0" lang="en-US" sz="2200" b="0" i="0" u="none" strike="noStrike" kern="1200" cap="none" spc="0" normalizeH="0" baseline="0" noProof="0" dirty="0">
                <a:ln>
                  <a:noFill/>
                </a:ln>
                <a:solidFill>
                  <a:srgbClr val="335921"/>
                </a:solidFill>
                <a:effectLst/>
                <a:uLnTx/>
                <a:uFillTx/>
                <a:latin typeface="Arial"/>
                <a:ea typeface="+mn-ea"/>
                <a:cs typeface="+mn-cs"/>
              </a:rPr>
              <a:t> for actions to </a:t>
            </a:r>
            <a:r>
              <a:rPr kumimoji="0" lang="en-US" sz="2200" b="1" i="0" u="none" strike="noStrike" kern="1200" cap="none" spc="0" normalizeH="0" baseline="0" noProof="0" dirty="0">
                <a:ln>
                  <a:noFill/>
                </a:ln>
                <a:solidFill>
                  <a:srgbClr val="C00000"/>
                </a:solidFill>
                <a:effectLst/>
                <a:uLnTx/>
                <a:uFillTx/>
                <a:latin typeface="Arial"/>
                <a:ea typeface="+mn-ea"/>
                <a:cs typeface="+mn-cs"/>
              </a:rPr>
              <a:t>promote innovation, training and advice</a:t>
            </a:r>
            <a:r>
              <a:rPr kumimoji="0" lang="en-US" sz="2200" b="0" i="0" u="none" strike="noStrike" kern="1200" cap="none" spc="0" normalizeH="0" baseline="0" noProof="0" dirty="0">
                <a:ln>
                  <a:noFill/>
                </a:ln>
                <a:solidFill>
                  <a:srgbClr val="335921"/>
                </a:solidFill>
                <a:effectLst/>
                <a:uLnTx/>
                <a:uFillTx/>
                <a:latin typeface="Arial"/>
                <a:ea typeface="+mn-ea"/>
                <a:cs typeface="+mn-cs"/>
              </a:rPr>
              <a:t>, skills development, advisory services and </a:t>
            </a:r>
            <a:r>
              <a:rPr kumimoji="0" lang="en-US" sz="2200" b="1" i="0" u="none" strike="noStrike" kern="1200" cap="none" spc="0" normalizeH="0" baseline="0" noProof="0" dirty="0">
                <a:ln>
                  <a:noFill/>
                </a:ln>
                <a:solidFill>
                  <a:srgbClr val="C00000"/>
                </a:solidFill>
                <a:effectLst/>
                <a:uLnTx/>
                <a:uFillTx/>
                <a:latin typeface="Arial"/>
                <a:ea typeface="+mn-ea"/>
                <a:cs typeface="+mn-cs"/>
              </a:rPr>
              <a:t>other forms of knowledge sharing </a:t>
            </a:r>
            <a:r>
              <a:rPr kumimoji="0" lang="en-US" sz="2200" b="0" i="0" u="none" strike="noStrike" kern="1200" cap="none" spc="0" normalizeH="0" baseline="0" noProof="0" dirty="0">
                <a:ln>
                  <a:noFill/>
                </a:ln>
                <a:solidFill>
                  <a:srgbClr val="335921"/>
                </a:solidFill>
                <a:effectLst/>
                <a:uLnTx/>
                <a:uFillTx/>
                <a:latin typeface="Arial"/>
                <a:ea typeface="+mn-ea"/>
                <a:cs typeface="+mn-cs"/>
              </a:rPr>
              <a:t>and dissemination of information. </a:t>
            </a:r>
            <a:r>
              <a:rPr kumimoji="0" lang="en-US" sz="2200" b="0" i="1" u="none" strike="noStrike" kern="1200" cap="none" spc="0" normalizeH="0" baseline="0" noProof="0" dirty="0">
                <a:ln>
                  <a:noFill/>
                </a:ln>
                <a:solidFill>
                  <a:srgbClr val="C00000"/>
                </a:solidFill>
                <a:effectLst/>
                <a:uLnTx/>
                <a:uFillTx/>
                <a:latin typeface="Arial"/>
                <a:ea typeface="+mn-ea"/>
                <a:cs typeface="+mn-cs"/>
              </a:rPr>
              <a:t>(KNOW)</a:t>
            </a:r>
          </a:p>
          <a:p>
            <a:pPr marL="647700" marR="0" lvl="1" indent="-4572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Aims of the EIP-AGRI: </a:t>
            </a:r>
            <a:r>
              <a:rPr kumimoji="0" lang="en-US" sz="2200" b="0" i="0" u="none" strike="noStrike" kern="1200" cap="none" spc="0" normalizeH="0" baseline="0" noProof="0" dirty="0">
                <a:ln>
                  <a:noFill/>
                </a:ln>
                <a:solidFill>
                  <a:srgbClr val="C00000"/>
                </a:solidFill>
                <a:effectLst/>
                <a:uLnTx/>
                <a:uFillTx/>
                <a:latin typeface="Arial"/>
                <a:ea typeface="+mn-ea"/>
                <a:cs typeface="+mn-cs"/>
              </a:rPr>
              <a:t>results of EIP OG to be disseminated and multiplied through AKIS</a:t>
            </a:r>
          </a:p>
          <a:p>
            <a:pPr marL="647700" marR="0" lvl="1" indent="-4572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Projects implemented by the EIP-AGRI OGs based on the </a:t>
            </a:r>
            <a:r>
              <a:rPr kumimoji="0" lang="en-US" sz="2200" b="1" i="0" u="none" strike="noStrike" kern="1200" cap="none" spc="0" normalizeH="0" baseline="0" noProof="0" dirty="0">
                <a:ln>
                  <a:noFill/>
                </a:ln>
                <a:solidFill>
                  <a:srgbClr val="C00000"/>
                </a:solidFill>
                <a:effectLst/>
                <a:uLnTx/>
                <a:uFillTx/>
                <a:latin typeface="Arial"/>
                <a:ea typeface="+mn-ea"/>
                <a:cs typeface="+mn-cs"/>
              </a:rPr>
              <a:t>‘interactive innovation model’: </a:t>
            </a:r>
          </a:p>
          <a:p>
            <a:pPr marL="1104900" marR="0" lvl="2"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000" b="0" i="0" u="none" strike="noStrike" kern="1200" cap="none" spc="0" normalizeH="0" baseline="0" noProof="0" dirty="0">
                <a:ln>
                  <a:noFill/>
                </a:ln>
                <a:solidFill>
                  <a:srgbClr val="335921"/>
                </a:solidFill>
                <a:effectLst/>
                <a:uLnTx/>
                <a:uFillTx/>
                <a:latin typeface="Arial"/>
                <a:ea typeface="+mn-ea"/>
                <a:cs typeface="+mn-cs"/>
              </a:rPr>
              <a:t>develop innovative solutions </a:t>
            </a:r>
            <a:r>
              <a:rPr kumimoji="0" lang="en-US" sz="2000" b="1" i="0" u="none" strike="noStrike" kern="1200" cap="none" spc="0" normalizeH="0" baseline="0" noProof="0" dirty="0">
                <a:ln>
                  <a:noFill/>
                </a:ln>
                <a:solidFill>
                  <a:srgbClr val="335921"/>
                </a:solidFill>
                <a:effectLst/>
                <a:uLnTx/>
                <a:uFillTx/>
                <a:latin typeface="Arial"/>
                <a:ea typeface="+mn-ea"/>
                <a:cs typeface="+mn-cs"/>
              </a:rPr>
              <a:t>focusing on the specific needs of farmers, forester holders and rural actors;</a:t>
            </a:r>
          </a:p>
          <a:p>
            <a:pPr marL="1104900" marR="0" lvl="2"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000" b="0" i="0" u="none" strike="noStrike" kern="1200" cap="none" spc="0" normalizeH="0" baseline="0" noProof="0" dirty="0">
                <a:ln>
                  <a:noFill/>
                </a:ln>
                <a:solidFill>
                  <a:srgbClr val="335921"/>
                </a:solidFill>
                <a:effectLst/>
                <a:uLnTx/>
                <a:uFillTx/>
                <a:latin typeface="Arial"/>
                <a:ea typeface="+mn-ea"/>
                <a:cs typeface="+mn-cs"/>
              </a:rPr>
              <a:t>bring together partners with </a:t>
            </a:r>
            <a:r>
              <a:rPr kumimoji="0" lang="en-US" sz="2000" b="1" i="0" u="none" strike="noStrike" kern="1200" cap="none" spc="0" normalizeH="0" baseline="0" noProof="0" dirty="0">
                <a:ln>
                  <a:noFill/>
                </a:ln>
                <a:solidFill>
                  <a:srgbClr val="335921"/>
                </a:solidFill>
                <a:effectLst/>
                <a:uLnTx/>
                <a:uFillTx/>
                <a:latin typeface="Arial"/>
                <a:ea typeface="+mn-ea"/>
                <a:cs typeface="+mn-cs"/>
              </a:rPr>
              <a:t>complementary</a:t>
            </a:r>
            <a:r>
              <a:rPr kumimoji="0" lang="en-US" sz="2000" b="0" i="0" u="none" strike="noStrike" kern="1200" cap="none" spc="0" normalizeH="0" baseline="0" noProof="0" dirty="0">
                <a:ln>
                  <a:noFill/>
                </a:ln>
                <a:solidFill>
                  <a:srgbClr val="335921"/>
                </a:solidFill>
                <a:effectLst/>
                <a:uLnTx/>
                <a:uFillTx/>
                <a:latin typeface="Arial"/>
                <a:ea typeface="+mn-ea"/>
                <a:cs typeface="+mn-cs"/>
              </a:rPr>
              <a:t> knowledge such as academia, researchers and the farming community, and where relevant, </a:t>
            </a:r>
            <a:r>
              <a:rPr kumimoji="0" lang="en-US" sz="2000" b="1" i="0" u="none" strike="noStrike" kern="1200" cap="none" spc="0" normalizeH="0" baseline="0" noProof="0" dirty="0">
                <a:ln>
                  <a:noFill/>
                </a:ln>
                <a:solidFill>
                  <a:srgbClr val="C00000"/>
                </a:solidFill>
                <a:effectLst/>
                <a:uLnTx/>
                <a:uFillTx/>
                <a:latin typeface="Arial"/>
                <a:ea typeface="+mn-ea"/>
                <a:cs typeface="+mn-cs"/>
              </a:rPr>
              <a:t>actors of the food chain </a:t>
            </a:r>
            <a:r>
              <a:rPr kumimoji="0" lang="en-US" sz="2000" b="0" i="0" u="none" strike="noStrike" kern="1200" cap="none" spc="0" normalizeH="0" baseline="0" noProof="0" dirty="0">
                <a:ln>
                  <a:noFill/>
                </a:ln>
                <a:solidFill>
                  <a:srgbClr val="335921"/>
                </a:solidFill>
                <a:effectLst/>
                <a:uLnTx/>
                <a:uFillTx/>
                <a:latin typeface="Arial"/>
                <a:ea typeface="+mn-ea"/>
                <a:cs typeface="+mn-cs"/>
              </a:rPr>
              <a:t>and ensure their active involvement in projects; </a:t>
            </a:r>
          </a:p>
          <a:p>
            <a:pPr marL="1104900" marR="0" lvl="2"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000" b="0" i="0" u="none" strike="noStrike" kern="1200" cap="none" spc="0" normalizeH="0" baseline="0" noProof="0" dirty="0">
                <a:ln>
                  <a:noFill/>
                </a:ln>
                <a:solidFill>
                  <a:srgbClr val="335921"/>
                </a:solidFill>
                <a:effectLst/>
                <a:uLnTx/>
                <a:uFillTx/>
                <a:latin typeface="Arial"/>
                <a:ea typeface="+mn-ea"/>
                <a:cs typeface="+mn-cs"/>
              </a:rPr>
              <a:t>the projects are </a:t>
            </a:r>
            <a:r>
              <a:rPr kumimoji="0" lang="en-US" sz="2000" b="1" i="0" u="none" strike="noStrike" kern="1200" cap="none" spc="0" normalizeH="0" baseline="0" noProof="0" dirty="0">
                <a:ln>
                  <a:noFill/>
                </a:ln>
                <a:solidFill>
                  <a:srgbClr val="335921"/>
                </a:solidFill>
                <a:effectLst/>
                <a:uLnTx/>
                <a:uFillTx/>
                <a:latin typeface="Arial"/>
                <a:ea typeface="+mn-ea"/>
                <a:cs typeface="+mn-cs"/>
              </a:rPr>
              <a:t>co-created and co-decided </a:t>
            </a:r>
            <a:r>
              <a:rPr kumimoji="0" lang="en-US" sz="2000" b="0" i="0" u="none" strike="noStrike" kern="1200" cap="none" spc="0" normalizeH="0" baseline="0" noProof="0" dirty="0">
                <a:ln>
                  <a:noFill/>
                </a:ln>
                <a:solidFill>
                  <a:srgbClr val="335921"/>
                </a:solidFill>
                <a:effectLst/>
                <a:uLnTx/>
                <a:uFillTx/>
                <a:latin typeface="Arial"/>
                <a:ea typeface="+mn-ea"/>
                <a:cs typeface="+mn-cs"/>
              </a:rPr>
              <a:t>among the actors involved in the projects and implemented in a consultative manner, including ensuring the potential for scale up</a:t>
            </a:r>
          </a:p>
          <a:p>
            <a:pPr marL="647700" marR="0" lvl="2" indent="0" algn="l"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Member States shall ensure that </a:t>
            </a:r>
            <a:r>
              <a:rPr kumimoji="0" lang="en-US" sz="2200" b="1" i="0" u="none" strike="noStrike" kern="1200" cap="none" spc="0" normalizeH="0" baseline="0" noProof="0" dirty="0">
                <a:ln>
                  <a:noFill/>
                </a:ln>
                <a:solidFill>
                  <a:srgbClr val="C00000"/>
                </a:solidFill>
                <a:effectLst/>
                <a:uLnTx/>
                <a:uFillTx/>
                <a:latin typeface="Arial"/>
                <a:ea typeface="+mn-ea"/>
                <a:cs typeface="+mn-cs"/>
              </a:rPr>
              <a:t>the key results … are disseminated through practice-oriented channels, </a:t>
            </a:r>
            <a:r>
              <a:rPr kumimoji="0" lang="en-US" sz="2200" b="0" i="0" u="none" strike="noStrike" kern="1200" cap="none" spc="0" normalizeH="0" baseline="0" noProof="0" dirty="0">
                <a:ln>
                  <a:noFill/>
                </a:ln>
                <a:solidFill>
                  <a:srgbClr val="335921"/>
                </a:solidFill>
                <a:effectLst/>
                <a:uLnTx/>
                <a:uFillTx/>
                <a:latin typeface="Arial"/>
                <a:ea typeface="+mn-ea"/>
                <a:cs typeface="+mn-cs"/>
              </a:rPr>
              <a:t>including the national and Union CAP networks. ….with </a:t>
            </a:r>
            <a:r>
              <a:rPr kumimoji="0" lang="en-US" sz="2200" b="0" i="0" u="none" strike="noStrike" kern="1200" cap="none" spc="0" normalizeH="0" baseline="0" noProof="0" dirty="0">
                <a:ln>
                  <a:noFill/>
                </a:ln>
                <a:solidFill>
                  <a:srgbClr val="C00000"/>
                </a:solidFill>
                <a:effectLst/>
                <a:uLnTx/>
                <a:uFillTx/>
                <a:latin typeface="Arial"/>
                <a:ea typeface="+mn-ea"/>
                <a:cs typeface="+mn-cs"/>
              </a:rPr>
              <a:t>focus on the practical innovative solutions</a:t>
            </a:r>
            <a:r>
              <a:rPr kumimoji="0" lang="en-US" sz="2200" b="0" i="0" u="none" strike="noStrike" kern="1200" cap="none" spc="0" normalizeH="0" baseline="0" noProof="0" dirty="0">
                <a:ln>
                  <a:noFill/>
                </a:ln>
                <a:solidFill>
                  <a:srgbClr val="335921"/>
                </a:solidFill>
                <a:effectLst/>
                <a:uLnTx/>
                <a:uFillTx/>
                <a:latin typeface="Arial"/>
                <a:ea typeface="+mn-ea"/>
                <a:cs typeface="+mn-cs"/>
              </a:rPr>
              <a:t> developed.</a:t>
            </a:r>
          </a:p>
        </p:txBody>
      </p:sp>
    </p:spTree>
    <p:extLst>
      <p:ext uri="{BB962C8B-B14F-4D97-AF65-F5344CB8AC3E}">
        <p14:creationId xmlns:p14="http://schemas.microsoft.com/office/powerpoint/2010/main" val="3923910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962BA-282A-EED8-23D7-82B9F7F41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1D727-7AD4-D207-C361-78D6A72673DD}"/>
              </a:ext>
            </a:extLst>
          </p:cNvPr>
          <p:cNvSpPr>
            <a:spLocks noGrp="1"/>
          </p:cNvSpPr>
          <p:nvPr>
            <p:ph type="title"/>
          </p:nvPr>
        </p:nvSpPr>
        <p:spPr>
          <a:xfrm>
            <a:off x="520181" y="24350"/>
            <a:ext cx="11067474" cy="1181709"/>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20 “Agricultural knowledge and innovation systems and farm advisory service“</a:t>
            </a:r>
          </a:p>
        </p:txBody>
      </p:sp>
      <p:sp>
        <p:nvSpPr>
          <p:cNvPr id="3" name="Rectangle 2">
            <a:extLst>
              <a:ext uri="{FF2B5EF4-FFF2-40B4-BE49-F238E27FC236}">
                <a16:creationId xmlns:a16="http://schemas.microsoft.com/office/drawing/2014/main" id="{979BDD12-8347-47E5-4F39-D3B95A2B020B}"/>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18A78DAA-6E2E-1046-EC6A-C7A0FD290187}"/>
              </a:ext>
            </a:extLst>
          </p:cNvPr>
          <p:cNvSpPr txBox="1"/>
          <p:nvPr/>
        </p:nvSpPr>
        <p:spPr>
          <a:xfrm>
            <a:off x="204952" y="1515309"/>
            <a:ext cx="11863551" cy="4832092"/>
          </a:xfrm>
          <a:prstGeom prst="rect">
            <a:avLst/>
          </a:prstGeom>
          <a:solidFill>
            <a:schemeClr val="bg1"/>
          </a:solidFill>
          <a:ln>
            <a:noFill/>
          </a:ln>
        </p:spPr>
        <p:txBody>
          <a:bodyPr wrap="square" rtlCol="0">
            <a:spAutoFit/>
          </a:bodyPr>
          <a:lstStyle/>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Each Member State shall ensure that farmers and forest holders have </a:t>
            </a:r>
            <a:r>
              <a:rPr kumimoji="0" lang="en-US" sz="2400" b="0" i="0" u="none" strike="noStrike" kern="1200" cap="none" spc="0" normalizeH="0" baseline="0" noProof="0" dirty="0">
                <a:ln>
                  <a:noFill/>
                </a:ln>
                <a:solidFill>
                  <a:srgbClr val="C00000"/>
                </a:solidFill>
                <a:effectLst/>
                <a:uLnTx/>
                <a:uFillTx/>
                <a:latin typeface="Arial"/>
                <a:ea typeface="+mn-ea"/>
                <a:cs typeface="+mn-cs"/>
              </a:rPr>
              <a:t>access to innovation and that new knowledge reaches them in a timely and effective manner</a:t>
            </a:r>
            <a:r>
              <a:rPr kumimoji="0" lang="en-US" sz="2400" b="0" i="0" u="none" strike="noStrike" kern="1200" cap="none" spc="0" normalizeH="0" baseline="0" noProof="0" dirty="0">
                <a:ln>
                  <a:noFill/>
                </a:ln>
                <a:solidFill>
                  <a:srgbClr val="335921"/>
                </a:solidFill>
                <a:effectLst/>
                <a:uLnTx/>
                <a:uFillTx/>
                <a:latin typeface="Arial"/>
                <a:ea typeface="+mn-ea"/>
                <a:cs typeface="+mn-cs"/>
              </a:rPr>
              <a:t>, enabling them to deploy innovative and sustainable solutions effectively and profit from up-to-date knowledge in the agricultural sector. </a:t>
            </a:r>
          </a:p>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To meet the requirement laid down in paragraph 1, </a:t>
            </a:r>
            <a:r>
              <a:rPr kumimoji="0" lang="en-US" sz="2400" b="1" i="0" u="none" strike="noStrike" kern="1200" cap="none" spc="0" normalizeH="0" baseline="0" noProof="0" dirty="0">
                <a:ln>
                  <a:noFill/>
                </a:ln>
                <a:solidFill>
                  <a:srgbClr val="C00000"/>
                </a:solidFill>
                <a:effectLst/>
                <a:uLnTx/>
                <a:uFillTx/>
                <a:latin typeface="Arial"/>
                <a:ea typeface="+mn-ea"/>
                <a:cs typeface="+mn-cs"/>
              </a:rPr>
              <a:t>each Member State shall establish in the NRP Plan </a:t>
            </a:r>
            <a:r>
              <a:rPr kumimoji="0" lang="en-US" sz="2400" b="0" i="0" u="none" strike="noStrike" kern="1200" cap="none" spc="0" normalizeH="0" baseline="0" noProof="0" dirty="0">
                <a:ln>
                  <a:noFill/>
                </a:ln>
                <a:solidFill>
                  <a:srgbClr val="335921"/>
                </a:solidFill>
                <a:effectLst/>
                <a:uLnTx/>
                <a:uFillTx/>
                <a:latin typeface="Arial"/>
                <a:ea typeface="+mn-ea"/>
                <a:cs typeface="+mn-cs"/>
              </a:rPr>
              <a:t>how innovations and up-to-date knowledge reach farmers, in particular through</a:t>
            </a:r>
            <a:r>
              <a:rPr kumimoji="0" lang="en-US" sz="2400" b="0" i="0" u="none" strike="noStrike" kern="1200" cap="none" spc="0" normalizeH="0" baseline="0" noProof="0" dirty="0">
                <a:ln>
                  <a:noFill/>
                </a:ln>
                <a:solidFill>
                  <a:srgbClr val="C00000"/>
                </a:solidFill>
                <a:effectLst/>
                <a:uLnTx/>
                <a:uFillTx/>
                <a:latin typeface="Arial"/>
                <a:ea typeface="+mn-ea"/>
                <a:cs typeface="+mn-cs"/>
              </a:rPr>
              <a:t> </a:t>
            </a:r>
            <a:r>
              <a:rPr kumimoji="0" lang="en-US" sz="2400" b="1" i="0" u="none" strike="noStrike" kern="1200" cap="none" spc="0" normalizeH="0" baseline="0" noProof="0" dirty="0">
                <a:ln>
                  <a:noFill/>
                </a:ln>
                <a:solidFill>
                  <a:srgbClr val="C00000"/>
                </a:solidFill>
                <a:effectLst/>
                <a:uLnTx/>
                <a:uFillTx/>
                <a:latin typeface="Arial"/>
                <a:ea typeface="+mn-ea"/>
                <a:cs typeface="+mn-cs"/>
              </a:rPr>
              <a:t>the Agricultural Knowledge and Innovation System (the AKIS). ….</a:t>
            </a:r>
          </a:p>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1" i="0" u="none" strike="noStrike" kern="1200" cap="none" spc="0" normalizeH="0" baseline="0" noProof="0" dirty="0">
                <a:ln>
                  <a:noFill/>
                </a:ln>
                <a:solidFill>
                  <a:srgbClr val="C00000"/>
                </a:solidFill>
                <a:effectLst/>
                <a:uLnTx/>
                <a:uFillTx/>
                <a:latin typeface="Arial"/>
                <a:ea typeface="+mn-ea"/>
                <a:cs typeface="+mn-cs"/>
              </a:rPr>
              <a:t>As part of the AKIS</a:t>
            </a:r>
            <a:r>
              <a:rPr kumimoji="0" lang="en-US" sz="2400" b="0" i="0" u="none" strike="noStrike" kern="1200" cap="none" spc="0" normalizeH="0" baseline="0" noProof="0" dirty="0">
                <a:ln>
                  <a:noFill/>
                </a:ln>
                <a:solidFill>
                  <a:srgbClr val="335921"/>
                </a:solidFill>
                <a:effectLst/>
                <a:uLnTx/>
                <a:uFillTx/>
                <a:latin typeface="Arial"/>
                <a:ea typeface="+mn-ea"/>
                <a:cs typeface="+mn-cs"/>
              </a:rPr>
              <a:t>, Member States shall describe in the NRP Plans, and implement, a system for </a:t>
            </a:r>
            <a:r>
              <a:rPr kumimoji="0" lang="en-US" sz="2400" b="1" i="0" u="none" strike="noStrike" kern="1200" cap="none" spc="0" normalizeH="0" baseline="0" noProof="0" dirty="0">
                <a:ln>
                  <a:noFill/>
                </a:ln>
                <a:solidFill>
                  <a:srgbClr val="C00000"/>
                </a:solidFill>
                <a:effectLst/>
                <a:uLnTx/>
                <a:uFillTx/>
                <a:latin typeface="Arial"/>
                <a:ea typeface="+mn-ea"/>
                <a:cs typeface="+mn-cs"/>
              </a:rPr>
              <a:t>provision of farm advisory services </a:t>
            </a:r>
            <a:r>
              <a:rPr kumimoji="0" lang="en-US" sz="2400" b="0" i="0" u="none" strike="noStrike" kern="1200" cap="none" spc="0" normalizeH="0" baseline="0" noProof="0" dirty="0">
                <a:ln>
                  <a:noFill/>
                </a:ln>
                <a:solidFill>
                  <a:srgbClr val="335921"/>
                </a:solidFill>
                <a:effectLst/>
                <a:uLnTx/>
                <a:uFillTx/>
                <a:latin typeface="Arial"/>
                <a:ea typeface="+mn-ea"/>
                <a:cs typeface="+mn-cs"/>
              </a:rPr>
              <a:t>to be established to support access to knowledge and wider deployment and use of innovations </a:t>
            </a:r>
            <a:r>
              <a:rPr kumimoji="0" lang="en-US" sz="2400" b="0" i="1" u="none" strike="noStrike" kern="1200" cap="none" spc="0" normalizeH="0" baseline="0" noProof="0" dirty="0">
                <a:ln>
                  <a:noFill/>
                </a:ln>
                <a:solidFill>
                  <a:srgbClr val="C00000"/>
                </a:solidFill>
                <a:effectLst/>
                <a:uLnTx/>
                <a:uFillTx/>
                <a:latin typeface="Arial"/>
                <a:ea typeface="+mn-ea"/>
                <a:cs typeface="+mn-cs"/>
              </a:rPr>
              <a:t>(organization of advice integrated in the AKIS). </a:t>
            </a:r>
            <a:endParaRPr kumimoji="0" lang="en-US" sz="2400" b="0" i="0" u="none" strike="noStrike" kern="1200" cap="none" spc="0" normalizeH="0" baseline="0" noProof="0" dirty="0">
              <a:ln>
                <a:noFill/>
              </a:ln>
              <a:solidFill>
                <a:srgbClr val="335921"/>
              </a:solidFill>
              <a:effectLst/>
              <a:uLnTx/>
              <a:uFillTx/>
              <a:latin typeface="Arial"/>
              <a:ea typeface="+mn-ea"/>
              <a:cs typeface="+mn-cs"/>
            </a:endParaRPr>
          </a:p>
        </p:txBody>
      </p:sp>
    </p:spTree>
    <p:extLst>
      <p:ext uri="{BB962C8B-B14F-4D97-AF65-F5344CB8AC3E}">
        <p14:creationId xmlns:p14="http://schemas.microsoft.com/office/powerpoint/2010/main" val="19272829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1522C-02C6-3053-2C44-5FA1EE7F65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360AE-EB35-F005-28F8-75820FA24402}"/>
              </a:ext>
            </a:extLst>
          </p:cNvPr>
          <p:cNvSpPr>
            <a:spLocks noGrp="1"/>
          </p:cNvSpPr>
          <p:nvPr>
            <p:ph type="title"/>
          </p:nvPr>
        </p:nvSpPr>
        <p:spPr>
          <a:xfrm>
            <a:off x="646305" y="181299"/>
            <a:ext cx="11067474" cy="579094"/>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20: Advice  elements</a:t>
            </a:r>
          </a:p>
        </p:txBody>
      </p:sp>
      <p:sp>
        <p:nvSpPr>
          <p:cNvPr id="3" name="Rectangle 2">
            <a:extLst>
              <a:ext uri="{FF2B5EF4-FFF2-40B4-BE49-F238E27FC236}">
                <a16:creationId xmlns:a16="http://schemas.microsoft.com/office/drawing/2014/main" id="{2E8436EF-FF49-273E-EF07-1747030819D4}"/>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35E2D2CF-0924-42CF-379F-1C3D97C7312D}"/>
              </a:ext>
            </a:extLst>
          </p:cNvPr>
          <p:cNvSpPr txBox="1"/>
          <p:nvPr/>
        </p:nvSpPr>
        <p:spPr>
          <a:xfrm>
            <a:off x="102476" y="900441"/>
            <a:ext cx="12089524" cy="5863144"/>
          </a:xfrm>
          <a:prstGeom prst="rect">
            <a:avLst/>
          </a:prstGeom>
          <a:solidFill>
            <a:schemeClr val="bg1"/>
          </a:solidFill>
          <a:ln>
            <a:noFill/>
          </a:ln>
        </p:spPr>
        <p:txBody>
          <a:bodyPr wrap="square" rtlCol="0">
            <a:spAutoFit/>
          </a:bodyPr>
          <a:lstStyle/>
          <a:p>
            <a:pPr marL="647700" marR="0" lvl="1" indent="-457200" algn="l" defTabSz="914400" rtl="0" eaLnBrk="1" fontAlgn="auto" latinLnBrk="0" hangingPunct="1">
              <a:lnSpc>
                <a:spcPct val="100000"/>
              </a:lnSpc>
              <a:spcBef>
                <a:spcPts val="600"/>
              </a:spcBef>
              <a:spcAft>
                <a:spcPts val="0"/>
              </a:spcAft>
              <a:buClrTx/>
              <a:buSzTx/>
              <a:buFont typeface="+mj-lt"/>
              <a:buAutoNum type="arabicPeriod" startAt="3"/>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The farm advisory services shall cover all the following elements: </a:t>
            </a:r>
          </a:p>
          <a:p>
            <a:pPr marL="647700" marR="0" lvl="2" indent="0" algn="l"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(a) </a:t>
            </a:r>
            <a:r>
              <a:rPr kumimoji="0" lang="en-US" sz="2400" b="1" i="0" u="none" strike="noStrike" kern="1200" cap="none" spc="0" normalizeH="0" baseline="0" noProof="0" dirty="0">
                <a:ln>
                  <a:noFill/>
                </a:ln>
                <a:solidFill>
                  <a:srgbClr val="C00000"/>
                </a:solidFill>
                <a:effectLst/>
                <a:uLnTx/>
                <a:uFillTx/>
                <a:latin typeface="Arial"/>
                <a:ea typeface="+mn-ea"/>
                <a:cs typeface="+mn-cs"/>
              </a:rPr>
              <a:t>Tailored advice </a:t>
            </a:r>
            <a:r>
              <a:rPr kumimoji="0" lang="en-US" sz="2400" b="0" i="0" u="none" strike="noStrike" kern="1200" cap="none" spc="0" normalizeH="0" baseline="0" noProof="0" dirty="0">
                <a:ln>
                  <a:noFill/>
                </a:ln>
                <a:solidFill>
                  <a:srgbClr val="335921"/>
                </a:solidFill>
                <a:effectLst/>
                <a:uLnTx/>
                <a:uFillTx/>
                <a:latin typeface="Arial"/>
                <a:ea typeface="+mn-ea"/>
                <a:cs typeface="+mn-cs"/>
              </a:rPr>
              <a:t>to farmers and forest holders on sustainable and resilient management of land, farms and forests …, as well as on the </a:t>
            </a:r>
            <a:r>
              <a:rPr kumimoji="0" lang="en-US" sz="2400" b="0" i="0" u="none" strike="noStrike" kern="1200" cap="none" spc="0" normalizeH="0" baseline="0" noProof="0" dirty="0">
                <a:ln>
                  <a:noFill/>
                </a:ln>
                <a:solidFill>
                  <a:srgbClr val="C00000"/>
                </a:solidFill>
                <a:effectLst/>
                <a:uLnTx/>
                <a:uFillTx/>
                <a:latin typeface="Arial"/>
                <a:ea typeface="+mn-ea"/>
                <a:cs typeface="+mn-cs"/>
              </a:rPr>
              <a:t>requirements for support set out in the NRP Plans, including farm stewardship</a:t>
            </a:r>
            <a:r>
              <a:rPr kumimoji="0" lang="en-US" sz="2400" b="0" i="0" u="none" strike="noStrike" kern="1200" cap="none" spc="0" normalizeH="0" baseline="0" noProof="0" dirty="0">
                <a:ln>
                  <a:noFill/>
                </a:ln>
                <a:solidFill>
                  <a:srgbClr val="335921"/>
                </a:solidFill>
                <a:effectLst/>
                <a:uLnTx/>
                <a:uFillTx/>
                <a:latin typeface="Arial"/>
                <a:ea typeface="+mn-ea"/>
                <a:cs typeface="+mn-cs"/>
              </a:rPr>
              <a:t>, setting-up and transfers of holdings and start-ups; business management, access to </a:t>
            </a:r>
            <a:r>
              <a:rPr kumimoji="0" lang="en-US" sz="2400" b="0" i="0" u="none" strike="noStrike" kern="1200" cap="none" spc="0" normalizeH="0" baseline="0" noProof="0" dirty="0">
                <a:ln>
                  <a:noFill/>
                </a:ln>
                <a:solidFill>
                  <a:srgbClr val="C00000"/>
                </a:solidFill>
                <a:effectLst/>
                <a:uLnTx/>
                <a:uFillTx/>
                <a:latin typeface="Arial"/>
                <a:ea typeface="+mn-ea"/>
                <a:cs typeface="+mn-cs"/>
              </a:rPr>
              <a:t>social</a:t>
            </a:r>
            <a:r>
              <a:rPr kumimoji="0" lang="en-US" sz="2400" b="0" i="0" u="none" strike="noStrike" kern="1200" cap="none" spc="0" normalizeH="0" baseline="0" noProof="0" dirty="0">
                <a:ln>
                  <a:noFill/>
                </a:ln>
                <a:solidFill>
                  <a:srgbClr val="335921"/>
                </a:solidFill>
                <a:effectLst/>
                <a:uLnTx/>
                <a:uFillTx/>
                <a:latin typeface="Arial"/>
                <a:ea typeface="+mn-ea"/>
                <a:cs typeface="+mn-cs"/>
              </a:rPr>
              <a:t> support, raising awareness about </a:t>
            </a:r>
            <a:r>
              <a:rPr kumimoji="0" lang="en-US" sz="2400" b="0" i="0" u="none" strike="noStrike" kern="1200" cap="none" spc="0" normalizeH="0" baseline="0" noProof="0" dirty="0">
                <a:ln>
                  <a:noFill/>
                </a:ln>
                <a:solidFill>
                  <a:srgbClr val="C00000"/>
                </a:solidFill>
                <a:effectLst/>
                <a:uLnTx/>
                <a:uFillTx/>
                <a:latin typeface="Arial"/>
                <a:ea typeface="+mn-ea"/>
                <a:cs typeface="+mn-cs"/>
              </a:rPr>
              <a:t>mental health </a:t>
            </a:r>
            <a:r>
              <a:rPr kumimoji="0" lang="en-US" sz="2400" b="0" i="0" u="none" strike="noStrike" kern="1200" cap="none" spc="0" normalizeH="0" baseline="0" noProof="0" dirty="0">
                <a:ln>
                  <a:noFill/>
                </a:ln>
                <a:solidFill>
                  <a:srgbClr val="335921"/>
                </a:solidFill>
                <a:effectLst/>
                <a:uLnTx/>
                <a:uFillTx/>
                <a:latin typeface="Arial"/>
                <a:ea typeface="+mn-ea"/>
                <a:cs typeface="+mn-cs"/>
              </a:rPr>
              <a:t>issues and availability of the relevant services; and the use of </a:t>
            </a:r>
            <a:r>
              <a:rPr kumimoji="0" lang="en-US" sz="2400" b="0" i="0" u="none" strike="noStrike" kern="1200" cap="none" spc="0" normalizeH="0" baseline="0" noProof="0" dirty="0">
                <a:ln>
                  <a:noFill/>
                </a:ln>
                <a:solidFill>
                  <a:srgbClr val="C00000"/>
                </a:solidFill>
                <a:effectLst/>
                <a:uLnTx/>
                <a:uFillTx/>
                <a:latin typeface="Arial"/>
                <a:ea typeface="+mn-ea"/>
                <a:cs typeface="+mn-cs"/>
              </a:rPr>
              <a:t>innovations</a:t>
            </a:r>
            <a:r>
              <a:rPr kumimoji="0" lang="en-US" sz="2400" b="0" i="0" u="none" strike="noStrike" kern="1200" cap="none" spc="0" normalizeH="0" baseline="0" noProof="0" dirty="0">
                <a:ln>
                  <a:noFill/>
                </a:ln>
                <a:solidFill>
                  <a:srgbClr val="335921"/>
                </a:solidFill>
                <a:effectLst/>
                <a:uLnTx/>
                <a:uFillTx/>
                <a:latin typeface="Arial"/>
                <a:ea typeface="+mn-ea"/>
                <a:cs typeface="+mn-cs"/>
              </a:rPr>
              <a:t>, data-driven solutions and digital tools;</a:t>
            </a:r>
          </a:p>
          <a:p>
            <a:pPr marL="647700" marR="0" lvl="2" indent="0" algn="l"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(b) targeted advice for </a:t>
            </a:r>
            <a:r>
              <a:rPr kumimoji="0" lang="en-US" sz="2400" b="1" i="0" u="none" strike="noStrike" kern="1200" cap="none" spc="0" normalizeH="0" baseline="0" noProof="0" dirty="0">
                <a:ln>
                  <a:noFill/>
                </a:ln>
                <a:solidFill>
                  <a:srgbClr val="C00000"/>
                </a:solidFill>
                <a:effectLst/>
                <a:uLnTx/>
                <a:uFillTx/>
                <a:latin typeface="Arial"/>
                <a:ea typeface="+mn-ea"/>
                <a:cs typeface="+mn-cs"/>
              </a:rPr>
              <a:t>young farmers</a:t>
            </a:r>
            <a:r>
              <a:rPr kumimoji="0" lang="en-US" sz="2400" b="0" i="0" u="none" strike="noStrike" kern="1200" cap="none" spc="0" normalizeH="0" baseline="0" noProof="0" dirty="0">
                <a:ln>
                  <a:noFill/>
                </a:ln>
                <a:solidFill>
                  <a:srgbClr val="335921"/>
                </a:solidFill>
                <a:effectLst/>
                <a:uLnTx/>
                <a:uFillTx/>
                <a:latin typeface="Arial"/>
                <a:ea typeface="+mn-ea"/>
                <a:cs typeface="+mn-cs"/>
              </a:rPr>
              <a:t>, in particular as regards business management, access to finance, access to public support, access to knowledge and innovation. </a:t>
            </a:r>
          </a:p>
          <a:p>
            <a:pPr marL="647700" marR="0" lvl="1" indent="-457200" algn="l" defTabSz="914400" rtl="0" eaLnBrk="1" fontAlgn="auto" latinLnBrk="0" hangingPunct="1">
              <a:lnSpc>
                <a:spcPct val="100000"/>
              </a:lnSpc>
              <a:spcBef>
                <a:spcPts val="600"/>
              </a:spcBef>
              <a:spcAft>
                <a:spcPts val="0"/>
              </a:spcAft>
              <a:buClrTx/>
              <a:buSzTx/>
              <a:buFont typeface="+mj-lt"/>
              <a:buAutoNum type="arabicPeriod" startAt="3"/>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Member States shall ensure that farmers and forester holders have </a:t>
            </a:r>
            <a:r>
              <a:rPr kumimoji="0" lang="en-US" sz="2400" b="1" i="0" u="none" strike="noStrike" kern="1200" cap="none" spc="0" normalizeH="0" baseline="0" noProof="0" dirty="0">
                <a:ln>
                  <a:noFill/>
                </a:ln>
                <a:solidFill>
                  <a:srgbClr val="C00000"/>
                </a:solidFill>
                <a:effectLst/>
                <a:uLnTx/>
                <a:uFillTx/>
                <a:latin typeface="Arial"/>
                <a:ea typeface="+mn-ea"/>
                <a:cs typeface="+mn-cs"/>
              </a:rPr>
              <a:t>direct access to advisers,</a:t>
            </a:r>
            <a:r>
              <a:rPr kumimoji="0" lang="en-US" sz="2400" b="0" i="0" u="none" strike="noStrike" kern="1200" cap="none" spc="0" normalizeH="0" baseline="0" noProof="0" dirty="0">
                <a:ln>
                  <a:noFill/>
                </a:ln>
                <a:solidFill>
                  <a:srgbClr val="335921"/>
                </a:solidFill>
                <a:effectLst/>
                <a:uLnTx/>
                <a:uFillTx/>
                <a:latin typeface="Arial"/>
                <a:ea typeface="+mn-ea"/>
                <a:cs typeface="+mn-cs"/>
              </a:rPr>
              <a:t> such as by </a:t>
            </a:r>
            <a:r>
              <a:rPr kumimoji="0" lang="en-US" sz="2400" b="0" i="0" u="none" strike="noStrike" kern="1200" cap="none" spc="0" normalizeH="0" baseline="0" noProof="0" dirty="0">
                <a:ln>
                  <a:noFill/>
                </a:ln>
                <a:solidFill>
                  <a:srgbClr val="C00000"/>
                </a:solidFill>
                <a:effectLst/>
                <a:uLnTx/>
                <a:uFillTx/>
                <a:latin typeface="Arial"/>
                <a:ea typeface="+mn-ea"/>
                <a:cs typeface="+mn-cs"/>
              </a:rPr>
              <a:t>providing public databases of advisors</a:t>
            </a:r>
            <a:r>
              <a:rPr kumimoji="0" lang="en-US" sz="2400" b="0" i="0" u="none" strike="noStrike" kern="1200" cap="none" spc="0" normalizeH="0" baseline="0" noProof="0" dirty="0">
                <a:ln>
                  <a:noFill/>
                </a:ln>
                <a:solidFill>
                  <a:srgbClr val="335921"/>
                </a:solidFill>
                <a:effectLst/>
                <a:uLnTx/>
                <a:uFillTx/>
                <a:latin typeface="Arial"/>
                <a:ea typeface="+mn-ea"/>
                <a:cs typeface="+mn-cs"/>
              </a:rPr>
              <a:t>. Member States shall ensure that the advice provided to farmers and forest holders is </a:t>
            </a:r>
            <a:r>
              <a:rPr kumimoji="0" lang="en-US" sz="2400" b="0" i="0" u="none" strike="noStrike" kern="1200" cap="none" spc="0" normalizeH="0" baseline="0" noProof="0" dirty="0">
                <a:ln>
                  <a:noFill/>
                </a:ln>
                <a:solidFill>
                  <a:srgbClr val="C00000"/>
                </a:solidFill>
                <a:effectLst/>
                <a:uLnTx/>
                <a:uFillTx/>
                <a:latin typeface="Arial"/>
                <a:ea typeface="+mn-ea"/>
                <a:cs typeface="+mn-cs"/>
              </a:rPr>
              <a:t>impartial</a:t>
            </a:r>
            <a:r>
              <a:rPr kumimoji="0" lang="en-US" sz="2400" b="0" i="0" u="none" strike="noStrike" kern="1200" cap="none" spc="0" normalizeH="0" baseline="0" noProof="0" dirty="0">
                <a:ln>
                  <a:noFill/>
                </a:ln>
                <a:solidFill>
                  <a:srgbClr val="335921"/>
                </a:solidFill>
                <a:effectLst/>
                <a:uLnTx/>
                <a:uFillTx/>
                <a:latin typeface="Arial"/>
                <a:ea typeface="+mn-ea"/>
                <a:cs typeface="+mn-cs"/>
              </a:rPr>
              <a:t>, and that advisors are </a:t>
            </a:r>
            <a:r>
              <a:rPr kumimoji="0" lang="en-US" sz="2400" b="0" i="0" u="none" strike="noStrike" kern="1200" cap="none" spc="0" normalizeH="0" baseline="0" noProof="0" dirty="0">
                <a:ln>
                  <a:noFill/>
                </a:ln>
                <a:solidFill>
                  <a:srgbClr val="C00000"/>
                </a:solidFill>
                <a:effectLst/>
                <a:uLnTx/>
                <a:uFillTx/>
                <a:latin typeface="Arial"/>
                <a:ea typeface="+mn-ea"/>
                <a:cs typeface="+mn-cs"/>
              </a:rPr>
              <a:t>suitably qualified </a:t>
            </a:r>
            <a:r>
              <a:rPr kumimoji="0" lang="en-US" sz="2400" b="0" i="0" u="none" strike="noStrike" kern="1200" cap="none" spc="0" normalizeH="0" baseline="0" noProof="0" dirty="0">
                <a:ln>
                  <a:noFill/>
                </a:ln>
                <a:solidFill>
                  <a:srgbClr val="335921"/>
                </a:solidFill>
                <a:effectLst/>
                <a:uLnTx/>
                <a:uFillTx/>
                <a:latin typeface="Arial"/>
                <a:ea typeface="+mn-ea"/>
                <a:cs typeface="+mn-cs"/>
              </a:rPr>
              <a:t>and free from </a:t>
            </a:r>
            <a:r>
              <a:rPr kumimoji="0" lang="en-US" sz="2400" b="0" i="0" u="none" strike="noStrike" kern="1200" cap="none" spc="0" normalizeH="0" baseline="0" noProof="0" dirty="0">
                <a:ln>
                  <a:noFill/>
                </a:ln>
                <a:solidFill>
                  <a:srgbClr val="C00000"/>
                </a:solidFill>
                <a:effectLst/>
                <a:uLnTx/>
                <a:uFillTx/>
                <a:latin typeface="Arial"/>
                <a:ea typeface="+mn-ea"/>
                <a:cs typeface="+mn-cs"/>
              </a:rPr>
              <a:t>conflict of interest</a:t>
            </a:r>
            <a:r>
              <a:rPr kumimoji="0" lang="en-US" sz="2400" b="0" i="0" u="none" strike="noStrike" kern="1200" cap="none" spc="0" normalizeH="0" baseline="0" noProof="0" dirty="0">
                <a:ln>
                  <a:noFill/>
                </a:ln>
                <a:solidFill>
                  <a:srgbClr val="335921"/>
                </a:solidFill>
                <a:effectLst/>
                <a:uLnTx/>
                <a:uFillTx/>
                <a:latin typeface="Arial"/>
                <a:ea typeface="+mn-ea"/>
                <a:cs typeface="+mn-cs"/>
              </a:rPr>
              <a:t>.</a:t>
            </a:r>
          </a:p>
        </p:txBody>
      </p:sp>
    </p:spTree>
    <p:extLst>
      <p:ext uri="{BB962C8B-B14F-4D97-AF65-F5344CB8AC3E}">
        <p14:creationId xmlns:p14="http://schemas.microsoft.com/office/powerpoint/2010/main" val="37344700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58A3F-8AA4-14D0-52EB-A6E36D7BB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43FD0-985E-E4BE-AC6B-67E1AAFAF243}"/>
              </a:ext>
            </a:extLst>
          </p:cNvPr>
          <p:cNvSpPr>
            <a:spLocks noGrp="1"/>
          </p:cNvSpPr>
          <p:nvPr>
            <p:ph type="title"/>
          </p:nvPr>
        </p:nvSpPr>
        <p:spPr>
          <a:xfrm>
            <a:off x="354727" y="147946"/>
            <a:ext cx="11981793" cy="541864"/>
          </a:xfrm>
        </p:spPr>
        <p:txBody>
          <a:bodyPr anchor="b">
            <a:noAutofit/>
          </a:bodyPr>
          <a:lstStyle/>
          <a:p>
            <a:pPr>
              <a:lnSpc>
                <a:spcPct val="100000"/>
              </a:lnSpc>
              <a:spcBef>
                <a:spcPts val="1200"/>
              </a:spcBef>
              <a:spcAft>
                <a:spcPts val="1200"/>
              </a:spcAft>
            </a:pPr>
            <a:r>
              <a:rPr lang="en-US" sz="2600" b="1" spc="-1" dirty="0">
                <a:solidFill>
                  <a:srgbClr val="BBB831"/>
                </a:solidFill>
                <a:uFill>
                  <a:solidFill>
                    <a:srgbClr val="FFFFFF"/>
                  </a:solidFill>
                </a:uFill>
                <a:latin typeface="Verdana" panose="020B0604030504040204" pitchFamily="34" charset="0"/>
                <a:ea typeface="Verdana" panose="020B0604030504040204" pitchFamily="34" charset="0"/>
              </a:rPr>
              <a:t>CAP post-2027 – Synergies between EIP-AGRI and FP10</a:t>
            </a:r>
          </a:p>
        </p:txBody>
      </p:sp>
      <p:sp>
        <p:nvSpPr>
          <p:cNvPr id="3" name="Rectangle 2">
            <a:extLst>
              <a:ext uri="{FF2B5EF4-FFF2-40B4-BE49-F238E27FC236}">
                <a16:creationId xmlns:a16="http://schemas.microsoft.com/office/drawing/2014/main" id="{37290B2C-816C-2257-7CB2-B8E076809F48}"/>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FC02AFD0-CEFE-DF2C-BF93-A3B8F909D458}"/>
              </a:ext>
            </a:extLst>
          </p:cNvPr>
          <p:cNvSpPr txBox="1"/>
          <p:nvPr/>
        </p:nvSpPr>
        <p:spPr>
          <a:xfrm>
            <a:off x="157656" y="731165"/>
            <a:ext cx="11910848" cy="6309420"/>
          </a:xfrm>
          <a:prstGeom prst="rect">
            <a:avLst/>
          </a:prstGeom>
          <a:solidFill>
            <a:schemeClr val="bg1"/>
          </a:solidFill>
          <a:ln>
            <a:noFill/>
          </a:ln>
        </p:spPr>
        <p:txBody>
          <a:bodyPr wrap="square" rtlCol="0">
            <a:spAutoFit/>
          </a:bodyPr>
          <a:lstStyle/>
          <a:p>
            <a:pPr marL="190500" marR="0" lvl="1" indent="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5921"/>
                </a:solidFill>
                <a:effectLst/>
                <a:uLnTx/>
                <a:uFillTx/>
                <a:latin typeface="Arial"/>
                <a:ea typeface="+mn-ea"/>
                <a:cs typeface="+mn-cs"/>
              </a:rPr>
              <a:t>Recital 15 to CAP proposal:</a:t>
            </a:r>
          </a:p>
          <a:p>
            <a:pPr marL="190500" marR="0" lvl="1" indent="0" algn="l"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In line with the need to boost innovation and more sustainable practices, the European Innovation Partnership for agricultural productivity and sustainability (the ‘EIP-AGRI’) should remain a key policy tool, to support interactive innovation, enhancing the exchange of knowledge between actors with a view to spreading solutions ready for practice (</a:t>
            </a:r>
            <a:r>
              <a:rPr kumimoji="0" lang="en-US" sz="2400" b="0" i="1" u="none" strike="noStrike" kern="1200" cap="none" spc="0" normalizeH="0" baseline="0" noProof="0" dirty="0">
                <a:ln>
                  <a:noFill/>
                </a:ln>
                <a:solidFill>
                  <a:srgbClr val="335921"/>
                </a:solidFill>
                <a:effectLst/>
                <a:uLnTx/>
                <a:uFillTx/>
                <a:latin typeface="Arial"/>
                <a:ea typeface="+mn-ea"/>
                <a:cs typeface="+mn-cs"/>
              </a:rPr>
              <a:t>see EIP Commission Communication 2012</a:t>
            </a:r>
            <a:r>
              <a:rPr kumimoji="0" lang="en-US" sz="2400" b="0" i="0" u="none" strike="noStrike" kern="1200" cap="none" spc="0" normalizeH="0" baseline="0" noProof="0" dirty="0">
                <a:ln>
                  <a:noFill/>
                </a:ln>
                <a:solidFill>
                  <a:srgbClr val="335921"/>
                </a:solidFill>
                <a:effectLst/>
                <a:uLnTx/>
                <a:uFillTx/>
                <a:latin typeface="Arial"/>
                <a:ea typeface="+mn-ea"/>
                <a:cs typeface="+mn-cs"/>
              </a:rPr>
              <a:t>). </a:t>
            </a:r>
          </a:p>
          <a:p>
            <a:pPr marL="190500" marR="0" lvl="1" indent="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a:ea typeface="+mn-ea"/>
                <a:cs typeface="+mn-cs"/>
              </a:rPr>
              <a:t>Synergies</a:t>
            </a:r>
            <a:r>
              <a:rPr kumimoji="0" lang="en-US" sz="2400" b="0" i="0" u="none" strike="noStrike" kern="1200" cap="none" spc="0" normalizeH="0" baseline="0" noProof="0" dirty="0">
                <a:ln>
                  <a:noFill/>
                </a:ln>
                <a:solidFill>
                  <a:srgbClr val="335921"/>
                </a:solidFill>
                <a:effectLst/>
                <a:uLnTx/>
                <a:uFillTx/>
                <a:latin typeface="Arial"/>
                <a:ea typeface="+mn-ea"/>
                <a:cs typeface="+mn-cs"/>
              </a:rPr>
              <a:t> between the CAP and the Union Research Framework </a:t>
            </a:r>
            <a:r>
              <a:rPr kumimoji="0" lang="en-US" sz="2400" b="0" i="0" u="none" strike="noStrike" kern="1200" cap="none" spc="0" normalizeH="0" baseline="0" noProof="0" dirty="0" err="1">
                <a:ln>
                  <a:noFill/>
                </a:ln>
                <a:solidFill>
                  <a:srgbClr val="335921"/>
                </a:solidFill>
                <a:effectLst/>
                <a:uLnTx/>
                <a:uFillTx/>
                <a:latin typeface="Arial"/>
                <a:ea typeface="+mn-ea"/>
                <a:cs typeface="+mn-cs"/>
              </a:rPr>
              <a:t>Programme</a:t>
            </a:r>
            <a:r>
              <a:rPr kumimoji="0" lang="en-US" sz="2400" b="0" i="0" u="none" strike="noStrike" kern="1200" cap="none" spc="0" normalizeH="0" baseline="0" noProof="0" dirty="0">
                <a:ln>
                  <a:noFill/>
                </a:ln>
                <a:solidFill>
                  <a:srgbClr val="335921"/>
                </a:solidFill>
                <a:effectLst/>
                <a:uLnTx/>
                <a:uFillTx/>
                <a:latin typeface="Arial"/>
                <a:ea typeface="+mn-ea"/>
                <a:cs typeface="+mn-cs"/>
              </a:rPr>
              <a:t> </a:t>
            </a:r>
            <a:r>
              <a:rPr kumimoji="0" lang="en-US" sz="2400" b="0" i="0" u="none" strike="noStrike" kern="1200" cap="none" spc="0" normalizeH="0" baseline="0" noProof="0" dirty="0">
                <a:ln>
                  <a:noFill/>
                </a:ln>
                <a:solidFill>
                  <a:srgbClr val="C00000"/>
                </a:solidFill>
                <a:effectLst/>
                <a:uLnTx/>
                <a:uFillTx/>
                <a:latin typeface="Arial"/>
                <a:ea typeface="+mn-ea"/>
                <a:cs typeface="+mn-cs"/>
              </a:rPr>
              <a:t>(FP10), established by Regulation </a:t>
            </a:r>
            <a:r>
              <a:rPr kumimoji="0" lang="en-US" sz="2400" b="0" i="0" u="none" strike="noStrike" kern="1200" cap="none" spc="0" normalizeH="0" baseline="0" noProof="0" dirty="0">
                <a:ln>
                  <a:noFill/>
                </a:ln>
                <a:solidFill>
                  <a:srgbClr val="335921"/>
                </a:solidFill>
                <a:effectLst/>
                <a:uLnTx/>
                <a:uFillTx/>
                <a:latin typeface="Arial"/>
                <a:ea typeface="+mn-ea"/>
                <a:cs typeface="+mn-cs"/>
              </a:rPr>
              <a:t>(EU) …/… of the European Parliament and of the Council, should encourage agriculture to make the best use of research and innovation results, in particular those stemming from projects funded by FP10 and the EIP-AGRI, leading to innovations in the farming and bioeconomy sector and rural areas. </a:t>
            </a:r>
          </a:p>
          <a:p>
            <a:pPr marL="190500" marR="0" lvl="1" indent="0" algn="l" defTabSz="914400" rtl="0" eaLnBrk="1" fontAlgn="auto" latinLnBrk="0" hangingPunct="1">
              <a:lnSpc>
                <a:spcPct val="100000"/>
              </a:lnSpc>
              <a:spcBef>
                <a:spcPts val="600"/>
              </a:spcBef>
              <a:spcAft>
                <a:spcPts val="0"/>
              </a:spcAft>
              <a:buClrTx/>
              <a:buSzTx/>
              <a:buFontTx/>
              <a:buNone/>
              <a:tabLst/>
              <a:defRPr/>
            </a:pPr>
            <a:r>
              <a:rPr kumimoji="0" lang="en-US" sz="2400" b="1" i="0" u="sng" strike="noStrike" kern="1200" cap="none" spc="0" normalizeH="0" baseline="0" noProof="0" dirty="0">
                <a:ln>
                  <a:noFill/>
                </a:ln>
                <a:solidFill>
                  <a:srgbClr val="335921"/>
                </a:solidFill>
                <a:effectLst/>
                <a:highlight>
                  <a:srgbClr val="FFFF00"/>
                </a:highlight>
                <a:uLnTx/>
                <a:uFillTx/>
                <a:latin typeface="Arial"/>
                <a:ea typeface="+mn-ea"/>
                <a:cs typeface="+mn-cs"/>
              </a:rPr>
              <a:t>Multi-actor approach requirements in Horizon Europe projects </a:t>
            </a:r>
            <a:r>
              <a:rPr kumimoji="0" lang="en-US" sz="2400" b="1" i="0" u="sng" strike="noStrike" kern="1200" cap="none" spc="0" normalizeH="0" baseline="0" noProof="0" dirty="0">
                <a:ln>
                  <a:noFill/>
                </a:ln>
                <a:solidFill>
                  <a:srgbClr val="335921"/>
                </a:solidFill>
                <a:effectLst/>
                <a:uLnTx/>
                <a:uFillTx/>
                <a:latin typeface="Arial"/>
                <a:ea typeface="+mn-ea"/>
                <a:cs typeface="+mn-cs"/>
              </a:rPr>
              <a:t>(eligibility condition)</a:t>
            </a:r>
            <a:r>
              <a:rPr kumimoji="0" lang="en-US" sz="2400" b="1" i="0" u="none" strike="noStrike" kern="1200" cap="none" spc="0" normalizeH="0" baseline="0" noProof="0" dirty="0">
                <a:ln>
                  <a:noFill/>
                </a:ln>
                <a:solidFill>
                  <a:srgbClr val="335921"/>
                </a:solidFill>
                <a:effectLst/>
                <a:uLnTx/>
                <a:uFillTx/>
                <a:latin typeface="Arial"/>
                <a:ea typeface="+mn-ea"/>
                <a:cs typeface="+mn-cs"/>
              </a:rPr>
              <a:t>: </a:t>
            </a:r>
            <a:r>
              <a:rPr kumimoji="0" lang="en-US" sz="2400" b="0" i="0" u="none" strike="noStrike" kern="1200" cap="none" spc="0" normalizeH="0" baseline="0" noProof="0" dirty="0">
                <a:ln>
                  <a:noFill/>
                </a:ln>
                <a:solidFill>
                  <a:srgbClr val="335921"/>
                </a:solidFill>
                <a:effectLst/>
                <a:uLnTx/>
                <a:uFillTx/>
                <a:latin typeface="Arial"/>
                <a:ea typeface="+mn-ea"/>
                <a:cs typeface="+mn-cs"/>
              </a:rPr>
              <a:t>“</a:t>
            </a:r>
            <a:r>
              <a:rPr kumimoji="0" lang="en-US" sz="2400" b="0" i="1" u="none" strike="noStrike" kern="1200" cap="none" spc="0" normalizeH="0" baseline="0" noProof="0" dirty="0">
                <a:ln>
                  <a:noFill/>
                </a:ln>
                <a:solidFill>
                  <a:srgbClr val="335921"/>
                </a:solidFill>
                <a:effectLst/>
                <a:uLnTx/>
                <a:uFillTx/>
                <a:latin typeface="Arial"/>
                <a:ea typeface="+mn-ea"/>
                <a:cs typeface="+mn-cs"/>
              </a:rPr>
              <a:t>it is </a:t>
            </a:r>
            <a:r>
              <a:rPr kumimoji="0" lang="en-US" sz="2400" b="1" i="1" u="none" strike="noStrike" kern="1200" cap="none" spc="0" normalizeH="0" baseline="0" noProof="0" dirty="0">
                <a:ln>
                  <a:noFill/>
                </a:ln>
                <a:solidFill>
                  <a:srgbClr val="C00000"/>
                </a:solidFill>
                <a:effectLst/>
                <a:uLnTx/>
                <a:uFillTx/>
                <a:latin typeface="Arial"/>
                <a:ea typeface="+mn-ea"/>
                <a:cs typeface="+mn-cs"/>
              </a:rPr>
              <a:t>strongly recommended </a:t>
            </a:r>
            <a:r>
              <a:rPr kumimoji="0" lang="en-US" sz="2400" b="1" i="1" u="none" strike="noStrike" kern="1200" cap="none" spc="0" normalizeH="0" baseline="0" noProof="0" dirty="0">
                <a:ln>
                  <a:noFill/>
                </a:ln>
                <a:solidFill>
                  <a:srgbClr val="C00000"/>
                </a:solidFill>
                <a:effectLst/>
                <a:highlight>
                  <a:srgbClr val="FFFF00"/>
                </a:highlight>
                <a:uLnTx/>
                <a:uFillTx/>
                <a:latin typeface="Arial"/>
                <a:ea typeface="+mn-ea"/>
                <a:cs typeface="+mn-cs"/>
              </a:rPr>
              <a:t>to involve interactive innovation groups such as the EIP-AGRI operational groups </a:t>
            </a:r>
            <a:r>
              <a:rPr kumimoji="0" lang="en-US" sz="2400" b="1" i="1" u="none" strike="noStrike" kern="1200" cap="none" spc="0" normalizeH="0" baseline="0" noProof="0" dirty="0">
                <a:ln>
                  <a:noFill/>
                </a:ln>
                <a:solidFill>
                  <a:srgbClr val="C00000"/>
                </a:solidFill>
                <a:effectLst/>
                <a:uLnTx/>
                <a:uFillTx/>
                <a:latin typeface="Arial"/>
                <a:ea typeface="+mn-ea"/>
                <a:cs typeface="+mn-cs"/>
              </a:rPr>
              <a:t>funded under the CAP</a:t>
            </a:r>
            <a:r>
              <a:rPr kumimoji="0" lang="en-US" sz="2400" b="0" i="1" u="none" strike="noStrike" kern="1200" cap="none" spc="0" normalizeH="0" baseline="0" noProof="0" dirty="0">
                <a:ln>
                  <a:noFill/>
                </a:ln>
                <a:solidFill>
                  <a:srgbClr val="335921"/>
                </a:solidFill>
                <a:effectLst/>
                <a:uLnTx/>
                <a:uFillTx/>
                <a:latin typeface="Arial"/>
                <a:ea typeface="+mn-ea"/>
                <a:cs typeface="+mn-cs"/>
              </a:rPr>
              <a:t>”.</a:t>
            </a:r>
          </a:p>
          <a:p>
            <a:pPr marL="190500" marR="0" lvl="1" indent="0" algn="l" defTabSz="914400" rtl="0" eaLnBrk="1" fontAlgn="auto" latinLnBrk="0" hangingPunct="1">
              <a:lnSpc>
                <a:spcPct val="100000"/>
              </a:lnSpc>
              <a:spcBef>
                <a:spcPts val="600"/>
              </a:spcBef>
              <a:spcAft>
                <a:spcPts val="0"/>
              </a:spcAft>
              <a:buClrTx/>
              <a:buSzTx/>
              <a:buFontTx/>
              <a:buNone/>
              <a:tabLst/>
              <a:defRPr/>
            </a:pPr>
            <a:endParaRPr kumimoji="0" lang="en-US" sz="2400" b="0" i="0" u="none" strike="noStrike" kern="1200" cap="none" spc="0" normalizeH="0" baseline="0" noProof="0" dirty="0">
              <a:ln>
                <a:noFill/>
              </a:ln>
              <a:solidFill>
                <a:srgbClr val="335921"/>
              </a:solidFill>
              <a:effectLst/>
              <a:uLnTx/>
              <a:uFillTx/>
              <a:latin typeface="Arial"/>
              <a:ea typeface="+mn-ea"/>
              <a:cs typeface="+mn-cs"/>
            </a:endParaRPr>
          </a:p>
        </p:txBody>
      </p:sp>
    </p:spTree>
    <p:extLst>
      <p:ext uri="{BB962C8B-B14F-4D97-AF65-F5344CB8AC3E}">
        <p14:creationId xmlns:p14="http://schemas.microsoft.com/office/powerpoint/2010/main" val="31950859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D0A73-F4CF-63C0-AE7A-924D6077D43D}"/>
            </a:ext>
          </a:extLst>
        </p:cNvPr>
        <p:cNvGrpSpPr/>
        <p:nvPr/>
      </p:nvGrpSpPr>
      <p:grpSpPr>
        <a:xfrm>
          <a:off x="0" y="0"/>
          <a:ext cx="0" cy="0"/>
          <a:chOff x="0" y="0"/>
          <a:chExt cx="0" cy="0"/>
        </a:xfrm>
      </p:grpSpPr>
      <p:sp>
        <p:nvSpPr>
          <p:cNvPr id="17" name="Ovaal 16">
            <a:extLst>
              <a:ext uri="{FF2B5EF4-FFF2-40B4-BE49-F238E27FC236}">
                <a16:creationId xmlns:a16="http://schemas.microsoft.com/office/drawing/2014/main" id="{1365F0B7-701B-D3F5-23F2-00D806F167F2}"/>
              </a:ext>
            </a:extLst>
          </p:cNvPr>
          <p:cNvSpPr/>
          <p:nvPr/>
        </p:nvSpPr>
        <p:spPr>
          <a:xfrm>
            <a:off x="728870" y="942975"/>
            <a:ext cx="10734261" cy="5839654"/>
          </a:xfrm>
          <a:prstGeom prst="ellipse">
            <a:avLst/>
          </a:prstGeom>
          <a:solidFill>
            <a:srgbClr val="D7D467">
              <a:alpha val="87059"/>
            </a:srgb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chthoek: afgeronde hoeken 4">
            <a:extLst>
              <a:ext uri="{FF2B5EF4-FFF2-40B4-BE49-F238E27FC236}">
                <a16:creationId xmlns:a16="http://schemas.microsoft.com/office/drawing/2014/main" id="{F6D69E90-E79F-BF74-C997-8C27AEA5D3FC}"/>
              </a:ext>
            </a:extLst>
          </p:cNvPr>
          <p:cNvSpPr/>
          <p:nvPr/>
        </p:nvSpPr>
        <p:spPr>
          <a:xfrm>
            <a:off x="5118026" y="5599230"/>
            <a:ext cx="2344308" cy="1105963"/>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0" name="Groep 9">
            <a:extLst>
              <a:ext uri="{FF2B5EF4-FFF2-40B4-BE49-F238E27FC236}">
                <a16:creationId xmlns:a16="http://schemas.microsoft.com/office/drawing/2014/main" id="{1F3859DA-48D9-CF16-2791-F5207D6FE221}"/>
              </a:ext>
            </a:extLst>
          </p:cNvPr>
          <p:cNvGrpSpPr/>
          <p:nvPr/>
        </p:nvGrpSpPr>
        <p:grpSpPr>
          <a:xfrm>
            <a:off x="1817868" y="3997517"/>
            <a:ext cx="8723906" cy="1002183"/>
            <a:chOff x="1360999" y="3653624"/>
            <a:chExt cx="8723906" cy="779228"/>
          </a:xfrm>
          <a:solidFill>
            <a:srgbClr val="D8D56A">
              <a:alpha val="61961"/>
            </a:srgbClr>
          </a:solidFill>
        </p:grpSpPr>
        <p:sp>
          <p:nvSpPr>
            <p:cNvPr id="7" name="Rechthoek: afgeronde hoeken 6">
              <a:extLst>
                <a:ext uri="{FF2B5EF4-FFF2-40B4-BE49-F238E27FC236}">
                  <a16:creationId xmlns:a16="http://schemas.microsoft.com/office/drawing/2014/main" id="{9A888CE4-D617-1BAD-2EC7-19ED5613618A}"/>
                </a:ext>
              </a:extLst>
            </p:cNvPr>
            <p:cNvSpPr/>
            <p:nvPr/>
          </p:nvSpPr>
          <p:spPr>
            <a:xfrm>
              <a:off x="1360999"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hthoek: afgeronde hoeken 5">
              <a:extLst>
                <a:ext uri="{FF2B5EF4-FFF2-40B4-BE49-F238E27FC236}">
                  <a16:creationId xmlns:a16="http://schemas.microsoft.com/office/drawing/2014/main" id="{8AD95B21-7A16-11CA-8A31-C277C78695EA}"/>
                </a:ext>
              </a:extLst>
            </p:cNvPr>
            <p:cNvSpPr/>
            <p:nvPr/>
          </p:nvSpPr>
          <p:spPr>
            <a:xfrm>
              <a:off x="8287911"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ECEBB6"/>
                </a:solidFill>
                <a:effectLst/>
                <a:uLnTx/>
                <a:uFillTx/>
                <a:latin typeface="Aptos" panose="02110004020202020204"/>
                <a:ea typeface="+mn-ea"/>
                <a:cs typeface="+mn-cs"/>
              </a:endParaRPr>
            </a:p>
          </p:txBody>
        </p:sp>
      </p:grpSp>
      <p:grpSp>
        <p:nvGrpSpPr>
          <p:cNvPr id="9" name="Groep 8">
            <a:extLst>
              <a:ext uri="{FF2B5EF4-FFF2-40B4-BE49-F238E27FC236}">
                <a16:creationId xmlns:a16="http://schemas.microsoft.com/office/drawing/2014/main" id="{233EAC36-C9E5-7278-5FCB-2E8FA2CBD9C0}"/>
              </a:ext>
            </a:extLst>
          </p:cNvPr>
          <p:cNvGrpSpPr/>
          <p:nvPr/>
        </p:nvGrpSpPr>
        <p:grpSpPr>
          <a:xfrm>
            <a:off x="2814762" y="1556467"/>
            <a:ext cx="6765236" cy="992659"/>
            <a:chOff x="2107096" y="1208597"/>
            <a:chExt cx="6765236" cy="992659"/>
          </a:xfrm>
          <a:solidFill>
            <a:srgbClr val="FFFF00">
              <a:alpha val="54902"/>
            </a:srgbClr>
          </a:solidFill>
        </p:grpSpPr>
        <p:sp>
          <p:nvSpPr>
            <p:cNvPr id="4" name="Rechthoek: afgeronde hoeken 3">
              <a:extLst>
                <a:ext uri="{FF2B5EF4-FFF2-40B4-BE49-F238E27FC236}">
                  <a16:creationId xmlns:a16="http://schemas.microsoft.com/office/drawing/2014/main" id="{621A86FF-8105-83D5-BE28-B03A93C68760}"/>
                </a:ext>
              </a:extLst>
            </p:cNvPr>
            <p:cNvSpPr/>
            <p:nvPr/>
          </p:nvSpPr>
          <p:spPr>
            <a:xfrm>
              <a:off x="2107096" y="1208598"/>
              <a:ext cx="1796994" cy="779228"/>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hthoek: afgeronde hoeken 7">
              <a:extLst>
                <a:ext uri="{FF2B5EF4-FFF2-40B4-BE49-F238E27FC236}">
                  <a16:creationId xmlns:a16="http://schemas.microsoft.com/office/drawing/2014/main" id="{1035F72F-62D7-3466-BCCC-7527E6172367}"/>
                </a:ext>
              </a:extLst>
            </p:cNvPr>
            <p:cNvSpPr/>
            <p:nvPr/>
          </p:nvSpPr>
          <p:spPr>
            <a:xfrm>
              <a:off x="6672799" y="1208597"/>
              <a:ext cx="2199533" cy="992659"/>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Rechte verbindingslijn 11">
            <a:extLst>
              <a:ext uri="{FF2B5EF4-FFF2-40B4-BE49-F238E27FC236}">
                <a16:creationId xmlns:a16="http://schemas.microsoft.com/office/drawing/2014/main" id="{0D7BE03F-1570-7CD9-672E-3127AB8B7E12}"/>
              </a:ext>
            </a:extLst>
          </p:cNvPr>
          <p:cNvCxnSpPr>
            <a:cxnSpLocks/>
          </p:cNvCxnSpPr>
          <p:nvPr/>
        </p:nvCxnSpPr>
        <p:spPr>
          <a:xfrm>
            <a:off x="4611756" y="2293952"/>
            <a:ext cx="4150583" cy="179103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DC5D80B2-C55B-50C3-B9A0-EE70C1FCA717}"/>
              </a:ext>
            </a:extLst>
          </p:cNvPr>
          <p:cNvCxnSpPr>
            <a:cxnSpLocks/>
          </p:cNvCxnSpPr>
          <p:nvPr/>
        </p:nvCxnSpPr>
        <p:spPr>
          <a:xfrm flipV="1">
            <a:off x="3614862" y="2528254"/>
            <a:ext cx="3912705" cy="155672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8" name="Rechte verbindingslijn 17">
            <a:extLst>
              <a:ext uri="{FF2B5EF4-FFF2-40B4-BE49-F238E27FC236}">
                <a16:creationId xmlns:a16="http://schemas.microsoft.com/office/drawing/2014/main" id="{1B29C09C-818A-5989-0D71-FE9FD51A02AA}"/>
              </a:ext>
            </a:extLst>
          </p:cNvPr>
          <p:cNvCxnSpPr>
            <a:cxnSpLocks/>
            <a:endCxn id="8" idx="1"/>
          </p:cNvCxnSpPr>
          <p:nvPr/>
        </p:nvCxnSpPr>
        <p:spPr>
          <a:xfrm>
            <a:off x="4611756" y="1946082"/>
            <a:ext cx="2768709" cy="106715"/>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0" name="Rechte verbindingslijn 19">
            <a:extLst>
              <a:ext uri="{FF2B5EF4-FFF2-40B4-BE49-F238E27FC236}">
                <a16:creationId xmlns:a16="http://schemas.microsoft.com/office/drawing/2014/main" id="{D960AD73-D79A-A386-B8D2-0EF42FEE388D}"/>
              </a:ext>
            </a:extLst>
          </p:cNvPr>
          <p:cNvCxnSpPr>
            <a:cxnSpLocks/>
            <a:stCxn id="5" idx="0"/>
            <a:endCxn id="8" idx="2"/>
          </p:cNvCxnSpPr>
          <p:nvPr/>
        </p:nvCxnSpPr>
        <p:spPr>
          <a:xfrm flipV="1">
            <a:off x="6290180" y="2549126"/>
            <a:ext cx="2190052" cy="305010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3" name="Rechte verbindingslijn 22">
            <a:extLst>
              <a:ext uri="{FF2B5EF4-FFF2-40B4-BE49-F238E27FC236}">
                <a16:creationId xmlns:a16="http://schemas.microsoft.com/office/drawing/2014/main" id="{C518D496-4E5A-CEC5-9176-704BC12FE978}"/>
              </a:ext>
            </a:extLst>
          </p:cNvPr>
          <p:cNvCxnSpPr>
            <a:cxnSpLocks/>
            <a:stCxn id="5" idx="0"/>
            <a:endCxn id="4" idx="2"/>
          </p:cNvCxnSpPr>
          <p:nvPr/>
        </p:nvCxnSpPr>
        <p:spPr>
          <a:xfrm flipH="1" flipV="1">
            <a:off x="3713259" y="2335696"/>
            <a:ext cx="2576921" cy="326353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8" name="Rechte verbindingslijn 27">
            <a:extLst>
              <a:ext uri="{FF2B5EF4-FFF2-40B4-BE49-F238E27FC236}">
                <a16:creationId xmlns:a16="http://schemas.microsoft.com/office/drawing/2014/main" id="{ABDFBBCA-2F23-A4FC-4710-81C1060AD659}"/>
              </a:ext>
            </a:extLst>
          </p:cNvPr>
          <p:cNvCxnSpPr>
            <a:cxnSpLocks/>
            <a:endCxn id="6" idx="1"/>
          </p:cNvCxnSpPr>
          <p:nvPr/>
        </p:nvCxnSpPr>
        <p:spPr>
          <a:xfrm>
            <a:off x="3614862" y="4420262"/>
            <a:ext cx="5129918" cy="7834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0" name="Rechte verbindingslijn 29">
            <a:extLst>
              <a:ext uri="{FF2B5EF4-FFF2-40B4-BE49-F238E27FC236}">
                <a16:creationId xmlns:a16="http://schemas.microsoft.com/office/drawing/2014/main" id="{E4E4D96C-D704-08FE-274A-159AA5359970}"/>
              </a:ext>
            </a:extLst>
          </p:cNvPr>
          <p:cNvCxnSpPr>
            <a:cxnSpLocks/>
            <a:stCxn id="7" idx="0"/>
          </p:cNvCxnSpPr>
          <p:nvPr/>
        </p:nvCxnSpPr>
        <p:spPr>
          <a:xfrm flipV="1">
            <a:off x="2716365" y="2335696"/>
            <a:ext cx="996894" cy="166182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5" name="Rechte verbindingslijn 34">
            <a:extLst>
              <a:ext uri="{FF2B5EF4-FFF2-40B4-BE49-F238E27FC236}">
                <a16:creationId xmlns:a16="http://schemas.microsoft.com/office/drawing/2014/main" id="{B3FA1EF2-76CD-B1E1-4A0C-40FF75CDB67C}"/>
              </a:ext>
            </a:extLst>
          </p:cNvPr>
          <p:cNvCxnSpPr>
            <a:cxnSpLocks/>
          </p:cNvCxnSpPr>
          <p:nvPr/>
        </p:nvCxnSpPr>
        <p:spPr>
          <a:xfrm flipV="1">
            <a:off x="7425615" y="4981755"/>
            <a:ext cx="2412840" cy="121816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3" name="Rechte verbindingslijn 32">
            <a:extLst>
              <a:ext uri="{FF2B5EF4-FFF2-40B4-BE49-F238E27FC236}">
                <a16:creationId xmlns:a16="http://schemas.microsoft.com/office/drawing/2014/main" id="{65276AEB-9D9D-8BF2-288F-13D1240D2254}"/>
              </a:ext>
            </a:extLst>
          </p:cNvPr>
          <p:cNvCxnSpPr>
            <a:cxnSpLocks/>
            <a:stCxn id="6" idx="0"/>
          </p:cNvCxnSpPr>
          <p:nvPr/>
        </p:nvCxnSpPr>
        <p:spPr>
          <a:xfrm flipH="1" flipV="1">
            <a:off x="9026887" y="2591268"/>
            <a:ext cx="616390" cy="140624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9" name="Rechte verbindingslijn 38">
            <a:extLst>
              <a:ext uri="{FF2B5EF4-FFF2-40B4-BE49-F238E27FC236}">
                <a16:creationId xmlns:a16="http://schemas.microsoft.com/office/drawing/2014/main" id="{419A81D6-D1CB-6C8F-C479-E15238F516AD}"/>
              </a:ext>
            </a:extLst>
          </p:cNvPr>
          <p:cNvCxnSpPr>
            <a:cxnSpLocks/>
            <a:stCxn id="7" idx="2"/>
            <a:endCxn id="5" idx="1"/>
          </p:cNvCxnSpPr>
          <p:nvPr/>
        </p:nvCxnSpPr>
        <p:spPr>
          <a:xfrm>
            <a:off x="2716365" y="4999700"/>
            <a:ext cx="2401661" cy="1152512"/>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CE52BB7-323A-B146-2BCC-94A9F3604D85}"/>
              </a:ext>
            </a:extLst>
          </p:cNvPr>
          <p:cNvSpPr txBox="1"/>
          <p:nvPr/>
        </p:nvSpPr>
        <p:spPr>
          <a:xfrm>
            <a:off x="2933333" y="1706635"/>
            <a:ext cx="18447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EIP</a:t>
            </a:r>
            <a:r>
              <a:rPr kumimoji="0" lang="fr-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 </a:t>
            </a:r>
            <a:r>
              <a:rPr kumimoji="0" lang="fr-BE" sz="3200" b="0" i="0" u="none" strike="noStrike" kern="1200" cap="none" spc="0" normalizeH="0" baseline="0" noProof="0" dirty="0" err="1">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OGs</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8635A9C7-DBFC-3F37-F140-9FE2A94DB469}"/>
              </a:ext>
            </a:extLst>
          </p:cNvPr>
          <p:cNvSpPr txBox="1"/>
          <p:nvPr/>
        </p:nvSpPr>
        <p:spPr>
          <a:xfrm>
            <a:off x="2009104" y="4084984"/>
            <a:ext cx="1562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Advice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3" name="Tekstvak 12">
            <a:extLst>
              <a:ext uri="{FF2B5EF4-FFF2-40B4-BE49-F238E27FC236}">
                <a16:creationId xmlns:a16="http://schemas.microsoft.com/office/drawing/2014/main" id="{01001216-D7F2-1E67-7FB2-0E3435813FBD}"/>
              </a:ext>
            </a:extLst>
          </p:cNvPr>
          <p:cNvSpPr txBox="1"/>
          <p:nvPr/>
        </p:nvSpPr>
        <p:spPr>
          <a:xfrm>
            <a:off x="8805945" y="3922482"/>
            <a:ext cx="17161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On farm demo</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6" name="Rechthoek 15">
            <a:extLst>
              <a:ext uri="{FF2B5EF4-FFF2-40B4-BE49-F238E27FC236}">
                <a16:creationId xmlns:a16="http://schemas.microsoft.com/office/drawing/2014/main" id="{4CBCA486-7DEC-3C0B-4984-371F0440D82C}"/>
              </a:ext>
            </a:extLst>
          </p:cNvPr>
          <p:cNvSpPr/>
          <p:nvPr/>
        </p:nvSpPr>
        <p:spPr>
          <a:xfrm>
            <a:off x="4346907" y="-117367"/>
            <a:ext cx="3498186"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AKIS</a:t>
            </a:r>
            <a:endParaRPr kumimoji="0" lang="nl-NL"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endParaRPr>
          </a:p>
        </p:txBody>
      </p:sp>
      <p:sp>
        <p:nvSpPr>
          <p:cNvPr id="11" name="Tekstvak 10">
            <a:extLst>
              <a:ext uri="{FF2B5EF4-FFF2-40B4-BE49-F238E27FC236}">
                <a16:creationId xmlns:a16="http://schemas.microsoft.com/office/drawing/2014/main" id="{BD3A2112-4691-EFE7-9A92-236526FA88AB}"/>
              </a:ext>
            </a:extLst>
          </p:cNvPr>
          <p:cNvSpPr txBox="1"/>
          <p:nvPr/>
        </p:nvSpPr>
        <p:spPr>
          <a:xfrm>
            <a:off x="7355002" y="1596880"/>
            <a:ext cx="228827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Education &amp; Training</a:t>
            </a:r>
            <a:endParaRPr kumimoji="0" lang="nl-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5" name="Tekstvak 14">
            <a:extLst>
              <a:ext uri="{FF2B5EF4-FFF2-40B4-BE49-F238E27FC236}">
                <a16:creationId xmlns:a16="http://schemas.microsoft.com/office/drawing/2014/main" id="{95567625-E44D-B5B3-9A04-4DF5AB2B1078}"/>
              </a:ext>
            </a:extLst>
          </p:cNvPr>
          <p:cNvSpPr txBox="1"/>
          <p:nvPr/>
        </p:nvSpPr>
        <p:spPr>
          <a:xfrm>
            <a:off x="5065892" y="5640974"/>
            <a:ext cx="248561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Knowledge exchange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Tree>
    <p:extLst>
      <p:ext uri="{BB962C8B-B14F-4D97-AF65-F5344CB8AC3E}">
        <p14:creationId xmlns:p14="http://schemas.microsoft.com/office/powerpoint/2010/main" val="6450878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3860" y="436925"/>
            <a:ext cx="11332030" cy="936625"/>
          </a:xfrm>
          <a:prstGeom prst="rect">
            <a:avLst/>
          </a:prstGeom>
        </p:spPr>
        <p:txBody>
          <a:bodyPr/>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358775" marR="0" lvl="0" indent="-358775" algn="l"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BBB831"/>
                </a:solidFill>
                <a:effectLst/>
                <a:uLnTx/>
                <a:uFillTx/>
                <a:latin typeface="Arial"/>
                <a:ea typeface="+mj-ea"/>
                <a:cs typeface="+mj-cs"/>
              </a:rPr>
              <a:t>Building and linking AKISs across the EU </a:t>
            </a:r>
          </a:p>
        </p:txBody>
      </p:sp>
      <p:pic>
        <p:nvPicPr>
          <p:cNvPr id="5" name="Picture 2" descr="U:\H HORIZON 2020\H10 Strategic programming\R&amp;I vision\EU polici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269264"/>
            <a:ext cx="12192000" cy="6230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5475875" y="2175193"/>
            <a:ext cx="6538383"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eaLnBrk="0" hangingPunct="0">
              <a:defRPr sz="7600">
                <a:solidFill>
                  <a:srgbClr val="FFD624"/>
                </a:solidFill>
                <a:latin typeface="Verdana" pitchFamily="34" charset="0"/>
                <a:cs typeface="Arial" pitchFamily="34" charset="0"/>
              </a:defRPr>
            </a:lvl1pPr>
            <a:lvl2pPr marL="742950" indent="-285750" eaLnBrk="0" hangingPunct="0">
              <a:defRPr sz="7600">
                <a:solidFill>
                  <a:srgbClr val="FFD624"/>
                </a:solidFill>
                <a:latin typeface="Verdana" pitchFamily="34" charset="0"/>
                <a:cs typeface="Arial" pitchFamily="34" charset="0"/>
              </a:defRPr>
            </a:lvl2pPr>
            <a:lvl3pPr marL="1143000" indent="-228600" eaLnBrk="0" hangingPunct="0">
              <a:defRPr sz="7600">
                <a:solidFill>
                  <a:srgbClr val="FFD624"/>
                </a:solidFill>
                <a:latin typeface="Verdana" pitchFamily="34" charset="0"/>
                <a:cs typeface="Arial" pitchFamily="34" charset="0"/>
              </a:defRPr>
            </a:lvl3pPr>
            <a:lvl4pPr marL="1600200" indent="-228600" eaLnBrk="0" hangingPunct="0">
              <a:defRPr sz="7600">
                <a:solidFill>
                  <a:srgbClr val="FFD624"/>
                </a:solidFill>
                <a:latin typeface="Verdana" pitchFamily="34" charset="0"/>
                <a:cs typeface="Arial" pitchFamily="34" charset="0"/>
              </a:defRPr>
            </a:lvl4pPr>
            <a:lvl5pPr marL="2057400" indent="-228600" eaLnBrk="0" hangingPunct="0">
              <a:defRPr sz="7600">
                <a:solidFill>
                  <a:srgbClr val="FFD624"/>
                </a:solidFill>
                <a:latin typeface="Verdana" pitchFamily="34" charset="0"/>
                <a:cs typeface="Arial" pitchFamily="34" charset="0"/>
              </a:defRPr>
            </a:lvl5pPr>
            <a:lvl6pPr marL="2514600" indent="-228600" eaLnBrk="0" fontAlgn="base" hangingPunct="0">
              <a:spcBef>
                <a:spcPct val="0"/>
              </a:spcBef>
              <a:spcAft>
                <a:spcPct val="0"/>
              </a:spcAft>
              <a:defRPr sz="7600">
                <a:solidFill>
                  <a:srgbClr val="FFD624"/>
                </a:solidFill>
                <a:latin typeface="Verdana" pitchFamily="34" charset="0"/>
                <a:cs typeface="Arial" pitchFamily="34" charset="0"/>
              </a:defRPr>
            </a:lvl6pPr>
            <a:lvl7pPr marL="2971800" indent="-228600" eaLnBrk="0" fontAlgn="base" hangingPunct="0">
              <a:spcBef>
                <a:spcPct val="0"/>
              </a:spcBef>
              <a:spcAft>
                <a:spcPct val="0"/>
              </a:spcAft>
              <a:defRPr sz="7600">
                <a:solidFill>
                  <a:srgbClr val="FFD624"/>
                </a:solidFill>
                <a:latin typeface="Verdana" pitchFamily="34" charset="0"/>
                <a:cs typeface="Arial" pitchFamily="34" charset="0"/>
              </a:defRPr>
            </a:lvl7pPr>
            <a:lvl8pPr marL="3429000" indent="-228600" eaLnBrk="0" fontAlgn="base" hangingPunct="0">
              <a:spcBef>
                <a:spcPct val="0"/>
              </a:spcBef>
              <a:spcAft>
                <a:spcPct val="0"/>
              </a:spcAft>
              <a:defRPr sz="7600">
                <a:solidFill>
                  <a:srgbClr val="FFD624"/>
                </a:solidFill>
                <a:latin typeface="Verdana" pitchFamily="34" charset="0"/>
                <a:cs typeface="Arial" pitchFamily="34" charset="0"/>
              </a:defRPr>
            </a:lvl8pPr>
            <a:lvl9pPr marL="3886200" indent="-228600" eaLnBrk="0" fontAlgn="base" hangingPunct="0">
              <a:spcBef>
                <a:spcPct val="0"/>
              </a:spcBef>
              <a:spcAft>
                <a:spcPct val="0"/>
              </a:spcAft>
              <a:defRPr sz="7600">
                <a:solidFill>
                  <a:srgbClr val="FFD624"/>
                </a:solidFill>
                <a:latin typeface="Verdana" pitchFamily="34" charset="0"/>
                <a:cs typeface="Arial" pitchFamily="34" charset="0"/>
              </a:defRPr>
            </a:lvl9pPr>
          </a:lstStyle>
          <a:p>
            <a:pPr marL="358775" marR="0" lvl="0" indent="-358775" algn="ctr" defTabSz="914400" rtl="0" eaLnBrk="0" fontAlgn="base" latinLnBrk="0" hangingPunct="0">
              <a:lnSpc>
                <a:spcPct val="100000"/>
              </a:lnSpc>
              <a:spcBef>
                <a:spcPct val="0"/>
              </a:spcBef>
              <a:spcAft>
                <a:spcPct val="0"/>
              </a:spcAft>
              <a:buClrTx/>
              <a:buSzTx/>
              <a:buFontTx/>
              <a:buNone/>
              <a:tabLst/>
              <a:defRPr/>
            </a:pPr>
            <a:r>
              <a:rPr kumimoji="0" lang="en-GB" altLang="en-US" sz="3400" b="1" i="1" u="none" strike="noStrike" kern="1200" cap="none" spc="0" normalizeH="0" baseline="0" noProof="0" dirty="0">
                <a:ln>
                  <a:noFill/>
                </a:ln>
                <a:solidFill>
                  <a:srgbClr val="FFFFFF"/>
                </a:solidFill>
                <a:effectLst/>
                <a:uLnTx/>
                <a:uFillTx/>
                <a:latin typeface="Verdana" pitchFamily="34" charset="0"/>
                <a:ea typeface="+mn-ea"/>
                <a:cs typeface="Arial" pitchFamily="34" charset="0"/>
              </a:rPr>
              <a:t>Speed up creativity and practice application</a:t>
            </a:r>
          </a:p>
        </p:txBody>
      </p:sp>
      <p:sp>
        <p:nvSpPr>
          <p:cNvPr id="7" name="Title 1"/>
          <p:cNvSpPr txBox="1">
            <a:spLocks/>
          </p:cNvSpPr>
          <p:nvPr/>
        </p:nvSpPr>
        <p:spPr bwMode="auto">
          <a:xfrm>
            <a:off x="5319262" y="4643561"/>
            <a:ext cx="6538383"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eaLnBrk="0" hangingPunct="0">
              <a:defRPr sz="7600">
                <a:solidFill>
                  <a:srgbClr val="FFD624"/>
                </a:solidFill>
                <a:latin typeface="Verdana" pitchFamily="34" charset="0"/>
                <a:cs typeface="Arial" pitchFamily="34" charset="0"/>
              </a:defRPr>
            </a:lvl1pPr>
            <a:lvl2pPr marL="742950" indent="-285750" eaLnBrk="0" hangingPunct="0">
              <a:defRPr sz="7600">
                <a:solidFill>
                  <a:srgbClr val="FFD624"/>
                </a:solidFill>
                <a:latin typeface="Verdana" pitchFamily="34" charset="0"/>
                <a:cs typeface="Arial" pitchFamily="34" charset="0"/>
              </a:defRPr>
            </a:lvl2pPr>
            <a:lvl3pPr marL="1143000" indent="-228600" eaLnBrk="0" hangingPunct="0">
              <a:defRPr sz="7600">
                <a:solidFill>
                  <a:srgbClr val="FFD624"/>
                </a:solidFill>
                <a:latin typeface="Verdana" pitchFamily="34" charset="0"/>
                <a:cs typeface="Arial" pitchFamily="34" charset="0"/>
              </a:defRPr>
            </a:lvl3pPr>
            <a:lvl4pPr marL="1600200" indent="-228600" eaLnBrk="0" hangingPunct="0">
              <a:defRPr sz="7600">
                <a:solidFill>
                  <a:srgbClr val="FFD624"/>
                </a:solidFill>
                <a:latin typeface="Verdana" pitchFamily="34" charset="0"/>
                <a:cs typeface="Arial" pitchFamily="34" charset="0"/>
              </a:defRPr>
            </a:lvl4pPr>
            <a:lvl5pPr marL="2057400" indent="-228600" eaLnBrk="0" hangingPunct="0">
              <a:defRPr sz="7600">
                <a:solidFill>
                  <a:srgbClr val="FFD624"/>
                </a:solidFill>
                <a:latin typeface="Verdana" pitchFamily="34" charset="0"/>
                <a:cs typeface="Arial" pitchFamily="34" charset="0"/>
              </a:defRPr>
            </a:lvl5pPr>
            <a:lvl6pPr marL="2514600" indent="-228600" eaLnBrk="0" fontAlgn="base" hangingPunct="0">
              <a:spcBef>
                <a:spcPct val="0"/>
              </a:spcBef>
              <a:spcAft>
                <a:spcPct val="0"/>
              </a:spcAft>
              <a:defRPr sz="7600">
                <a:solidFill>
                  <a:srgbClr val="FFD624"/>
                </a:solidFill>
                <a:latin typeface="Verdana" pitchFamily="34" charset="0"/>
                <a:cs typeface="Arial" pitchFamily="34" charset="0"/>
              </a:defRPr>
            </a:lvl6pPr>
            <a:lvl7pPr marL="2971800" indent="-228600" eaLnBrk="0" fontAlgn="base" hangingPunct="0">
              <a:spcBef>
                <a:spcPct val="0"/>
              </a:spcBef>
              <a:spcAft>
                <a:spcPct val="0"/>
              </a:spcAft>
              <a:defRPr sz="7600">
                <a:solidFill>
                  <a:srgbClr val="FFD624"/>
                </a:solidFill>
                <a:latin typeface="Verdana" pitchFamily="34" charset="0"/>
                <a:cs typeface="Arial" pitchFamily="34" charset="0"/>
              </a:defRPr>
            </a:lvl7pPr>
            <a:lvl8pPr marL="3429000" indent="-228600" eaLnBrk="0" fontAlgn="base" hangingPunct="0">
              <a:spcBef>
                <a:spcPct val="0"/>
              </a:spcBef>
              <a:spcAft>
                <a:spcPct val="0"/>
              </a:spcAft>
              <a:defRPr sz="7600">
                <a:solidFill>
                  <a:srgbClr val="FFD624"/>
                </a:solidFill>
                <a:latin typeface="Verdana" pitchFamily="34" charset="0"/>
                <a:cs typeface="Arial" pitchFamily="34" charset="0"/>
              </a:defRPr>
            </a:lvl8pPr>
            <a:lvl9pPr marL="3886200" indent="-228600" eaLnBrk="0" fontAlgn="base" hangingPunct="0">
              <a:spcBef>
                <a:spcPct val="0"/>
              </a:spcBef>
              <a:spcAft>
                <a:spcPct val="0"/>
              </a:spcAft>
              <a:defRPr sz="7600">
                <a:solidFill>
                  <a:srgbClr val="FFD624"/>
                </a:solidFill>
                <a:latin typeface="Verdana" pitchFamily="34" charset="0"/>
                <a:cs typeface="Arial" pitchFamily="34" charset="0"/>
              </a:defRPr>
            </a:lvl9pPr>
          </a:lstStyle>
          <a:p>
            <a:pPr marL="358775" marR="0" lvl="0" indent="-358775" algn="ctr" defTabSz="914400" rtl="0" eaLnBrk="0" fontAlgn="base" latinLnBrk="0" hangingPunct="0">
              <a:lnSpc>
                <a:spcPct val="100000"/>
              </a:lnSpc>
              <a:spcBef>
                <a:spcPct val="0"/>
              </a:spcBef>
              <a:spcAft>
                <a:spcPct val="0"/>
              </a:spcAft>
              <a:buClrTx/>
              <a:buSzTx/>
              <a:buFontTx/>
              <a:buNone/>
              <a:tabLst/>
              <a:defRPr/>
            </a:pPr>
            <a:r>
              <a:rPr kumimoji="0" lang="en-GB" altLang="en-US" sz="3400" b="1" i="1" u="none" strike="noStrike" kern="1200" cap="none" spc="0" normalizeH="0" baseline="0" noProof="0" dirty="0">
                <a:ln>
                  <a:noFill/>
                </a:ln>
                <a:solidFill>
                  <a:srgbClr val="FFFFFF"/>
                </a:solidFill>
                <a:effectLst/>
                <a:uLnTx/>
                <a:uFillTx/>
                <a:latin typeface="Verdana" pitchFamily="34" charset="0"/>
                <a:ea typeface="+mn-ea"/>
                <a:cs typeface="Arial" pitchFamily="34" charset="0"/>
              </a:rPr>
              <a:t>Better connectivity and quicker circulation of information </a:t>
            </a:r>
          </a:p>
        </p:txBody>
      </p:sp>
    </p:spTree>
    <p:extLst>
      <p:ext uri="{BB962C8B-B14F-4D97-AF65-F5344CB8AC3E}">
        <p14:creationId xmlns:p14="http://schemas.microsoft.com/office/powerpoint/2010/main" val="1690098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D0A73-F4CF-63C0-AE7A-924D6077D43D}"/>
            </a:ext>
          </a:extLst>
        </p:cNvPr>
        <p:cNvGrpSpPr/>
        <p:nvPr/>
      </p:nvGrpSpPr>
      <p:grpSpPr>
        <a:xfrm>
          <a:off x="0" y="0"/>
          <a:ext cx="0" cy="0"/>
          <a:chOff x="0" y="0"/>
          <a:chExt cx="0" cy="0"/>
        </a:xfrm>
      </p:grpSpPr>
      <p:sp>
        <p:nvSpPr>
          <p:cNvPr id="17" name="Ovaal 16">
            <a:extLst>
              <a:ext uri="{FF2B5EF4-FFF2-40B4-BE49-F238E27FC236}">
                <a16:creationId xmlns:a16="http://schemas.microsoft.com/office/drawing/2014/main" id="{1365F0B7-701B-D3F5-23F2-00D806F167F2}"/>
              </a:ext>
            </a:extLst>
          </p:cNvPr>
          <p:cNvSpPr/>
          <p:nvPr/>
        </p:nvSpPr>
        <p:spPr>
          <a:xfrm>
            <a:off x="728870" y="942975"/>
            <a:ext cx="10734261" cy="5839654"/>
          </a:xfrm>
          <a:prstGeom prst="ellipse">
            <a:avLst/>
          </a:prstGeom>
          <a:solidFill>
            <a:srgbClr val="D7D467">
              <a:alpha val="87059"/>
            </a:srgb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chthoek: afgeronde hoeken 4">
            <a:extLst>
              <a:ext uri="{FF2B5EF4-FFF2-40B4-BE49-F238E27FC236}">
                <a16:creationId xmlns:a16="http://schemas.microsoft.com/office/drawing/2014/main" id="{F6D69E90-E79F-BF74-C997-8C27AEA5D3FC}"/>
              </a:ext>
            </a:extLst>
          </p:cNvPr>
          <p:cNvSpPr/>
          <p:nvPr/>
        </p:nvSpPr>
        <p:spPr>
          <a:xfrm>
            <a:off x="5118026" y="5599230"/>
            <a:ext cx="2344308" cy="1105963"/>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0" name="Groep 9">
            <a:extLst>
              <a:ext uri="{FF2B5EF4-FFF2-40B4-BE49-F238E27FC236}">
                <a16:creationId xmlns:a16="http://schemas.microsoft.com/office/drawing/2014/main" id="{1F3859DA-48D9-CF16-2791-F5207D6FE221}"/>
              </a:ext>
            </a:extLst>
          </p:cNvPr>
          <p:cNvGrpSpPr/>
          <p:nvPr/>
        </p:nvGrpSpPr>
        <p:grpSpPr>
          <a:xfrm>
            <a:off x="1817868" y="3997517"/>
            <a:ext cx="8723906" cy="1002183"/>
            <a:chOff x="1360999" y="3653624"/>
            <a:chExt cx="8723906" cy="779228"/>
          </a:xfrm>
          <a:solidFill>
            <a:srgbClr val="D8D56A">
              <a:alpha val="61961"/>
            </a:srgbClr>
          </a:solidFill>
        </p:grpSpPr>
        <p:sp>
          <p:nvSpPr>
            <p:cNvPr id="7" name="Rechthoek: afgeronde hoeken 6">
              <a:extLst>
                <a:ext uri="{FF2B5EF4-FFF2-40B4-BE49-F238E27FC236}">
                  <a16:creationId xmlns:a16="http://schemas.microsoft.com/office/drawing/2014/main" id="{9A888CE4-D617-1BAD-2EC7-19ED5613618A}"/>
                </a:ext>
              </a:extLst>
            </p:cNvPr>
            <p:cNvSpPr/>
            <p:nvPr/>
          </p:nvSpPr>
          <p:spPr>
            <a:xfrm>
              <a:off x="1360999"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hthoek: afgeronde hoeken 5">
              <a:extLst>
                <a:ext uri="{FF2B5EF4-FFF2-40B4-BE49-F238E27FC236}">
                  <a16:creationId xmlns:a16="http://schemas.microsoft.com/office/drawing/2014/main" id="{8AD95B21-7A16-11CA-8A31-C277C78695EA}"/>
                </a:ext>
              </a:extLst>
            </p:cNvPr>
            <p:cNvSpPr/>
            <p:nvPr/>
          </p:nvSpPr>
          <p:spPr>
            <a:xfrm>
              <a:off x="8287911"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ECEBB6"/>
                </a:solidFill>
                <a:effectLst/>
                <a:uLnTx/>
                <a:uFillTx/>
                <a:latin typeface="Aptos" panose="02110004020202020204"/>
                <a:ea typeface="+mn-ea"/>
                <a:cs typeface="+mn-cs"/>
              </a:endParaRPr>
            </a:p>
          </p:txBody>
        </p:sp>
      </p:grpSp>
      <p:grpSp>
        <p:nvGrpSpPr>
          <p:cNvPr id="9" name="Groep 8">
            <a:extLst>
              <a:ext uri="{FF2B5EF4-FFF2-40B4-BE49-F238E27FC236}">
                <a16:creationId xmlns:a16="http://schemas.microsoft.com/office/drawing/2014/main" id="{233EAC36-C9E5-7278-5FCB-2E8FA2CBD9C0}"/>
              </a:ext>
            </a:extLst>
          </p:cNvPr>
          <p:cNvGrpSpPr/>
          <p:nvPr/>
        </p:nvGrpSpPr>
        <p:grpSpPr>
          <a:xfrm>
            <a:off x="2814762" y="1556467"/>
            <a:ext cx="6765236" cy="992659"/>
            <a:chOff x="2107096" y="1208597"/>
            <a:chExt cx="6765236" cy="992659"/>
          </a:xfrm>
          <a:solidFill>
            <a:srgbClr val="FFFF00">
              <a:alpha val="54902"/>
            </a:srgbClr>
          </a:solidFill>
        </p:grpSpPr>
        <p:sp>
          <p:nvSpPr>
            <p:cNvPr id="4" name="Rechthoek: afgeronde hoeken 3">
              <a:extLst>
                <a:ext uri="{FF2B5EF4-FFF2-40B4-BE49-F238E27FC236}">
                  <a16:creationId xmlns:a16="http://schemas.microsoft.com/office/drawing/2014/main" id="{621A86FF-8105-83D5-BE28-B03A93C68760}"/>
                </a:ext>
              </a:extLst>
            </p:cNvPr>
            <p:cNvSpPr/>
            <p:nvPr/>
          </p:nvSpPr>
          <p:spPr>
            <a:xfrm>
              <a:off x="2107096" y="1208598"/>
              <a:ext cx="1796994" cy="779228"/>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hthoek: afgeronde hoeken 7">
              <a:extLst>
                <a:ext uri="{FF2B5EF4-FFF2-40B4-BE49-F238E27FC236}">
                  <a16:creationId xmlns:a16="http://schemas.microsoft.com/office/drawing/2014/main" id="{1035F72F-62D7-3466-BCCC-7527E6172367}"/>
                </a:ext>
              </a:extLst>
            </p:cNvPr>
            <p:cNvSpPr/>
            <p:nvPr/>
          </p:nvSpPr>
          <p:spPr>
            <a:xfrm>
              <a:off x="6672799" y="1208597"/>
              <a:ext cx="2199533" cy="992659"/>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Rechte verbindingslijn 11">
            <a:extLst>
              <a:ext uri="{FF2B5EF4-FFF2-40B4-BE49-F238E27FC236}">
                <a16:creationId xmlns:a16="http://schemas.microsoft.com/office/drawing/2014/main" id="{0D7BE03F-1570-7CD9-672E-3127AB8B7E12}"/>
              </a:ext>
            </a:extLst>
          </p:cNvPr>
          <p:cNvCxnSpPr>
            <a:cxnSpLocks/>
          </p:cNvCxnSpPr>
          <p:nvPr/>
        </p:nvCxnSpPr>
        <p:spPr>
          <a:xfrm>
            <a:off x="4611756" y="2293952"/>
            <a:ext cx="4150583" cy="179103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DC5D80B2-C55B-50C3-B9A0-EE70C1FCA717}"/>
              </a:ext>
            </a:extLst>
          </p:cNvPr>
          <p:cNvCxnSpPr>
            <a:cxnSpLocks/>
          </p:cNvCxnSpPr>
          <p:nvPr/>
        </p:nvCxnSpPr>
        <p:spPr>
          <a:xfrm flipV="1">
            <a:off x="3614862" y="2528254"/>
            <a:ext cx="3912705" cy="155672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8" name="Rechte verbindingslijn 17">
            <a:extLst>
              <a:ext uri="{FF2B5EF4-FFF2-40B4-BE49-F238E27FC236}">
                <a16:creationId xmlns:a16="http://schemas.microsoft.com/office/drawing/2014/main" id="{1B29C09C-818A-5989-0D71-FE9FD51A02AA}"/>
              </a:ext>
            </a:extLst>
          </p:cNvPr>
          <p:cNvCxnSpPr>
            <a:cxnSpLocks/>
            <a:endCxn id="8" idx="1"/>
          </p:cNvCxnSpPr>
          <p:nvPr/>
        </p:nvCxnSpPr>
        <p:spPr>
          <a:xfrm>
            <a:off x="4611756" y="1946082"/>
            <a:ext cx="2768709" cy="106715"/>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0" name="Rechte verbindingslijn 19">
            <a:extLst>
              <a:ext uri="{FF2B5EF4-FFF2-40B4-BE49-F238E27FC236}">
                <a16:creationId xmlns:a16="http://schemas.microsoft.com/office/drawing/2014/main" id="{D960AD73-D79A-A386-B8D2-0EF42FEE388D}"/>
              </a:ext>
            </a:extLst>
          </p:cNvPr>
          <p:cNvCxnSpPr>
            <a:cxnSpLocks/>
            <a:stCxn id="5" idx="0"/>
            <a:endCxn id="8" idx="2"/>
          </p:cNvCxnSpPr>
          <p:nvPr/>
        </p:nvCxnSpPr>
        <p:spPr>
          <a:xfrm flipV="1">
            <a:off x="6290180" y="2549126"/>
            <a:ext cx="2190052" cy="305010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3" name="Rechte verbindingslijn 22">
            <a:extLst>
              <a:ext uri="{FF2B5EF4-FFF2-40B4-BE49-F238E27FC236}">
                <a16:creationId xmlns:a16="http://schemas.microsoft.com/office/drawing/2014/main" id="{C518D496-4E5A-CEC5-9176-704BC12FE978}"/>
              </a:ext>
            </a:extLst>
          </p:cNvPr>
          <p:cNvCxnSpPr>
            <a:cxnSpLocks/>
            <a:stCxn id="5" idx="0"/>
            <a:endCxn id="4" idx="2"/>
          </p:cNvCxnSpPr>
          <p:nvPr/>
        </p:nvCxnSpPr>
        <p:spPr>
          <a:xfrm flipH="1" flipV="1">
            <a:off x="3713259" y="2335696"/>
            <a:ext cx="2576921" cy="3263534"/>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8" name="Rechte verbindingslijn 27">
            <a:extLst>
              <a:ext uri="{FF2B5EF4-FFF2-40B4-BE49-F238E27FC236}">
                <a16:creationId xmlns:a16="http://schemas.microsoft.com/office/drawing/2014/main" id="{ABDFBBCA-2F23-A4FC-4710-81C1060AD659}"/>
              </a:ext>
            </a:extLst>
          </p:cNvPr>
          <p:cNvCxnSpPr>
            <a:cxnSpLocks/>
            <a:endCxn id="6" idx="1"/>
          </p:cNvCxnSpPr>
          <p:nvPr/>
        </p:nvCxnSpPr>
        <p:spPr>
          <a:xfrm>
            <a:off x="3614862" y="4420262"/>
            <a:ext cx="5129918" cy="7834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0" name="Rechte verbindingslijn 29">
            <a:extLst>
              <a:ext uri="{FF2B5EF4-FFF2-40B4-BE49-F238E27FC236}">
                <a16:creationId xmlns:a16="http://schemas.microsoft.com/office/drawing/2014/main" id="{E4E4D96C-D704-08FE-274A-159AA5359970}"/>
              </a:ext>
            </a:extLst>
          </p:cNvPr>
          <p:cNvCxnSpPr>
            <a:cxnSpLocks/>
            <a:stCxn id="7" idx="0"/>
          </p:cNvCxnSpPr>
          <p:nvPr/>
        </p:nvCxnSpPr>
        <p:spPr>
          <a:xfrm flipV="1">
            <a:off x="2716365" y="2335696"/>
            <a:ext cx="996894" cy="166182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5" name="Rechte verbindingslijn 34">
            <a:extLst>
              <a:ext uri="{FF2B5EF4-FFF2-40B4-BE49-F238E27FC236}">
                <a16:creationId xmlns:a16="http://schemas.microsoft.com/office/drawing/2014/main" id="{B3FA1EF2-76CD-B1E1-4A0C-40FF75CDB67C}"/>
              </a:ext>
            </a:extLst>
          </p:cNvPr>
          <p:cNvCxnSpPr>
            <a:cxnSpLocks/>
          </p:cNvCxnSpPr>
          <p:nvPr/>
        </p:nvCxnSpPr>
        <p:spPr>
          <a:xfrm flipV="1">
            <a:off x="7425615" y="4981755"/>
            <a:ext cx="2412840" cy="121816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3" name="Rechte verbindingslijn 32">
            <a:extLst>
              <a:ext uri="{FF2B5EF4-FFF2-40B4-BE49-F238E27FC236}">
                <a16:creationId xmlns:a16="http://schemas.microsoft.com/office/drawing/2014/main" id="{65276AEB-9D9D-8BF2-288F-13D1240D2254}"/>
              </a:ext>
            </a:extLst>
          </p:cNvPr>
          <p:cNvCxnSpPr>
            <a:cxnSpLocks/>
            <a:stCxn id="6" idx="0"/>
          </p:cNvCxnSpPr>
          <p:nvPr/>
        </p:nvCxnSpPr>
        <p:spPr>
          <a:xfrm flipH="1" flipV="1">
            <a:off x="9026887" y="2591268"/>
            <a:ext cx="616390" cy="140624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9" name="Rechte verbindingslijn 38">
            <a:extLst>
              <a:ext uri="{FF2B5EF4-FFF2-40B4-BE49-F238E27FC236}">
                <a16:creationId xmlns:a16="http://schemas.microsoft.com/office/drawing/2014/main" id="{419A81D6-D1CB-6C8F-C479-E15238F516AD}"/>
              </a:ext>
            </a:extLst>
          </p:cNvPr>
          <p:cNvCxnSpPr>
            <a:cxnSpLocks/>
            <a:stCxn id="7" idx="2"/>
            <a:endCxn id="5" idx="1"/>
          </p:cNvCxnSpPr>
          <p:nvPr/>
        </p:nvCxnSpPr>
        <p:spPr>
          <a:xfrm>
            <a:off x="2716365" y="4999700"/>
            <a:ext cx="2401661" cy="1152512"/>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CE52BB7-323A-B146-2BCC-94A9F3604D85}"/>
              </a:ext>
            </a:extLst>
          </p:cNvPr>
          <p:cNvSpPr txBox="1"/>
          <p:nvPr/>
        </p:nvSpPr>
        <p:spPr>
          <a:xfrm>
            <a:off x="2933333" y="1706635"/>
            <a:ext cx="18447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EIP</a:t>
            </a:r>
            <a:r>
              <a:rPr kumimoji="0" lang="fr-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 </a:t>
            </a:r>
            <a:r>
              <a:rPr kumimoji="0" lang="fr-BE" sz="3200" b="0" i="0" u="none" strike="noStrike" kern="1200" cap="none" spc="0" normalizeH="0" baseline="0" noProof="0" dirty="0" err="1">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OGs</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8635A9C7-DBFC-3F37-F140-9FE2A94DB469}"/>
              </a:ext>
            </a:extLst>
          </p:cNvPr>
          <p:cNvSpPr txBox="1"/>
          <p:nvPr/>
        </p:nvSpPr>
        <p:spPr>
          <a:xfrm>
            <a:off x="2009104" y="4084984"/>
            <a:ext cx="1562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Advice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3" name="Tekstvak 12">
            <a:extLst>
              <a:ext uri="{FF2B5EF4-FFF2-40B4-BE49-F238E27FC236}">
                <a16:creationId xmlns:a16="http://schemas.microsoft.com/office/drawing/2014/main" id="{01001216-D7F2-1E67-7FB2-0E3435813FBD}"/>
              </a:ext>
            </a:extLst>
          </p:cNvPr>
          <p:cNvSpPr txBox="1"/>
          <p:nvPr/>
        </p:nvSpPr>
        <p:spPr>
          <a:xfrm>
            <a:off x="8805945" y="3922482"/>
            <a:ext cx="17161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On farm demo</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6" name="Rechthoek 15">
            <a:extLst>
              <a:ext uri="{FF2B5EF4-FFF2-40B4-BE49-F238E27FC236}">
                <a16:creationId xmlns:a16="http://schemas.microsoft.com/office/drawing/2014/main" id="{4CBCA486-7DEC-3C0B-4984-371F0440D82C}"/>
              </a:ext>
            </a:extLst>
          </p:cNvPr>
          <p:cNvSpPr/>
          <p:nvPr/>
        </p:nvSpPr>
        <p:spPr>
          <a:xfrm>
            <a:off x="1901951" y="-117367"/>
            <a:ext cx="7534167"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AKIS</a:t>
            </a:r>
            <a:r>
              <a:rPr kumimoji="0" lang="fr-BE" sz="8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 </a:t>
            </a:r>
            <a:r>
              <a:rPr kumimoji="0" lang="fr-BE" sz="80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strategy</a:t>
            </a:r>
            <a:endParaRPr kumimoji="0" lang="nl-NL" sz="24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endParaRPr>
          </a:p>
        </p:txBody>
      </p:sp>
      <p:sp>
        <p:nvSpPr>
          <p:cNvPr id="11" name="Tekstvak 10">
            <a:extLst>
              <a:ext uri="{FF2B5EF4-FFF2-40B4-BE49-F238E27FC236}">
                <a16:creationId xmlns:a16="http://schemas.microsoft.com/office/drawing/2014/main" id="{BD3A2112-4691-EFE7-9A92-236526FA88AB}"/>
              </a:ext>
            </a:extLst>
          </p:cNvPr>
          <p:cNvSpPr txBox="1"/>
          <p:nvPr/>
        </p:nvSpPr>
        <p:spPr>
          <a:xfrm>
            <a:off x="7355002" y="1596880"/>
            <a:ext cx="228827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Education &amp; Training</a:t>
            </a:r>
            <a:endParaRPr kumimoji="0" lang="nl-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5" name="Tekstvak 14">
            <a:extLst>
              <a:ext uri="{FF2B5EF4-FFF2-40B4-BE49-F238E27FC236}">
                <a16:creationId xmlns:a16="http://schemas.microsoft.com/office/drawing/2014/main" id="{95567625-E44D-B5B3-9A04-4DF5AB2B1078}"/>
              </a:ext>
            </a:extLst>
          </p:cNvPr>
          <p:cNvSpPr txBox="1"/>
          <p:nvPr/>
        </p:nvSpPr>
        <p:spPr>
          <a:xfrm>
            <a:off x="5065892" y="5640974"/>
            <a:ext cx="248561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rPr>
              <a:t>Knowledge exchange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4A92EF13-3489-12E9-1DF0-CFA0EC7DB84C}"/>
              </a:ext>
            </a:extLst>
          </p:cNvPr>
          <p:cNvSpPr txBox="1"/>
          <p:nvPr/>
        </p:nvSpPr>
        <p:spPr>
          <a:xfrm>
            <a:off x="8744986" y="-24384"/>
            <a:ext cx="3434378" cy="1692771"/>
          </a:xfrm>
          <a:prstGeom prst="rect">
            <a:avLst/>
          </a:prstGeom>
          <a:solidFill>
            <a:srgbClr val="FFFF00"/>
          </a:solidFill>
        </p:spPr>
        <p:txBody>
          <a:bodyPr wrap="square" rtlCol="0">
            <a:spAutoFit/>
          </a:bodyPr>
          <a:lstStyle/>
          <a:p>
            <a:r>
              <a:rPr kumimoji="0" lang="fr-BE" sz="26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strengthening</a:t>
            </a:r>
            <a:r>
              <a:rPr kumimoji="0" lang="fr-BE" sz="2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 synergies </a:t>
            </a:r>
            <a:r>
              <a:rPr kumimoji="0" lang="fr-BE" sz="26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between</a:t>
            </a:r>
            <a:r>
              <a:rPr kumimoji="0" lang="fr-BE" sz="2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 interventions/actions and </a:t>
            </a:r>
            <a:r>
              <a:rPr kumimoji="0" lang="fr-BE" sz="26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actors</a:t>
            </a:r>
            <a:r>
              <a:rPr kumimoji="0" lang="fr-BE" sz="2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mn-cs"/>
              </a:rPr>
              <a:t> </a:t>
            </a:r>
            <a:endParaRPr lang="en-IE" sz="2600" dirty="0"/>
          </a:p>
        </p:txBody>
      </p:sp>
    </p:spTree>
    <p:extLst>
      <p:ext uri="{BB962C8B-B14F-4D97-AF65-F5344CB8AC3E}">
        <p14:creationId xmlns:p14="http://schemas.microsoft.com/office/powerpoint/2010/main" val="26238426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201153" y="104637"/>
            <a:ext cx="3733800" cy="879897"/>
          </a:xfrm>
          <a:prstGeom prst="rect">
            <a:avLst/>
          </a:prstGeom>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l" defTabSz="913986" rtl="0" eaLnBrk="1" fontAlgn="base" latinLnBrk="0" hangingPunct="1">
              <a:lnSpc>
                <a:spcPct val="100000"/>
              </a:lnSpc>
              <a:spcBef>
                <a:spcPct val="0"/>
              </a:spcBef>
              <a:spcAft>
                <a:spcPct val="0"/>
              </a:spcAft>
              <a:buClrTx/>
              <a:buSzTx/>
              <a:buFontTx/>
              <a:buNone/>
              <a:tabLst/>
              <a:defRPr/>
            </a:pPr>
            <a:r>
              <a:rPr kumimoji="0" lang="en-US" sz="6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Questions?</a:t>
            </a:r>
          </a:p>
          <a:p>
            <a:pPr marL="0" marR="0" lvl="0" indent="0" algn="l" defTabSz="913986" rtl="0" eaLnBrk="1" fontAlgn="base" latinLnBrk="0" hangingPunct="1">
              <a:lnSpc>
                <a:spcPct val="100000"/>
              </a:lnSpc>
              <a:spcBef>
                <a:spcPct val="0"/>
              </a:spcBef>
              <a:spcAft>
                <a:spcPct val="0"/>
              </a:spcAft>
              <a:buClrTx/>
              <a:buSzTx/>
              <a:buFontTx/>
              <a:buNone/>
              <a:tabLst/>
              <a:defRPr/>
            </a:pPr>
            <a:endParaRPr kumimoji="0" lang="en-US" sz="6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pic>
        <p:nvPicPr>
          <p:cNvPr id="2" name="Afbeelding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6080" y="1006621"/>
            <a:ext cx="6012983" cy="3653907"/>
          </a:xfrm>
          <a:prstGeom prst="rect">
            <a:avLst/>
          </a:prstGeom>
        </p:spPr>
      </p:pic>
      <p:sp>
        <p:nvSpPr>
          <p:cNvPr id="4" name="Title 1"/>
          <p:cNvSpPr txBox="1">
            <a:spLocks/>
          </p:cNvSpPr>
          <p:nvPr/>
        </p:nvSpPr>
        <p:spPr>
          <a:xfrm>
            <a:off x="95820" y="4751705"/>
            <a:ext cx="11981506" cy="2001789"/>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6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Thank you for your attention</a:t>
            </a:r>
          </a:p>
          <a:p>
            <a:pPr marL="0" marR="0" lvl="0" indent="0" algn="ctr" defTabSz="913986" rtl="0" eaLnBrk="1" fontAlgn="base" latinLnBrk="0" hangingPunct="1">
              <a:lnSpc>
                <a:spcPct val="100000"/>
              </a:lnSpc>
              <a:spcBef>
                <a:spcPct val="0"/>
              </a:spcBef>
              <a:spcAft>
                <a:spcPts val="1200"/>
              </a:spcAft>
              <a:buClrTx/>
              <a:buSzTx/>
              <a:buFontTx/>
              <a:buNone/>
              <a:tabLst/>
              <a:defRPr/>
            </a:pP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hlinkClick r:id="rId4"/>
              </a:rPr>
              <a:t>Inge.Van.Oost@scarlet.be</a:t>
            </a:r>
            <a:endPar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a:p>
            <a:pPr marL="0" marR="0" lvl="0" indent="0" algn="ctr" defTabSz="913986" rtl="0" eaLnBrk="1" fontAlgn="base" latinLnBrk="0" hangingPunct="1">
              <a:lnSpc>
                <a:spcPct val="100000"/>
              </a:lnSpc>
              <a:spcBef>
                <a:spcPct val="0"/>
              </a:spcBef>
              <a:spcAft>
                <a:spcPts val="1200"/>
              </a:spcAft>
              <a:buClrTx/>
              <a:buSzTx/>
              <a:buFontTx/>
              <a:buNone/>
              <a:tabLst/>
              <a:defRPr/>
            </a:pPr>
            <a:r>
              <a:rPr lang="en-US" kern="0" dirty="0">
                <a:solidFill>
                  <a:srgbClr val="BBB831"/>
                </a:solidFill>
                <a:latin typeface="Calibri" pitchFamily="34" charset="0"/>
                <a:ea typeface="Verdana" pitchFamily="34" charset="0"/>
                <a:cs typeface="Verdana" pitchFamily="34" charset="0"/>
              </a:rPr>
              <a:t>Let me know if I can help (mobile +32 478 65 20 21)</a:t>
            </a:r>
            <a:endPar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spTree>
    <p:extLst>
      <p:ext uri="{BB962C8B-B14F-4D97-AF65-F5344CB8AC3E}">
        <p14:creationId xmlns:p14="http://schemas.microsoft.com/office/powerpoint/2010/main" val="1602968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txBox="1">
            <a:spLocks noChangeArrowheads="1"/>
          </p:cNvSpPr>
          <p:nvPr/>
        </p:nvSpPr>
        <p:spPr bwMode="auto">
          <a:xfrm>
            <a:off x="1804" y="1062798"/>
            <a:ext cx="11756571" cy="530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bg1"/>
              </a:buClr>
              <a:buChar char="•"/>
              <a:defRPr sz="2400" i="1">
                <a:solidFill>
                  <a:srgbClr val="0F5494"/>
                </a:solidFill>
                <a:latin typeface="Verdana" pitchFamily="34" charset="0"/>
              </a:defRPr>
            </a:lvl1pPr>
            <a:lvl2pPr marL="630238" indent="-276225">
              <a:spcBef>
                <a:spcPct val="20000"/>
              </a:spcBef>
              <a:buClr>
                <a:srgbClr val="009FBA"/>
              </a:buClr>
              <a:buChar char="•"/>
              <a:defRPr sz="2000" b="1">
                <a:solidFill>
                  <a:srgbClr val="0F5494"/>
                </a:solidFill>
                <a:latin typeface="Verdana" pitchFamily="34" charset="0"/>
              </a:defRPr>
            </a:lvl2pPr>
            <a:lvl3pPr marL="122555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630238" marR="0" lvl="1" indent="-276225" algn="l" defTabSz="914400" rtl="0" eaLnBrk="1" fontAlgn="base" latinLnBrk="0" hangingPunct="1">
              <a:lnSpc>
                <a:spcPct val="110000"/>
              </a:lnSpc>
              <a:spcBef>
                <a:spcPts val="1200"/>
              </a:spcBef>
              <a:spcAft>
                <a:spcPts val="0"/>
              </a:spcAft>
              <a:buClrTx/>
              <a:buSzTx/>
              <a:buFontTx/>
              <a:buChar char="•"/>
              <a:tabLst/>
              <a:defRPr/>
            </a:pPr>
            <a:r>
              <a:rPr kumimoji="0" lang="en-US" altLang="en-US" sz="2200" b="0" i="0" u="none" strike="noStrike" kern="1200" cap="none" spc="0" normalizeH="0" baseline="0" noProof="0" dirty="0">
                <a:ln>
                  <a:noFill/>
                </a:ln>
                <a:solidFill>
                  <a:srgbClr val="335921"/>
                </a:solidFill>
                <a:effectLst/>
                <a:uLnTx/>
                <a:uFillTx/>
                <a:latin typeface="Verdana" pitchFamily="34" charset="0"/>
                <a:ea typeface="+mn-ea"/>
                <a:cs typeface="+mn-cs"/>
              </a:rPr>
              <a:t>The EIP-AGRI applies an overarching</a:t>
            </a:r>
            <a:r>
              <a:rPr kumimoji="0" lang="en-US" altLang="en-US" sz="2200" b="0" i="0" u="none" strike="noStrike" kern="1200" cap="none" spc="0" normalizeH="0" baseline="0" noProof="0" dirty="0">
                <a:ln>
                  <a:noFill/>
                </a:ln>
                <a:solidFill>
                  <a:srgbClr val="003366"/>
                </a:solidFill>
                <a:effectLst/>
                <a:uLnTx/>
                <a:uFillTx/>
                <a:latin typeface="Verdana" pitchFamily="34" charset="0"/>
                <a:ea typeface="+mn-ea"/>
                <a:cs typeface="+mn-cs"/>
              </a:rPr>
              <a:t> </a:t>
            </a:r>
            <a:r>
              <a:rPr kumimoji="0" lang="en-US" altLang="en-US" sz="2200" b="0" i="0" u="none" strike="noStrike" kern="1200" cap="none" spc="0" normalizeH="0" baseline="0" noProof="0" dirty="0">
                <a:ln>
                  <a:noFill/>
                </a:ln>
                <a:solidFill>
                  <a:srgbClr val="BBB831"/>
                </a:solidFill>
                <a:effectLst/>
                <a:uLnTx/>
                <a:uFillTx/>
                <a:latin typeface="Verdana" pitchFamily="34" charset="0"/>
                <a:ea typeface="+mn-ea"/>
                <a:cs typeface="+mn-cs"/>
              </a:rPr>
              <a:t>"</a:t>
            </a:r>
            <a:r>
              <a:rPr kumimoji="0" lang="en-US" altLang="en-US" sz="2200" b="0" i="1" u="none" strike="noStrike" kern="1200" cap="none" spc="0" normalizeH="0" baseline="0" noProof="0" dirty="0">
                <a:ln>
                  <a:noFill/>
                </a:ln>
                <a:solidFill>
                  <a:srgbClr val="BBB831"/>
                </a:solidFill>
                <a:effectLst/>
                <a:uLnTx/>
                <a:uFillTx/>
                <a:latin typeface="Verdana" pitchFamily="34" charset="0"/>
                <a:ea typeface="+mn-ea"/>
                <a:cs typeface="+mn-cs"/>
              </a:rPr>
              <a:t>Open innovation</a:t>
            </a:r>
            <a:r>
              <a:rPr kumimoji="0" lang="en-US" altLang="en-US" sz="2200" b="0" i="0" u="none" strike="noStrike" kern="1200" cap="none" spc="0" normalizeH="0" baseline="0" noProof="0" dirty="0">
                <a:ln>
                  <a:noFill/>
                </a:ln>
                <a:solidFill>
                  <a:srgbClr val="BBB831"/>
                </a:solidFill>
                <a:effectLst/>
                <a:uLnTx/>
                <a:uFillTx/>
                <a:latin typeface="Verdana" pitchFamily="34" charset="0"/>
                <a:ea typeface="+mn-ea"/>
                <a:cs typeface="+mn-cs"/>
              </a:rPr>
              <a:t>"                                 </a:t>
            </a:r>
            <a:r>
              <a:rPr kumimoji="0" lang="en-US" altLang="en-US" sz="2200" b="0" i="0" u="none" strike="noStrike" kern="1200" cap="none" spc="0" normalizeH="0" baseline="0" noProof="0" dirty="0">
                <a:ln>
                  <a:noFill/>
                </a:ln>
                <a:solidFill>
                  <a:srgbClr val="335921"/>
                </a:solidFill>
                <a:effectLst/>
                <a:uLnTx/>
                <a:uFillTx/>
                <a:latin typeface="Verdana" pitchFamily="34" charset="0"/>
                <a:ea typeface="+mn-ea"/>
                <a:cs typeface="+mn-cs"/>
              </a:rPr>
              <a:t>concept based on the </a:t>
            </a:r>
            <a:r>
              <a:rPr kumimoji="0" lang="en-US" altLang="en-US" sz="2200" b="1" i="0" u="none" strike="noStrike" kern="1200" cap="none" spc="0" normalizeH="0" baseline="0" noProof="0" dirty="0">
                <a:ln>
                  <a:noFill/>
                </a:ln>
                <a:solidFill>
                  <a:srgbClr val="C00000"/>
                </a:solidFill>
                <a:effectLst/>
                <a:uLnTx/>
                <a:uFillTx/>
                <a:latin typeface="Verdana" pitchFamily="34" charset="0"/>
                <a:ea typeface="+mn-ea"/>
                <a:cs typeface="+mn-cs"/>
              </a:rPr>
              <a:t>interactive innovation model </a:t>
            </a:r>
            <a:r>
              <a:rPr kumimoji="0" lang="en-US" altLang="en-US" sz="2200" b="0" i="0" u="none" strike="noStrike" kern="1200" cap="none" spc="0" normalizeH="0" baseline="0" noProof="0" dirty="0">
                <a:ln>
                  <a:noFill/>
                </a:ln>
                <a:solidFill>
                  <a:srgbClr val="335921"/>
                </a:solidFill>
                <a:effectLst/>
                <a:uLnTx/>
                <a:uFillTx/>
                <a:latin typeface="Verdana" pitchFamily="34" charset="0"/>
                <a:ea typeface="+mn-ea"/>
                <a:cs typeface="+mn-cs"/>
              </a:rPr>
              <a:t>(applied in CAP </a:t>
            </a:r>
            <a:r>
              <a:rPr kumimoji="0" lang="en-US" altLang="en-US" sz="2200" b="0" i="0" u="sng" strike="noStrike" kern="1200" cap="none" spc="0" normalizeH="0" baseline="0" noProof="0" dirty="0">
                <a:ln>
                  <a:noFill/>
                </a:ln>
                <a:solidFill>
                  <a:srgbClr val="335921"/>
                </a:solidFill>
                <a:effectLst/>
                <a:uLnTx/>
                <a:uFillTx/>
                <a:latin typeface="Verdana" pitchFamily="34" charset="0"/>
                <a:ea typeface="+mn-ea"/>
                <a:cs typeface="+mn-cs"/>
              </a:rPr>
              <a:t>Operational Groups and Horizon Multi-Actor projects</a:t>
            </a:r>
            <a:r>
              <a:rPr kumimoji="0" lang="en-US" altLang="en-US" sz="2200" b="0" i="0" u="none" strike="noStrike" kern="1200" cap="none" spc="0" normalizeH="0" baseline="0" noProof="0" dirty="0">
                <a:ln>
                  <a:noFill/>
                </a:ln>
                <a:solidFill>
                  <a:srgbClr val="335921"/>
                </a:solidFill>
                <a:effectLst/>
                <a:uLnTx/>
                <a:uFillTx/>
                <a:latin typeface="Verdana" pitchFamily="34" charset="0"/>
                <a:ea typeface="+mn-ea"/>
                <a:cs typeface="+mn-cs"/>
              </a:rPr>
              <a:t>), see </a:t>
            </a:r>
            <a:r>
              <a:rPr kumimoji="0" lang="en-US" altLang="en-US" sz="2200" b="1" i="0" u="none" strike="noStrike" kern="1200" cap="none" spc="0" normalizeH="0" baseline="0" noProof="0" dirty="0">
                <a:ln>
                  <a:noFill/>
                </a:ln>
                <a:solidFill>
                  <a:srgbClr val="C00000"/>
                </a:solidFill>
                <a:effectLst/>
                <a:uLnTx/>
                <a:uFillTx/>
                <a:latin typeface="Verdana" pitchFamily="34" charset="0"/>
                <a:ea typeface="+mn-ea"/>
                <a:cs typeface="+mn-cs"/>
              </a:rPr>
              <a:t>Art 127(3</a:t>
            </a:r>
            <a:r>
              <a:rPr kumimoji="0" lang="en-US" altLang="en-US" sz="2200" b="1" i="0" u="none" strike="noStrike" kern="1200" cap="none" spc="0" normalizeH="0" baseline="0" noProof="0" dirty="0">
                <a:ln>
                  <a:noFill/>
                </a:ln>
                <a:solidFill>
                  <a:srgbClr val="335921"/>
                </a:solidFill>
                <a:effectLst/>
                <a:uLnTx/>
                <a:uFillTx/>
                <a:latin typeface="Verdana" pitchFamily="34" charset="0"/>
                <a:ea typeface="+mn-ea"/>
                <a:cs typeface="+mn-cs"/>
              </a:rPr>
              <a:t>):</a:t>
            </a:r>
          </a:p>
          <a:p>
            <a:pPr marL="630238" marR="0" lvl="1" indent="-276225" algn="l" defTabSz="914400" rtl="0" eaLnBrk="1" fontAlgn="base" latinLnBrk="0" hangingPunct="1">
              <a:lnSpc>
                <a:spcPct val="110000"/>
              </a:lnSpc>
              <a:spcBef>
                <a:spcPct val="10000"/>
              </a:spcBef>
              <a:spcAft>
                <a:spcPts val="0"/>
              </a:spcAft>
              <a:buClrTx/>
              <a:buSzTx/>
              <a:buFontTx/>
              <a:buChar char="•"/>
              <a:tabLst/>
              <a:defRPr/>
            </a:pPr>
            <a:endParaRPr kumimoji="0" lang="en-US" altLang="en-US" sz="2000" b="0" i="0" u="none" strike="noStrike" kern="1200" cap="none" spc="0" normalizeH="0" baseline="0" noProof="0" dirty="0">
              <a:ln>
                <a:noFill/>
              </a:ln>
              <a:solidFill>
                <a:srgbClr val="335921"/>
              </a:solidFill>
              <a:effectLst/>
              <a:uLnTx/>
              <a:uFillTx/>
              <a:latin typeface="Verdana" pitchFamily="34" charset="0"/>
              <a:ea typeface="+mn-ea"/>
              <a:cs typeface="+mn-cs"/>
            </a:endParaRPr>
          </a:p>
          <a:p>
            <a:pPr marL="1225550" marR="0" lvl="2" indent="0" algn="l" defTabSz="914400" rtl="0" eaLnBrk="1" fontAlgn="base" latinLnBrk="0" hangingPunct="1">
              <a:lnSpc>
                <a:spcPct val="110000"/>
              </a:lnSpc>
              <a:spcBef>
                <a:spcPct val="10000"/>
              </a:spcBef>
              <a:spcAft>
                <a:spcPts val="0"/>
              </a:spcAft>
              <a:buClrTx/>
              <a:buSzTx/>
              <a:buFontTx/>
              <a:buNone/>
              <a:tabLst/>
              <a:defRPr/>
            </a:pPr>
            <a:r>
              <a:rPr kumimoji="0" lang="en-US" altLang="en-US" sz="2800" b="0" i="0" u="none" strike="noStrike" kern="1200" cap="none" spc="0" normalizeH="0" baseline="0" noProof="0" dirty="0">
                <a:ln>
                  <a:noFill/>
                </a:ln>
                <a:solidFill>
                  <a:srgbClr val="335921"/>
                </a:solidFill>
                <a:effectLst/>
                <a:uLnTx/>
                <a:uFillTx/>
                <a:latin typeface="Verdana" pitchFamily="34" charset="0"/>
                <a:ea typeface="+mn-ea"/>
                <a:cs typeface="+mn-cs"/>
              </a:rPr>
              <a:t>Collaboration between various actors to make </a:t>
            </a:r>
            <a:r>
              <a:rPr kumimoji="0" lang="en-US" altLang="en-US" sz="2800" b="1" i="0" u="none" strike="noStrike" kern="1200" cap="none" spc="0" normalizeH="0" baseline="0" noProof="0" dirty="0">
                <a:ln>
                  <a:noFill/>
                </a:ln>
                <a:solidFill>
                  <a:srgbClr val="C00000"/>
                </a:solidFill>
                <a:effectLst/>
                <a:uLnTx/>
                <a:uFillTx/>
                <a:latin typeface="Verdana" pitchFamily="34" charset="0"/>
                <a:ea typeface="+mn-ea"/>
                <a:cs typeface="+mn-cs"/>
              </a:rPr>
              <a:t>best use of complementary types of knowledge </a:t>
            </a:r>
            <a:r>
              <a:rPr kumimoji="0" lang="en-US" altLang="en-US" sz="2800" b="0" i="0" u="none" strike="noStrike" kern="1200" cap="none" spc="0" normalizeH="0" baseline="0" noProof="0" dirty="0">
                <a:ln>
                  <a:noFill/>
                </a:ln>
                <a:solidFill>
                  <a:srgbClr val="335921"/>
                </a:solidFill>
                <a:effectLst/>
                <a:uLnTx/>
                <a:uFillTx/>
                <a:latin typeface="Verdana" pitchFamily="34" charset="0"/>
                <a:ea typeface="+mn-ea"/>
                <a:cs typeface="+mn-cs"/>
              </a:rPr>
              <a:t>(scientific, practical, </a:t>
            </a:r>
            <a:r>
              <a:rPr kumimoji="0" lang="en-US" altLang="en-US" sz="2800" b="0" i="0" u="none" strike="noStrike" kern="1200" cap="none" spc="0" normalizeH="0" baseline="0" noProof="0" dirty="0" err="1">
                <a:ln>
                  <a:noFill/>
                </a:ln>
                <a:solidFill>
                  <a:srgbClr val="335921"/>
                </a:solidFill>
                <a:effectLst/>
                <a:uLnTx/>
                <a:uFillTx/>
                <a:latin typeface="Verdana" pitchFamily="34" charset="0"/>
                <a:ea typeface="+mn-ea"/>
                <a:cs typeface="+mn-cs"/>
              </a:rPr>
              <a:t>organisational</a:t>
            </a:r>
            <a:r>
              <a:rPr kumimoji="0" lang="en-US" altLang="en-US" sz="2800" b="0" i="0" u="none" strike="noStrike" kern="1200" cap="none" spc="0" normalizeH="0" baseline="0" noProof="0" dirty="0">
                <a:ln>
                  <a:noFill/>
                </a:ln>
                <a:solidFill>
                  <a:srgbClr val="335921"/>
                </a:solidFill>
                <a:effectLst/>
                <a:uLnTx/>
                <a:uFillTx/>
                <a:latin typeface="Verdana" pitchFamily="34" charset="0"/>
                <a:ea typeface="+mn-ea"/>
                <a:cs typeface="+mn-cs"/>
              </a:rPr>
              <a:t>, </a:t>
            </a:r>
            <a:r>
              <a:rPr kumimoji="0" lang="en-US" altLang="en-US" sz="2800" b="0" i="0" u="none" strike="noStrike" kern="1200" cap="none" spc="0" normalizeH="0" baseline="0" noProof="0" dirty="0" err="1">
                <a:ln>
                  <a:noFill/>
                </a:ln>
                <a:solidFill>
                  <a:srgbClr val="335921"/>
                </a:solidFill>
                <a:effectLst/>
                <a:uLnTx/>
                <a:uFillTx/>
                <a:latin typeface="Verdana" pitchFamily="34" charset="0"/>
                <a:ea typeface="+mn-ea"/>
                <a:cs typeface="+mn-cs"/>
              </a:rPr>
              <a:t>etc</a:t>
            </a:r>
            <a:r>
              <a:rPr kumimoji="0" lang="en-US" altLang="en-US" sz="2800" b="0" i="0" u="none" strike="noStrike" kern="1200" cap="none" spc="0" normalizeH="0" baseline="0" noProof="0" dirty="0">
                <a:ln>
                  <a:noFill/>
                </a:ln>
                <a:solidFill>
                  <a:srgbClr val="335921"/>
                </a:solidFill>
                <a:effectLst/>
                <a:uLnTx/>
                <a:uFillTx/>
                <a:latin typeface="Verdana" pitchFamily="34" charset="0"/>
                <a:ea typeface="+mn-ea"/>
                <a:cs typeface="+mn-cs"/>
              </a:rPr>
              <a:t>) </a:t>
            </a:r>
            <a:r>
              <a:rPr kumimoji="0" lang="en-US" altLang="en-US" sz="2800" b="0" i="0" u="none" strike="noStrike" kern="1200" cap="none" spc="0" normalizeH="0" baseline="0" noProof="0" dirty="0">
                <a:ln>
                  <a:noFill/>
                </a:ln>
                <a:solidFill>
                  <a:srgbClr val="C00000"/>
                </a:solidFill>
                <a:effectLst/>
                <a:uLnTx/>
                <a:uFillTx/>
                <a:latin typeface="Verdana" pitchFamily="34" charset="0"/>
                <a:ea typeface="+mn-ea"/>
                <a:cs typeface="+mn-cs"/>
              </a:rPr>
              <a:t>in view of </a:t>
            </a:r>
            <a:r>
              <a:rPr kumimoji="0" lang="en-US" altLang="en-US" sz="2800" b="1" i="0" u="none" strike="noStrike" kern="1200" cap="none" spc="0" normalizeH="0" baseline="0" noProof="0" dirty="0">
                <a:ln>
                  <a:noFill/>
                </a:ln>
                <a:solidFill>
                  <a:srgbClr val="C00000"/>
                </a:solidFill>
                <a:effectLst/>
                <a:uLnTx/>
                <a:uFillTx/>
                <a:latin typeface="Verdana" pitchFamily="34" charset="0"/>
                <a:ea typeface="+mn-ea"/>
                <a:cs typeface="+mn-cs"/>
              </a:rPr>
              <a:t>co-creation</a:t>
            </a:r>
            <a:r>
              <a:rPr kumimoji="0" lang="en-US" altLang="en-US" sz="2800" b="0" i="0" u="none" strike="noStrike" kern="1200" cap="none" spc="0" normalizeH="0" baseline="0" noProof="0" dirty="0">
                <a:ln>
                  <a:noFill/>
                </a:ln>
                <a:solidFill>
                  <a:srgbClr val="C00000"/>
                </a:solidFill>
                <a:effectLst/>
                <a:uLnTx/>
                <a:uFillTx/>
                <a:latin typeface="Verdana" pitchFamily="34" charset="0"/>
                <a:ea typeface="+mn-ea"/>
                <a:cs typeface="+mn-cs"/>
              </a:rPr>
              <a:t> </a:t>
            </a:r>
            <a:r>
              <a:rPr kumimoji="0" lang="en-US" altLang="en-US" sz="2800" b="0" i="0" u="none" strike="noStrike" kern="1200" cap="none" spc="0" normalizeH="0" baseline="0" noProof="0" dirty="0">
                <a:ln>
                  <a:noFill/>
                </a:ln>
                <a:solidFill>
                  <a:srgbClr val="335921"/>
                </a:solidFill>
                <a:effectLst/>
                <a:uLnTx/>
                <a:uFillTx/>
                <a:latin typeface="Verdana" pitchFamily="34" charset="0"/>
                <a:ea typeface="+mn-ea"/>
                <a:cs typeface="+mn-cs"/>
              </a:rPr>
              <a:t>and </a:t>
            </a:r>
            <a:r>
              <a:rPr kumimoji="0" lang="en-US" altLang="en-US" sz="2800" b="1" i="0" u="none" strike="noStrike" kern="1200" cap="none" spc="0" normalizeH="0" baseline="0" noProof="0" dirty="0">
                <a:ln>
                  <a:noFill/>
                </a:ln>
                <a:solidFill>
                  <a:srgbClr val="C00000"/>
                </a:solidFill>
                <a:effectLst/>
                <a:uLnTx/>
                <a:uFillTx/>
                <a:latin typeface="Verdana" pitchFamily="34" charset="0"/>
                <a:ea typeface="+mn-ea"/>
                <a:cs typeface="+mn-cs"/>
              </a:rPr>
              <a:t>quick spreading </a:t>
            </a:r>
            <a:r>
              <a:rPr kumimoji="0" lang="en-US" altLang="en-US" sz="2800" b="0" i="0" u="none" strike="noStrike" kern="1200" cap="none" spc="0" normalizeH="0" baseline="0" noProof="0" dirty="0">
                <a:ln>
                  <a:noFill/>
                </a:ln>
                <a:solidFill>
                  <a:srgbClr val="335921"/>
                </a:solidFill>
                <a:effectLst/>
                <a:uLnTx/>
                <a:uFillTx/>
                <a:latin typeface="Verdana" pitchFamily="34" charset="0"/>
                <a:ea typeface="+mn-ea"/>
                <a:cs typeface="+mn-cs"/>
              </a:rPr>
              <a:t>of solutions/opportunities</a:t>
            </a:r>
            <a:r>
              <a:rPr kumimoji="0" lang="en-US" altLang="en-US" sz="2800" b="0" i="0" u="none" strike="noStrike" kern="1200" cap="none" spc="0" normalizeH="0" baseline="0" noProof="0" dirty="0">
                <a:ln>
                  <a:noFill/>
                </a:ln>
                <a:solidFill>
                  <a:srgbClr val="003366"/>
                </a:solidFill>
                <a:effectLst/>
                <a:uLnTx/>
                <a:uFillTx/>
                <a:latin typeface="Verdana" pitchFamily="34" charset="0"/>
                <a:ea typeface="+mn-ea"/>
                <a:cs typeface="+mn-cs"/>
              </a:rPr>
              <a:t> </a:t>
            </a:r>
            <a:r>
              <a:rPr kumimoji="0" lang="en-US" altLang="en-US" sz="2800" b="1" i="0" u="none" strike="noStrike" kern="1200" cap="none" spc="0" normalizeH="0" baseline="0" noProof="0" dirty="0">
                <a:ln>
                  <a:noFill/>
                </a:ln>
                <a:solidFill>
                  <a:srgbClr val="C00000"/>
                </a:solidFill>
                <a:effectLst/>
                <a:uLnTx/>
                <a:uFillTx/>
                <a:latin typeface="Verdana" pitchFamily="34" charset="0"/>
                <a:ea typeface="+mn-ea"/>
                <a:cs typeface="+mn-cs"/>
              </a:rPr>
              <a:t>ready to implement in practice</a:t>
            </a:r>
            <a:r>
              <a:rPr kumimoji="0" lang="en-US" altLang="en-US" sz="2800" b="1" i="0" u="none" strike="noStrike" kern="1200" cap="none" spc="0" normalizeH="0" baseline="0" noProof="0" dirty="0">
                <a:ln>
                  <a:noFill/>
                </a:ln>
                <a:solidFill>
                  <a:srgbClr val="FF66CC"/>
                </a:solidFill>
                <a:effectLst/>
                <a:uLnTx/>
                <a:uFillTx/>
                <a:latin typeface="Verdana" pitchFamily="34" charset="0"/>
                <a:ea typeface="+mn-ea"/>
                <a:cs typeface="+mn-cs"/>
              </a:rPr>
              <a:t>.</a:t>
            </a:r>
            <a:r>
              <a:rPr kumimoji="0" lang="en-US" altLang="en-US" sz="2800" b="0" i="0" u="none" strike="noStrike" kern="1200" cap="none" spc="0" normalizeH="0" baseline="0" noProof="0" dirty="0">
                <a:ln>
                  <a:noFill/>
                </a:ln>
                <a:solidFill>
                  <a:srgbClr val="FF66CC"/>
                </a:solidFill>
                <a:effectLst/>
                <a:uLnTx/>
                <a:uFillTx/>
                <a:latin typeface="Verdana" pitchFamily="34" charset="0"/>
                <a:ea typeface="+mn-ea"/>
                <a:cs typeface="+mn-cs"/>
              </a:rPr>
              <a:t> </a:t>
            </a:r>
          </a:p>
          <a:p>
            <a:pPr marL="630238" marR="0" lvl="1" indent="-276225" algn="l" defTabSz="914400" rtl="0" eaLnBrk="1" fontAlgn="base" latinLnBrk="0" hangingPunct="1">
              <a:lnSpc>
                <a:spcPct val="100000"/>
              </a:lnSpc>
              <a:spcBef>
                <a:spcPct val="10000"/>
              </a:spcBef>
              <a:spcAft>
                <a:spcPts val="600"/>
              </a:spcAft>
              <a:buClrTx/>
              <a:buSzTx/>
              <a:buFontTx/>
              <a:buChar char="•"/>
              <a:tabLst/>
              <a:defRPr/>
            </a:pPr>
            <a:endParaRPr kumimoji="0" lang="en-US" altLang="en-US" sz="2000" b="1" i="0" u="none" strike="noStrike" kern="1200" cap="none" spc="0" normalizeH="0" baseline="0" noProof="0" dirty="0">
              <a:ln>
                <a:noFill/>
              </a:ln>
              <a:solidFill>
                <a:srgbClr val="335921"/>
              </a:solidFill>
              <a:effectLst/>
              <a:uLnTx/>
              <a:uFillTx/>
              <a:latin typeface="Verdana" pitchFamily="34" charset="0"/>
              <a:ea typeface="+mn-ea"/>
              <a:cs typeface="+mn-cs"/>
            </a:endParaRPr>
          </a:p>
          <a:p>
            <a:pPr marL="630238" marR="0" lvl="1" indent="-276225" algn="l" defTabSz="914400" rtl="0" eaLnBrk="1" fontAlgn="base" latinLnBrk="0" hangingPunct="1">
              <a:lnSpc>
                <a:spcPct val="100000"/>
              </a:lnSpc>
              <a:spcBef>
                <a:spcPct val="10000"/>
              </a:spcBef>
              <a:spcAft>
                <a:spcPts val="600"/>
              </a:spcAft>
              <a:buClrTx/>
              <a:buSzTx/>
              <a:buFontTx/>
              <a:buChar char="•"/>
              <a:tabLst/>
              <a:defRPr/>
            </a:pPr>
            <a:r>
              <a:rPr kumimoji="0" lang="en-US" altLang="en-US" sz="2200" b="1" i="0" u="none" strike="noStrike" kern="1200" cap="none" spc="0" normalizeH="0" baseline="0" noProof="0" dirty="0">
                <a:ln>
                  <a:noFill/>
                </a:ln>
                <a:solidFill>
                  <a:srgbClr val="335921"/>
                </a:solidFill>
                <a:effectLst/>
                <a:uLnTx/>
                <a:uFillTx/>
                <a:latin typeface="Verdana" pitchFamily="34" charset="0"/>
                <a:ea typeface="+mn-ea"/>
                <a:cs typeface="+mn-cs"/>
              </a:rPr>
              <a:t>EU wide knowledge and innovation network </a:t>
            </a:r>
            <a:r>
              <a:rPr kumimoji="0" lang="en-US" altLang="en-US" sz="2200" b="0" i="0" u="none" strike="noStrike" kern="1200" cap="none" spc="0" normalizeH="0" baseline="0" noProof="0" dirty="0">
                <a:ln>
                  <a:noFill/>
                </a:ln>
                <a:solidFill>
                  <a:srgbClr val="335921"/>
                </a:solidFill>
                <a:effectLst/>
                <a:uLnTx/>
                <a:uFillTx/>
                <a:latin typeface="Verdana" pitchFamily="34" charset="0"/>
                <a:ea typeface="+mn-ea"/>
                <a:cs typeface="+mn-cs"/>
              </a:rPr>
              <a:t>linking actors: communication, partnering, dissemination, knowledge flows and collecting practice needs </a:t>
            </a:r>
            <a:endParaRPr kumimoji="0" lang="en-US" altLang="en-US" sz="2200" b="0" i="0" u="none" strike="noStrike" kern="1200" cap="none" spc="0" normalizeH="0" baseline="0" noProof="0" dirty="0">
              <a:ln>
                <a:noFill/>
              </a:ln>
              <a:solidFill>
                <a:srgbClr val="BBB831"/>
              </a:solidFill>
              <a:effectLst/>
              <a:uLnTx/>
              <a:uFillTx/>
              <a:latin typeface="Verdana" pitchFamily="34" charset="0"/>
              <a:ea typeface="+mn-ea"/>
              <a:cs typeface="+mn-cs"/>
            </a:endParaRPr>
          </a:p>
          <a:p>
            <a:pPr marL="630238" marR="0" lvl="1" indent="-276225" algn="l" defTabSz="914400" rtl="0" eaLnBrk="1" fontAlgn="base" latinLnBrk="0" hangingPunct="1">
              <a:lnSpc>
                <a:spcPct val="100000"/>
              </a:lnSpc>
              <a:spcBef>
                <a:spcPct val="10000"/>
              </a:spcBef>
              <a:spcAft>
                <a:spcPts val="600"/>
              </a:spcAft>
              <a:buClrTx/>
              <a:buSzTx/>
              <a:buFontTx/>
              <a:buChar char="•"/>
              <a:tabLst/>
              <a:defRPr/>
            </a:pPr>
            <a:endParaRPr kumimoji="0" lang="en-US" altLang="en-US" sz="2000" b="0" i="0" u="none" strike="noStrike" kern="1200" cap="none" spc="0" normalizeH="0" baseline="0" noProof="0" dirty="0">
              <a:ln>
                <a:noFill/>
              </a:ln>
              <a:solidFill>
                <a:srgbClr val="BBB831"/>
              </a:solidFill>
              <a:effectLst/>
              <a:uLnTx/>
              <a:uFillTx/>
              <a:latin typeface="Verdana" pitchFamily="34" charset="0"/>
              <a:ea typeface="+mn-ea"/>
              <a:cs typeface="+mn-cs"/>
            </a:endParaRPr>
          </a:p>
          <a:p>
            <a:pPr marL="630238" marR="0" lvl="1" indent="-276225" algn="l" defTabSz="914400" rtl="0" eaLnBrk="1" fontAlgn="base" latinLnBrk="0" hangingPunct="1">
              <a:lnSpc>
                <a:spcPct val="100000"/>
              </a:lnSpc>
              <a:spcBef>
                <a:spcPct val="10000"/>
              </a:spcBef>
              <a:spcAft>
                <a:spcPts val="600"/>
              </a:spcAft>
              <a:buClrTx/>
              <a:buSzTx/>
              <a:buFontTx/>
              <a:buChar char="•"/>
              <a:tabLst/>
              <a:defRPr/>
            </a:pPr>
            <a:endParaRPr kumimoji="0" lang="en-US" altLang="en-US" sz="2000" b="0" i="0" u="none" strike="noStrike" kern="1200" cap="none" spc="0" normalizeH="0" baseline="0" noProof="0" dirty="0">
              <a:ln>
                <a:noFill/>
              </a:ln>
              <a:solidFill>
                <a:srgbClr val="3E6FD2"/>
              </a:solidFill>
              <a:effectLst/>
              <a:uLnTx/>
              <a:uFillTx/>
              <a:latin typeface="Verdana" pitchFamily="34" charset="0"/>
              <a:ea typeface="+mn-ea"/>
              <a:cs typeface="+mn-cs"/>
            </a:endParaRPr>
          </a:p>
          <a:p>
            <a:pPr marL="630238" marR="0" lvl="1" indent="-276225" algn="l" defTabSz="914400" rtl="0" eaLnBrk="1" fontAlgn="base" latinLnBrk="0" hangingPunct="1">
              <a:lnSpc>
                <a:spcPct val="100000"/>
              </a:lnSpc>
              <a:spcBef>
                <a:spcPct val="10000"/>
              </a:spcBef>
              <a:spcAft>
                <a:spcPts val="600"/>
              </a:spcAft>
              <a:buClrTx/>
              <a:buSzTx/>
              <a:buFontTx/>
              <a:buChar char="•"/>
              <a:tabLst/>
              <a:defRPr/>
            </a:pPr>
            <a:endParaRPr kumimoji="0" lang="en-US" altLang="en-US" sz="2000" b="0" i="0" u="none" strike="noStrike" kern="1200" cap="none" spc="0" normalizeH="0" baseline="0" noProof="0" dirty="0">
              <a:ln>
                <a:noFill/>
              </a:ln>
              <a:solidFill>
                <a:srgbClr val="3E6FD2"/>
              </a:solidFill>
              <a:effectLst/>
              <a:uLnTx/>
              <a:uFillTx/>
              <a:latin typeface="Verdana" pitchFamily="34" charset="0"/>
              <a:ea typeface="+mn-ea"/>
              <a:cs typeface="+mn-cs"/>
            </a:endParaRPr>
          </a:p>
          <a:p>
            <a:pPr marL="630238" marR="0" lvl="1" indent="-276225" algn="l" defTabSz="914400" rtl="0" eaLnBrk="1" fontAlgn="base" latinLnBrk="0" hangingPunct="1">
              <a:lnSpc>
                <a:spcPct val="110000"/>
              </a:lnSpc>
              <a:spcBef>
                <a:spcPct val="10000"/>
              </a:spcBef>
              <a:spcAft>
                <a:spcPts val="1800"/>
              </a:spcAft>
              <a:buClrTx/>
              <a:buSzTx/>
              <a:buFontTx/>
              <a:buNone/>
              <a:tabLst/>
              <a:defRPr/>
            </a:pPr>
            <a:endParaRPr kumimoji="0" lang="en-GB" altLang="en-US" sz="2000" b="0" i="0" u="none" strike="noStrike" kern="1200" cap="none" spc="0" normalizeH="0" baseline="0" noProof="0" dirty="0">
              <a:ln>
                <a:noFill/>
              </a:ln>
              <a:solidFill>
                <a:srgbClr val="003366"/>
              </a:solidFill>
              <a:effectLst/>
              <a:uLnTx/>
              <a:uFillTx/>
              <a:latin typeface="Verdana" pitchFamily="34" charset="0"/>
              <a:ea typeface="+mn-ea"/>
              <a:cs typeface="+mn-cs"/>
            </a:endParaRPr>
          </a:p>
        </p:txBody>
      </p:sp>
      <p:sp>
        <p:nvSpPr>
          <p:cNvPr id="14" name="Rectangle 27"/>
          <p:cNvSpPr>
            <a:spLocks noChangeArrowheads="1"/>
          </p:cNvSpPr>
          <p:nvPr/>
        </p:nvSpPr>
        <p:spPr bwMode="auto">
          <a:xfrm>
            <a:off x="-83554" y="329373"/>
            <a:ext cx="8652013"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en-US" sz="2400" b="1" i="1" u="none" strike="noStrike" kern="1200" cap="none" spc="0" normalizeH="0" baseline="0" noProof="0" dirty="0">
                <a:ln>
                  <a:noFill/>
                </a:ln>
                <a:solidFill>
                  <a:srgbClr val="BBB831"/>
                </a:solidFill>
                <a:effectLst/>
                <a:uLnTx/>
                <a:uFillTx/>
                <a:latin typeface="Verdana" pitchFamily="34" charset="0"/>
                <a:ea typeface="+mn-ea"/>
                <a:cs typeface="+mn-cs"/>
              </a:rPr>
              <a:t>The EIP-AGRI &amp; AKIS </a:t>
            </a:r>
            <a:r>
              <a:rPr kumimoji="0" lang="de-DE" altLang="en-US" sz="2400" b="1" i="1" u="none" strike="noStrike" kern="1200" cap="none" spc="0" normalizeH="0" baseline="0" noProof="0" dirty="0" err="1">
                <a:ln>
                  <a:noFill/>
                </a:ln>
                <a:solidFill>
                  <a:srgbClr val="BBB831"/>
                </a:solidFill>
                <a:effectLst/>
                <a:uLnTx/>
                <a:uFillTx/>
                <a:latin typeface="Verdana" pitchFamily="34" charset="0"/>
                <a:ea typeface="+mn-ea"/>
                <a:cs typeface="+mn-cs"/>
              </a:rPr>
              <a:t>have</a:t>
            </a:r>
            <a:r>
              <a:rPr kumimoji="0" lang="de-DE" altLang="en-US" sz="2400" b="1" i="1" u="none" strike="noStrike" kern="1200" cap="none" spc="0" normalizeH="0" baseline="0" noProof="0" dirty="0">
                <a:ln>
                  <a:noFill/>
                </a:ln>
                <a:solidFill>
                  <a:srgbClr val="BBB831"/>
                </a:solidFill>
                <a:effectLst/>
                <a:uLnTx/>
                <a:uFillTx/>
                <a:latin typeface="Verdana" pitchFamily="34" charset="0"/>
                <a:ea typeface="+mn-ea"/>
                <a:cs typeface="+mn-cs"/>
              </a:rPr>
              <a:t> </a:t>
            </a:r>
            <a:r>
              <a:rPr kumimoji="0" lang="de-DE" altLang="en-US" sz="2400" b="1" i="1" u="none" strike="noStrike" kern="1200" cap="none" spc="0" normalizeH="0" baseline="0" noProof="0" dirty="0" err="1">
                <a:ln>
                  <a:noFill/>
                </a:ln>
                <a:solidFill>
                  <a:srgbClr val="BBB831"/>
                </a:solidFill>
                <a:effectLst/>
                <a:uLnTx/>
                <a:uFillTx/>
                <a:latin typeface="Verdana" pitchFamily="34" charset="0"/>
                <a:ea typeface="+mn-ea"/>
                <a:cs typeface="+mn-cs"/>
              </a:rPr>
              <a:t>the</a:t>
            </a:r>
            <a:r>
              <a:rPr kumimoji="0" lang="de-DE" altLang="en-US" sz="2400" b="1" i="1" u="none" strike="noStrike" kern="1200" cap="none" spc="0" normalizeH="0" baseline="0" noProof="0" dirty="0">
                <a:ln>
                  <a:noFill/>
                </a:ln>
                <a:solidFill>
                  <a:srgbClr val="BBB831"/>
                </a:solidFill>
                <a:effectLst/>
                <a:uLnTx/>
                <a:uFillTx/>
                <a:latin typeface="Verdana" pitchFamily="34" charset="0"/>
                <a:ea typeface="+mn-ea"/>
                <a:cs typeface="+mn-cs"/>
              </a:rPr>
              <a:t> same </a:t>
            </a:r>
            <a:r>
              <a:rPr kumimoji="0" lang="de-DE" altLang="en-US" sz="2400" b="1" i="1" u="none" strike="noStrike" kern="1200" cap="none" spc="0" normalizeH="0" baseline="0" noProof="0" dirty="0" err="1">
                <a:ln>
                  <a:noFill/>
                </a:ln>
                <a:solidFill>
                  <a:srgbClr val="BBB831"/>
                </a:solidFill>
                <a:effectLst/>
                <a:uLnTx/>
                <a:uFillTx/>
                <a:latin typeface="Verdana" pitchFamily="34" charset="0"/>
                <a:ea typeface="+mn-ea"/>
                <a:cs typeface="+mn-cs"/>
              </a:rPr>
              <a:t>principles</a:t>
            </a:r>
            <a:r>
              <a:rPr kumimoji="0" lang="de-DE" altLang="en-US" sz="2400" b="1" i="1" u="none" strike="noStrike" kern="1200" cap="none" spc="0" normalizeH="0" baseline="0" noProof="0" dirty="0">
                <a:ln>
                  <a:noFill/>
                </a:ln>
                <a:solidFill>
                  <a:srgbClr val="BBB831"/>
                </a:solidFill>
                <a:effectLst/>
                <a:uLnTx/>
                <a:uFillTx/>
                <a:latin typeface="Verdana" pitchFamily="34" charset="0"/>
                <a:ea typeface="+mn-ea"/>
                <a:cs typeface="+mn-cs"/>
              </a:rPr>
              <a:t> </a:t>
            </a:r>
          </a:p>
        </p:txBody>
      </p:sp>
      <p:pic>
        <p:nvPicPr>
          <p:cNvPr id="15" name="Afbeelding 14"/>
          <p:cNvPicPr>
            <a:picLocks noChangeAspect="1"/>
          </p:cNvPicPr>
          <p:nvPr/>
        </p:nvPicPr>
        <p:blipFill rotWithShape="1">
          <a:blip r:embed="rId3" cstate="print">
            <a:clrChange>
              <a:clrFrom>
                <a:srgbClr val="406EAC"/>
              </a:clrFrom>
              <a:clrTo>
                <a:srgbClr val="406EAC">
                  <a:alpha val="0"/>
                </a:srgbClr>
              </a:clrTo>
            </a:clrChange>
            <a:extLst>
              <a:ext uri="{28A0092B-C50C-407E-A947-70E740481C1C}">
                <a14:useLocalDpi xmlns:a14="http://schemas.microsoft.com/office/drawing/2010/main" val="0"/>
              </a:ext>
            </a:extLst>
          </a:blip>
          <a:srcRect t="8132" b="14814"/>
          <a:stretch/>
        </p:blipFill>
        <p:spPr>
          <a:xfrm>
            <a:off x="8568459" y="115888"/>
            <a:ext cx="3366243" cy="1215850"/>
          </a:xfrm>
          <a:prstGeom prst="rect">
            <a:avLst/>
          </a:prstGeom>
        </p:spPr>
      </p:pic>
      <p:sp>
        <p:nvSpPr>
          <p:cNvPr id="2" name="TextBox 1"/>
          <p:cNvSpPr txBox="1"/>
          <p:nvPr/>
        </p:nvSpPr>
        <p:spPr>
          <a:xfrm>
            <a:off x="1101144" y="2613417"/>
            <a:ext cx="10657231" cy="2501153"/>
          </a:xfrm>
          <a:prstGeom prst="rect">
            <a:avLst/>
          </a:prstGeom>
          <a:noFill/>
          <a:ln>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430076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Afgeronde rechthoek 7"/>
          <p:cNvSpPr>
            <a:spLocks noChangeArrowheads="1"/>
          </p:cNvSpPr>
          <p:nvPr/>
        </p:nvSpPr>
        <p:spPr bwMode="auto">
          <a:xfrm>
            <a:off x="1973263" y="1154114"/>
            <a:ext cx="8140700" cy="503713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3175">
              <a:defRPr sz="7600" b="1">
                <a:solidFill>
                  <a:srgbClr val="FFD624"/>
                </a:solidFill>
                <a:latin typeface="Verdana" panose="020B0604030504040204" pitchFamily="34" charset="0"/>
              </a:defRPr>
            </a:lvl1pPr>
            <a:lvl2pPr marL="742950" indent="-285750">
              <a:defRPr sz="7600" b="1">
                <a:solidFill>
                  <a:srgbClr val="FFD624"/>
                </a:solidFill>
                <a:latin typeface="Verdana" panose="020B0604030504040204" pitchFamily="34" charset="0"/>
              </a:defRPr>
            </a:lvl2pPr>
            <a:lvl3pPr marL="1143000" indent="-228600">
              <a:defRPr sz="7600" b="1">
                <a:solidFill>
                  <a:srgbClr val="FFD624"/>
                </a:solidFill>
                <a:latin typeface="Verdana" panose="020B0604030504040204" pitchFamily="34" charset="0"/>
              </a:defRPr>
            </a:lvl3pPr>
            <a:lvl4pPr marL="1600200" indent="-228600">
              <a:defRPr sz="7600" b="1">
                <a:solidFill>
                  <a:srgbClr val="FFD624"/>
                </a:solidFill>
                <a:latin typeface="Verdana" panose="020B0604030504040204" pitchFamily="34" charset="0"/>
              </a:defRPr>
            </a:lvl4pPr>
            <a:lvl5pPr marL="2057400" indent="-228600">
              <a:defRPr sz="7600" b="1">
                <a:solidFill>
                  <a:srgbClr val="FFD624"/>
                </a:solidFill>
                <a:latin typeface="Verdana" panose="020B0604030504040204" pitchFamily="34" charset="0"/>
              </a:defRPr>
            </a:lvl5pPr>
            <a:lvl6pPr marL="2514600" indent="-228600" eaLnBrk="0" fontAlgn="base" hangingPunct="0">
              <a:spcBef>
                <a:spcPct val="0"/>
              </a:spcBef>
              <a:spcAft>
                <a:spcPct val="0"/>
              </a:spcAft>
              <a:defRPr sz="7600" b="1">
                <a:solidFill>
                  <a:srgbClr val="FFD624"/>
                </a:solidFill>
                <a:latin typeface="Verdana" panose="020B0604030504040204" pitchFamily="34" charset="0"/>
              </a:defRPr>
            </a:lvl6pPr>
            <a:lvl7pPr marL="2971800" indent="-228600" eaLnBrk="0" fontAlgn="base" hangingPunct="0">
              <a:spcBef>
                <a:spcPct val="0"/>
              </a:spcBef>
              <a:spcAft>
                <a:spcPct val="0"/>
              </a:spcAft>
              <a:defRPr sz="7600" b="1">
                <a:solidFill>
                  <a:srgbClr val="FFD624"/>
                </a:solidFill>
                <a:latin typeface="Verdana" panose="020B0604030504040204" pitchFamily="34" charset="0"/>
              </a:defRPr>
            </a:lvl7pPr>
            <a:lvl8pPr marL="3429000" indent="-228600" eaLnBrk="0" fontAlgn="base" hangingPunct="0">
              <a:spcBef>
                <a:spcPct val="0"/>
              </a:spcBef>
              <a:spcAft>
                <a:spcPct val="0"/>
              </a:spcAft>
              <a:defRPr sz="7600" b="1">
                <a:solidFill>
                  <a:srgbClr val="FFD624"/>
                </a:solidFill>
                <a:latin typeface="Verdana" panose="020B0604030504040204" pitchFamily="34" charset="0"/>
              </a:defRPr>
            </a:lvl8pPr>
            <a:lvl9pPr marL="3886200" indent="-228600" eaLnBrk="0" fontAlgn="base" hangingPunct="0">
              <a:spcBef>
                <a:spcPct val="0"/>
              </a:spcBef>
              <a:spcAft>
                <a:spcPct val="0"/>
              </a:spcAft>
              <a:defRPr sz="7600" b="1">
                <a:solidFill>
                  <a:srgbClr val="FFD624"/>
                </a:solidFill>
                <a:latin typeface="Verdana" panose="020B0604030504040204" pitchFamily="34" charset="0"/>
              </a:defRPr>
            </a:lvl9pPr>
          </a:lstStyle>
          <a:p>
            <a:pPr marL="3175" marR="0" lvl="0" indent="0" algn="l" defTabSz="914400" rtl="0" eaLnBrk="1" fontAlgn="auto" latinLnBrk="0" hangingPunct="1">
              <a:lnSpc>
                <a:spcPct val="100000"/>
              </a:lnSpc>
              <a:spcBef>
                <a:spcPts val="0"/>
              </a:spcBef>
              <a:spcAft>
                <a:spcPts val="0"/>
              </a:spcAft>
              <a:buClrTx/>
              <a:buSzTx/>
              <a:buFontTx/>
              <a:buNone/>
              <a:tabLst/>
              <a:defRPr/>
            </a:pPr>
            <a:endParaRPr kumimoji="0" lang="nl-BE" altLang="en-US" sz="1200" b="0" i="0" u="none" strike="noStrike" kern="1200" cap="none" spc="0" normalizeH="0" baseline="0" noProof="0">
              <a:ln>
                <a:noFill/>
              </a:ln>
              <a:solidFill>
                <a:srgbClr val="0F5494"/>
              </a:solidFill>
              <a:effectLst/>
              <a:uLnTx/>
              <a:uFillTx/>
              <a:latin typeface="Verdana" panose="020B0604030504040204" pitchFamily="34" charset="0"/>
              <a:ea typeface="+mn-ea"/>
              <a:cs typeface="+mn-cs"/>
            </a:endParaRPr>
          </a:p>
        </p:txBody>
      </p:sp>
      <p:sp>
        <p:nvSpPr>
          <p:cNvPr id="162819" name="Afgeronde rechthoek 8"/>
          <p:cNvSpPr>
            <a:spLocks noChangeArrowheads="1"/>
          </p:cNvSpPr>
          <p:nvPr/>
        </p:nvSpPr>
        <p:spPr bwMode="auto">
          <a:xfrm>
            <a:off x="1674019" y="650260"/>
            <a:ext cx="8739188" cy="5186362"/>
          </a:xfrm>
          <a:prstGeom prst="roundRect">
            <a:avLst>
              <a:gd name="adj" fmla="val 16667"/>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defRPr sz="7600" b="1">
                <a:solidFill>
                  <a:srgbClr val="FFD624"/>
                </a:solidFill>
                <a:latin typeface="Verdana" panose="020B0604030504040204" pitchFamily="34" charset="0"/>
              </a:defRPr>
            </a:lvl1pPr>
            <a:lvl2pPr marL="742950" indent="-285750">
              <a:defRPr sz="7600" b="1">
                <a:solidFill>
                  <a:srgbClr val="FFD624"/>
                </a:solidFill>
                <a:latin typeface="Verdana" panose="020B0604030504040204" pitchFamily="34" charset="0"/>
              </a:defRPr>
            </a:lvl2pPr>
            <a:lvl3pPr marL="1143000" indent="-228600">
              <a:defRPr sz="7600" b="1">
                <a:solidFill>
                  <a:srgbClr val="FFD624"/>
                </a:solidFill>
                <a:latin typeface="Verdana" panose="020B0604030504040204" pitchFamily="34" charset="0"/>
              </a:defRPr>
            </a:lvl3pPr>
            <a:lvl4pPr marL="1600200" indent="-228600">
              <a:defRPr sz="7600" b="1">
                <a:solidFill>
                  <a:srgbClr val="FFD624"/>
                </a:solidFill>
                <a:latin typeface="Verdana" panose="020B0604030504040204" pitchFamily="34" charset="0"/>
              </a:defRPr>
            </a:lvl4pPr>
            <a:lvl5pPr marL="2057400" indent="-228600">
              <a:defRPr sz="7600" b="1">
                <a:solidFill>
                  <a:srgbClr val="FFD624"/>
                </a:solidFill>
                <a:latin typeface="Verdana" panose="020B0604030504040204" pitchFamily="34" charset="0"/>
              </a:defRPr>
            </a:lvl5pPr>
            <a:lvl6pPr marL="2514600" indent="-228600" eaLnBrk="0" fontAlgn="base" hangingPunct="0">
              <a:spcBef>
                <a:spcPct val="0"/>
              </a:spcBef>
              <a:spcAft>
                <a:spcPct val="0"/>
              </a:spcAft>
              <a:defRPr sz="7600" b="1">
                <a:solidFill>
                  <a:srgbClr val="FFD624"/>
                </a:solidFill>
                <a:latin typeface="Verdana" panose="020B0604030504040204" pitchFamily="34" charset="0"/>
              </a:defRPr>
            </a:lvl6pPr>
            <a:lvl7pPr marL="2971800" indent="-228600" eaLnBrk="0" fontAlgn="base" hangingPunct="0">
              <a:spcBef>
                <a:spcPct val="0"/>
              </a:spcBef>
              <a:spcAft>
                <a:spcPct val="0"/>
              </a:spcAft>
              <a:defRPr sz="7600" b="1">
                <a:solidFill>
                  <a:srgbClr val="FFD624"/>
                </a:solidFill>
                <a:latin typeface="Verdana" panose="020B0604030504040204" pitchFamily="34" charset="0"/>
              </a:defRPr>
            </a:lvl7pPr>
            <a:lvl8pPr marL="3429000" indent="-228600" eaLnBrk="0" fontAlgn="base" hangingPunct="0">
              <a:spcBef>
                <a:spcPct val="0"/>
              </a:spcBef>
              <a:spcAft>
                <a:spcPct val="0"/>
              </a:spcAft>
              <a:defRPr sz="7600" b="1">
                <a:solidFill>
                  <a:srgbClr val="FFD624"/>
                </a:solidFill>
                <a:latin typeface="Verdana" panose="020B0604030504040204" pitchFamily="34" charset="0"/>
              </a:defRPr>
            </a:lvl8pPr>
            <a:lvl9pPr marL="3886200" indent="-228600" eaLnBrk="0" fontAlgn="base" hangingPunct="0">
              <a:spcBef>
                <a:spcPct val="0"/>
              </a:spcBef>
              <a:spcAft>
                <a:spcPct val="0"/>
              </a:spcAft>
              <a:defRPr sz="7600" b="1">
                <a:solidFill>
                  <a:srgbClr val="FFD624"/>
                </a:solidFill>
                <a:latin typeface="Verdana" panose="020B0604030504040204" pitchFamily="34" charset="0"/>
              </a:defRPr>
            </a:lvl9pPr>
          </a:lstStyle>
          <a:p>
            <a:pPr marL="3175" marR="0" lvl="0" indent="0" algn="l" defTabSz="914400" rtl="0" eaLnBrk="1" fontAlgn="auto" latinLnBrk="0" hangingPunct="1">
              <a:lnSpc>
                <a:spcPct val="100000"/>
              </a:lnSpc>
              <a:spcBef>
                <a:spcPts val="0"/>
              </a:spcBef>
              <a:spcAft>
                <a:spcPts val="0"/>
              </a:spcAft>
              <a:buClrTx/>
              <a:buSzTx/>
              <a:buFontTx/>
              <a:buNone/>
              <a:tabLst/>
              <a:defRPr/>
            </a:pPr>
            <a:endParaRPr kumimoji="0" lang="nl-BE" altLang="en-US" sz="1200" b="0" i="0" u="none" strike="noStrike" kern="1200" cap="none" spc="0" normalizeH="0" baseline="0" noProof="0">
              <a:ln>
                <a:noFill/>
              </a:ln>
              <a:solidFill>
                <a:srgbClr val="0F5494"/>
              </a:solidFill>
              <a:effectLst/>
              <a:uLnTx/>
              <a:uFillTx/>
              <a:latin typeface="Verdana" panose="020B0604030504040204" pitchFamily="34" charset="0"/>
              <a:ea typeface="+mn-ea"/>
              <a:cs typeface="+mn-cs"/>
            </a:endParaRPr>
          </a:p>
        </p:txBody>
      </p:sp>
      <p:sp>
        <p:nvSpPr>
          <p:cNvPr id="162820" name="Tekstvak 9"/>
          <p:cNvSpPr txBox="1">
            <a:spLocks noChangeArrowheads="1"/>
          </p:cNvSpPr>
          <p:nvPr/>
        </p:nvSpPr>
        <p:spPr bwMode="auto">
          <a:xfrm>
            <a:off x="2331390" y="847078"/>
            <a:ext cx="7675562"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7600" b="1">
                <a:solidFill>
                  <a:srgbClr val="FFD624"/>
                </a:solidFill>
                <a:latin typeface="Verdana" panose="020B0604030504040204" pitchFamily="34" charset="0"/>
              </a:defRPr>
            </a:lvl1pPr>
            <a:lvl2pPr marL="742950" indent="-285750">
              <a:defRPr sz="7600" b="1">
                <a:solidFill>
                  <a:srgbClr val="FFD624"/>
                </a:solidFill>
                <a:latin typeface="Verdana" panose="020B0604030504040204" pitchFamily="34" charset="0"/>
              </a:defRPr>
            </a:lvl2pPr>
            <a:lvl3pPr marL="1143000" indent="-228600">
              <a:defRPr sz="7600" b="1">
                <a:solidFill>
                  <a:srgbClr val="FFD624"/>
                </a:solidFill>
                <a:latin typeface="Verdana" panose="020B0604030504040204" pitchFamily="34" charset="0"/>
              </a:defRPr>
            </a:lvl3pPr>
            <a:lvl4pPr marL="1600200" indent="-228600">
              <a:defRPr sz="7600" b="1">
                <a:solidFill>
                  <a:srgbClr val="FFD624"/>
                </a:solidFill>
                <a:latin typeface="Verdana" panose="020B0604030504040204" pitchFamily="34" charset="0"/>
              </a:defRPr>
            </a:lvl4pPr>
            <a:lvl5pPr marL="2057400" indent="-228600">
              <a:defRPr sz="7600" b="1">
                <a:solidFill>
                  <a:srgbClr val="FFD624"/>
                </a:solidFill>
                <a:latin typeface="Verdana" panose="020B0604030504040204" pitchFamily="34" charset="0"/>
              </a:defRPr>
            </a:lvl5pPr>
            <a:lvl6pPr marL="2514600" indent="-228600" eaLnBrk="0" fontAlgn="base" hangingPunct="0">
              <a:spcBef>
                <a:spcPct val="0"/>
              </a:spcBef>
              <a:spcAft>
                <a:spcPct val="0"/>
              </a:spcAft>
              <a:defRPr sz="7600" b="1">
                <a:solidFill>
                  <a:srgbClr val="FFD624"/>
                </a:solidFill>
                <a:latin typeface="Verdana" panose="020B0604030504040204" pitchFamily="34" charset="0"/>
              </a:defRPr>
            </a:lvl6pPr>
            <a:lvl7pPr marL="2971800" indent="-228600" eaLnBrk="0" fontAlgn="base" hangingPunct="0">
              <a:spcBef>
                <a:spcPct val="0"/>
              </a:spcBef>
              <a:spcAft>
                <a:spcPct val="0"/>
              </a:spcAft>
              <a:defRPr sz="7600" b="1">
                <a:solidFill>
                  <a:srgbClr val="FFD624"/>
                </a:solidFill>
                <a:latin typeface="Verdana" panose="020B0604030504040204" pitchFamily="34" charset="0"/>
              </a:defRPr>
            </a:lvl7pPr>
            <a:lvl8pPr marL="3429000" indent="-228600" eaLnBrk="0" fontAlgn="base" hangingPunct="0">
              <a:spcBef>
                <a:spcPct val="0"/>
              </a:spcBef>
              <a:spcAft>
                <a:spcPct val="0"/>
              </a:spcAft>
              <a:defRPr sz="7600" b="1">
                <a:solidFill>
                  <a:srgbClr val="FFD624"/>
                </a:solidFill>
                <a:latin typeface="Verdana" panose="020B0604030504040204" pitchFamily="34" charset="0"/>
              </a:defRPr>
            </a:lvl8pPr>
            <a:lvl9pPr marL="3886200" indent="-228600" eaLnBrk="0" fontAlgn="base" hangingPunct="0">
              <a:spcBef>
                <a:spcPct val="0"/>
              </a:spcBef>
              <a:spcAft>
                <a:spcPct val="0"/>
              </a:spcAft>
              <a:defRPr sz="7600" b="1">
                <a:solidFill>
                  <a:srgbClr val="FFD624"/>
                </a:solidFill>
                <a:latin typeface="Verdana" panose="020B060403050404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altLang="en-US" sz="5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a:t>
            </a:r>
            <a:r>
              <a:rPr kumimoji="0" lang="en-GB" altLang="en-US" sz="5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I not only use all the brains that I have,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5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but all that I can borrow</a:t>
            </a:r>
            <a:r>
              <a:rPr kumimoji="0" lang="nl-BE" altLang="en-US" sz="5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altLang="en-US" sz="4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Woodrow Wilson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President of the USA, 1913-1921</a:t>
            </a:r>
            <a:endPar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altLang="en-US" sz="4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p>
        </p:txBody>
      </p:sp>
    </p:spTree>
    <p:extLst>
      <p:ext uri="{BB962C8B-B14F-4D97-AF65-F5344CB8AC3E}">
        <p14:creationId xmlns:p14="http://schemas.microsoft.com/office/powerpoint/2010/main" val="3693267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0693" y="120944"/>
            <a:ext cx="11373492" cy="571715"/>
          </a:xfrm>
          <a:prstGeom prst="rect">
            <a:avLst/>
          </a:prstGeom>
        </p:spPr>
        <p:txBody>
          <a:bodyPr>
            <a:normAutofit/>
          </a:bodyPr>
          <a:lstStyle/>
          <a:p>
            <a:pPr marL="0" indent="0" algn="ctr">
              <a:buNone/>
            </a:pPr>
            <a:r>
              <a:rPr lang="en-IE"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CAP plans 2023-2027 – main new AKIS issues</a:t>
            </a:r>
            <a:endParaRPr lang="en-GB"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
        <p:nvSpPr>
          <p:cNvPr id="4" name="ZoneTexte 2">
            <a:extLst>
              <a:ext uri="{FF2B5EF4-FFF2-40B4-BE49-F238E27FC236}">
                <a16:creationId xmlns:a16="http://schemas.microsoft.com/office/drawing/2014/main" id="{250FB342-EA24-424A-9C57-D39FE5B4D4AE}"/>
              </a:ext>
            </a:extLst>
          </p:cNvPr>
          <p:cNvSpPr txBox="1"/>
          <p:nvPr/>
        </p:nvSpPr>
        <p:spPr>
          <a:xfrm>
            <a:off x="0" y="744911"/>
            <a:ext cx="12149071" cy="5765424"/>
          </a:xfrm>
          <a:prstGeom prst="rect">
            <a:avLst/>
          </a:prstGeom>
          <a:solidFill>
            <a:schemeClr val="bg1"/>
          </a:solidFill>
        </p:spPr>
        <p:txBody>
          <a:bodyPr wrap="square" rtlCol="0">
            <a:spAutoFit/>
          </a:bodyPr>
          <a:lstStyle/>
          <a:p>
            <a:pPr marL="285750" marR="0" lvl="0" indent="-285750" algn="l" defTabSz="914400" rtl="0" eaLnBrk="1" fontAlgn="auto" latinLnBrk="0" hangingPunct="1">
              <a:lnSpc>
                <a:spcPct val="110000"/>
              </a:lnSpc>
              <a:spcBef>
                <a:spcPts val="0"/>
              </a:spcBef>
              <a:spcAft>
                <a:spcPts val="1200"/>
              </a:spcAft>
              <a:buClrTx/>
              <a:buSzTx/>
              <a:buFontTx/>
              <a:buChar char="-"/>
              <a:tabLst/>
              <a:defRPr/>
            </a:pPr>
            <a:r>
              <a:rPr kumimoji="0" lang="fr-BE" sz="2400" b="1" i="0" u="none" strike="noStrike" kern="1200" cap="none" spc="0" normalizeH="0" baseline="0" noProof="0" dirty="0">
                <a:ln>
                  <a:noFill/>
                </a:ln>
                <a:solidFill>
                  <a:srgbClr val="BBB83B"/>
                </a:solidFill>
                <a:effectLst/>
                <a:uLnTx/>
                <a:uFillTx/>
                <a:latin typeface="Arial"/>
                <a:ea typeface="+mn-ea"/>
                <a:cs typeface="+mn-cs"/>
              </a:rPr>
              <a:t>The CAP Strategic Plans </a:t>
            </a:r>
            <a:r>
              <a:rPr kumimoji="0" lang="fr-BE" sz="2400" b="1" i="0" u="none" strike="noStrike" kern="1200" cap="none" spc="0" normalizeH="0" baseline="0" noProof="0" dirty="0" err="1">
                <a:ln>
                  <a:noFill/>
                </a:ln>
                <a:solidFill>
                  <a:srgbClr val="BBB83B"/>
                </a:solidFill>
                <a:effectLst/>
                <a:uLnTx/>
                <a:uFillTx/>
                <a:latin typeface="Arial"/>
                <a:ea typeface="+mn-ea"/>
                <a:cs typeface="+mn-cs"/>
              </a:rPr>
              <a:t>regulation</a:t>
            </a:r>
            <a:r>
              <a:rPr kumimoji="0" lang="fr-BE" sz="2400" b="1" i="0" u="none" strike="noStrike" kern="1200" cap="none" spc="0" normalizeH="0" baseline="0" noProof="0" dirty="0">
                <a:ln>
                  <a:noFill/>
                </a:ln>
                <a:solidFill>
                  <a:srgbClr val="BBB83B"/>
                </a:solidFill>
                <a:effectLst/>
                <a:uLnTx/>
                <a:uFillTx/>
                <a:latin typeface="Arial"/>
                <a:ea typeface="+mn-ea"/>
                <a:cs typeface="+mn-cs"/>
              </a:rPr>
              <a:t> </a:t>
            </a:r>
            <a:r>
              <a:rPr kumimoji="0" lang="fr-BE" sz="2400" b="1" i="0" u="none" strike="noStrike" kern="1200" cap="none" spc="0" normalizeH="0" baseline="0" noProof="0" dirty="0" err="1">
                <a:ln>
                  <a:noFill/>
                </a:ln>
                <a:solidFill>
                  <a:srgbClr val="BBB83B"/>
                </a:solidFill>
                <a:effectLst/>
                <a:uLnTx/>
                <a:uFillTx/>
                <a:latin typeface="Arial"/>
                <a:ea typeface="+mn-ea"/>
                <a:cs typeface="+mn-cs"/>
              </a:rPr>
              <a:t>provides</a:t>
            </a:r>
            <a:r>
              <a:rPr kumimoji="0" lang="fr-BE" sz="2400" b="1" i="0" u="none" strike="noStrike" kern="1200" cap="none" spc="0" normalizeH="0" baseline="0" noProof="0" dirty="0">
                <a:ln>
                  <a:noFill/>
                </a:ln>
                <a:solidFill>
                  <a:srgbClr val="BBB83B"/>
                </a:solidFill>
                <a:effectLst/>
                <a:uLnTx/>
                <a:uFillTx/>
                <a:latin typeface="Arial"/>
                <a:ea typeface="+mn-ea"/>
                <a:cs typeface="+mn-cs"/>
              </a:rPr>
              <a:t> </a:t>
            </a:r>
            <a:r>
              <a:rPr kumimoji="0" lang="fr-BE" sz="2400" b="1" i="0" u="none" strike="noStrike" kern="1200" cap="none" spc="0" normalizeH="0" baseline="0" noProof="0" dirty="0" err="1">
                <a:ln>
                  <a:noFill/>
                </a:ln>
                <a:solidFill>
                  <a:srgbClr val="C00000"/>
                </a:solidFill>
                <a:effectLst/>
                <a:uLnTx/>
                <a:uFillTx/>
                <a:latin typeface="Arial"/>
                <a:ea typeface="+mn-ea"/>
                <a:cs typeface="+mn-cs"/>
              </a:rPr>
              <a:t>many</a:t>
            </a:r>
            <a:r>
              <a:rPr kumimoji="0" lang="fr-BE" sz="2400" b="1" i="0" u="none" strike="noStrike" kern="1200" cap="none" spc="0" normalizeH="0" baseline="0" noProof="0" dirty="0">
                <a:ln>
                  <a:noFill/>
                </a:ln>
                <a:solidFill>
                  <a:srgbClr val="C00000"/>
                </a:solidFill>
                <a:effectLst/>
                <a:uLnTx/>
                <a:uFillTx/>
                <a:latin typeface="Arial"/>
                <a:ea typeface="+mn-ea"/>
                <a:cs typeface="+mn-cs"/>
              </a:rPr>
              <a:t> new or </a:t>
            </a:r>
            <a:r>
              <a:rPr kumimoji="0" lang="fr-BE" sz="2400" b="1" i="0" u="none" strike="noStrike" kern="1200" cap="none" spc="0" normalizeH="0" baseline="0" noProof="0" dirty="0" err="1">
                <a:ln>
                  <a:noFill/>
                </a:ln>
                <a:solidFill>
                  <a:srgbClr val="C00000"/>
                </a:solidFill>
                <a:effectLst/>
                <a:uLnTx/>
                <a:uFillTx/>
                <a:latin typeface="Arial"/>
                <a:ea typeface="+mn-ea"/>
                <a:cs typeface="+mn-cs"/>
              </a:rPr>
              <a:t>improved</a:t>
            </a:r>
            <a:r>
              <a:rPr kumimoji="0" lang="fr-BE" sz="2400" b="1" i="0" u="none" strike="noStrike" kern="1200" cap="none" spc="0" normalizeH="0" baseline="0" noProof="0" dirty="0">
                <a:ln>
                  <a:noFill/>
                </a:ln>
                <a:solidFill>
                  <a:srgbClr val="C00000"/>
                </a:solidFill>
                <a:effectLst/>
                <a:uLnTx/>
                <a:uFillTx/>
                <a:latin typeface="Arial"/>
                <a:ea typeface="+mn-ea"/>
                <a:cs typeface="+mn-cs"/>
              </a:rPr>
              <a:t> </a:t>
            </a:r>
            <a:r>
              <a:rPr kumimoji="0" lang="fr-BE" sz="2400" b="1" i="0" u="none" strike="noStrike" kern="1200" cap="none" spc="0" normalizeH="0" baseline="0" noProof="0" dirty="0" err="1">
                <a:ln>
                  <a:noFill/>
                </a:ln>
                <a:solidFill>
                  <a:srgbClr val="C00000"/>
                </a:solidFill>
                <a:effectLst/>
                <a:uLnTx/>
                <a:uFillTx/>
                <a:latin typeface="Arial"/>
                <a:ea typeface="+mn-ea"/>
                <a:cs typeface="+mn-cs"/>
              </a:rPr>
              <a:t>tools</a:t>
            </a:r>
            <a:r>
              <a:rPr kumimoji="0" lang="fr-BE" sz="2400" b="1" i="0" u="none" strike="noStrike" kern="1200" cap="none" spc="0" normalizeH="0" baseline="0" noProof="0" dirty="0">
                <a:ln>
                  <a:noFill/>
                </a:ln>
                <a:solidFill>
                  <a:srgbClr val="C00000"/>
                </a:solidFill>
                <a:effectLst/>
                <a:uLnTx/>
                <a:uFillTx/>
                <a:latin typeface="Arial"/>
                <a:ea typeface="+mn-ea"/>
                <a:cs typeface="+mn-cs"/>
              </a:rPr>
              <a:t> for AKIS</a:t>
            </a:r>
            <a:r>
              <a:rPr kumimoji="0" lang="fr-BE" sz="2400" b="1" i="0" u="none" strike="noStrike" kern="1200" cap="none" spc="0" normalizeH="0" baseline="0" noProof="0" dirty="0">
                <a:ln>
                  <a:noFill/>
                </a:ln>
                <a:solidFill>
                  <a:srgbClr val="BBB83B"/>
                </a:solidFill>
                <a:effectLs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uLnTx/>
                <a:uFillTx/>
                <a:latin typeface="Arial"/>
                <a:ea typeface="+mn-ea"/>
                <a:cs typeface="+mn-cs"/>
              </a:rPr>
              <a:t>under</a:t>
            </a:r>
            <a:r>
              <a:rPr kumimoji="0" lang="fr-BE" sz="2400" b="0" i="0" u="none" strike="noStrike" kern="1200" cap="none" spc="0" normalizeH="0" baseline="0" noProof="0" dirty="0">
                <a:ln>
                  <a:noFill/>
                </a:ln>
                <a:solidFill>
                  <a:srgbClr val="335921"/>
                </a:solidFill>
                <a:effectLst/>
                <a:uLnTx/>
                <a:uFillTx/>
                <a:latin typeface="Arial"/>
                <a:ea typeface="+mn-ea"/>
                <a:cs typeface="+mn-cs"/>
              </a:rPr>
              <a:t> the Cross-C</a:t>
            </a:r>
            <a:r>
              <a:rPr kumimoji="0" lang="fr-BE" sz="2400" b="0" i="0" u="none" strike="noStrike" kern="1200" cap="none" spc="0" normalizeH="0" baseline="0" noProof="0" dirty="0" err="1">
                <a:ln>
                  <a:noFill/>
                </a:ln>
                <a:solidFill>
                  <a:srgbClr val="335921"/>
                </a:solidFill>
                <a:effectLst/>
                <a:uLnTx/>
                <a:uFillTx/>
                <a:latin typeface="Arial"/>
                <a:ea typeface="+mn-ea"/>
                <a:cs typeface="+mn-cs"/>
              </a:rPr>
              <a:t>utting</a:t>
            </a:r>
            <a:r>
              <a:rPr kumimoji="0" lang="fr-BE" sz="2400" b="0" i="0" u="none" strike="noStrike" kern="1200" cap="none" spc="0" normalizeH="0" baseline="0" noProof="0" dirty="0">
                <a:ln>
                  <a:noFill/>
                </a:ln>
                <a:solidFill>
                  <a:srgbClr val="335921"/>
                </a:solidFill>
                <a:effectLst/>
                <a:uLnTx/>
                <a:uFillTx/>
                <a:latin typeface="Arial"/>
                <a:ea typeface="+mn-ea"/>
                <a:cs typeface="+mn-cs"/>
              </a:rPr>
              <a:t> O</a:t>
            </a:r>
            <a:r>
              <a:rPr kumimoji="0" lang="fr-BE" sz="2400" b="0" i="0" u="none" strike="noStrike" kern="1200" cap="none" spc="0" normalizeH="0" baseline="0" noProof="0" dirty="0" err="1">
                <a:ln>
                  <a:noFill/>
                </a:ln>
                <a:solidFill>
                  <a:srgbClr val="335921"/>
                </a:solidFill>
                <a:effectLst/>
                <a:uLnTx/>
                <a:uFillTx/>
                <a:latin typeface="Arial"/>
                <a:ea typeface="+mn-ea"/>
                <a:cs typeface="+mn-cs"/>
              </a:rPr>
              <a:t>bjective</a:t>
            </a:r>
            <a:r>
              <a:rPr kumimoji="0" lang="fr-BE" sz="2400" b="0" i="0" u="none" strike="noStrike" kern="1200" cap="none" spc="0" normalizeH="0" baseline="0" noProof="0" dirty="0">
                <a:ln>
                  <a:noFill/>
                </a:ln>
                <a:solidFill>
                  <a:srgbClr val="335921"/>
                </a:solidFill>
                <a:effectLst/>
                <a:uLnTx/>
                <a:uFillTx/>
                <a:latin typeface="Arial"/>
                <a:ea typeface="+mn-ea"/>
                <a:cs typeface="+mn-cs"/>
              </a:rPr>
              <a:t>:</a:t>
            </a:r>
          </a:p>
          <a:p>
            <a:pPr marL="444500" marR="0" lvl="1" indent="-92075" algn="l" defTabSz="914400" rtl="0" eaLnBrk="1" fontAlgn="auto" latinLnBrk="0" hangingPunct="1">
              <a:lnSpc>
                <a:spcPct val="110000"/>
              </a:lnSpc>
              <a:spcBef>
                <a:spcPts val="0"/>
              </a:spcBef>
              <a:spcAft>
                <a:spcPts val="300"/>
              </a:spcAft>
              <a:buClrTx/>
              <a:buSzTx/>
              <a:buFontTx/>
              <a:buChar char="-"/>
              <a:tabLst/>
              <a:defRPr/>
            </a:pPr>
            <a:r>
              <a:rPr kumimoji="0" lang="fr-BE" sz="2400" b="1" i="0" u="none" strike="noStrike" kern="1200" cap="none" spc="0" normalizeH="0" baseline="0" noProof="0" dirty="0" err="1">
                <a:ln>
                  <a:noFill/>
                </a:ln>
                <a:solidFill>
                  <a:srgbClr val="C00000"/>
                </a:solidFill>
                <a:effectLst/>
                <a:uLnTx/>
                <a:uFillTx/>
                <a:latin typeface="Arial"/>
                <a:ea typeface="+mn-ea"/>
                <a:cs typeface="+mn-cs"/>
              </a:rPr>
              <a:t>Farm</a:t>
            </a:r>
            <a:r>
              <a:rPr kumimoji="0" lang="fr-BE" sz="2400" b="1" i="0" u="none" strike="noStrike" kern="1200" cap="none" spc="0" normalizeH="0" baseline="0" noProof="0" dirty="0">
                <a:ln>
                  <a:noFill/>
                </a:ln>
                <a:solidFill>
                  <a:srgbClr val="C00000"/>
                </a:solidFill>
                <a:effectLst/>
                <a:uLnTx/>
                <a:uFillTx/>
                <a:latin typeface="Arial"/>
                <a:ea typeface="+mn-ea"/>
                <a:cs typeface="+mn-cs"/>
              </a:rPr>
              <a:t> </a:t>
            </a:r>
            <a:r>
              <a:rPr kumimoji="0" lang="fr-BE" sz="2400" b="1" i="0" u="none" strike="noStrike" kern="1200" cap="none" spc="0" normalizeH="0" baseline="0" noProof="0" dirty="0" err="1">
                <a:ln>
                  <a:noFill/>
                </a:ln>
                <a:solidFill>
                  <a:srgbClr val="C00000"/>
                </a:solidFill>
                <a:effectLst/>
                <a:uLnTx/>
                <a:uFillTx/>
                <a:latin typeface="Arial"/>
                <a:ea typeface="+mn-ea"/>
                <a:cs typeface="+mn-cs"/>
              </a:rPr>
              <a:t>advice</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0" i="0" u="none" strike="noStrike" kern="1200" cap="none" spc="0" normalizeH="0" baseline="0" noProof="0" dirty="0">
                <a:ln>
                  <a:noFill/>
                </a:ln>
                <a:solidFill>
                  <a:srgbClr val="335921"/>
                </a:solidFill>
                <a:effectLst/>
                <a:highlight>
                  <a:srgbClr val="FFFF00"/>
                </a:highlight>
                <a:uLnTx/>
                <a:uFillTx/>
                <a:latin typeface="Arial"/>
                <a:ea typeface="+mn-ea"/>
                <a:cs typeface="+mn-cs"/>
              </a:rPr>
              <a:t>MS must have impartial </a:t>
            </a:r>
            <a:r>
              <a:rPr kumimoji="0" lang="fr-BE" sz="2400" b="0" i="0" u="none" strike="noStrike" kern="1200" cap="none" spc="0" normalizeH="0" baseline="0" noProof="0" dirty="0" err="1">
                <a:ln>
                  <a:noFill/>
                </a:ln>
                <a:solidFill>
                  <a:srgbClr val="335921"/>
                </a:solidFill>
                <a:effectLst/>
                <a:highlight>
                  <a:srgbClr val="FFFF00"/>
                </a:highlight>
                <a:uLnTx/>
                <a:uFillTx/>
                <a:latin typeface="Arial"/>
                <a:ea typeface="+mn-ea"/>
                <a:cs typeface="+mn-cs"/>
              </a:rPr>
              <a:t>advisors</a:t>
            </a:r>
            <a:r>
              <a:rPr kumimoji="0" lang="fr-BE" sz="2400" b="0" i="0" u="none" strike="noStrike" kern="1200" cap="none" spc="0" normalizeH="0" baseline="0" noProof="0" dirty="0">
                <a:ln>
                  <a:noFill/>
                </a:ln>
                <a:solidFill>
                  <a:srgbClr val="335921"/>
                </a:solidFill>
                <a:effectLst/>
                <a:highlight>
                  <a:srgbClr val="FFFF00"/>
                </a:highligh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highlight>
                  <a:srgbClr val="FFFF00"/>
                </a:highlight>
                <a:uLnTx/>
                <a:uFillTx/>
                <a:latin typeface="Arial"/>
                <a:ea typeface="+mn-ea"/>
                <a:cs typeface="+mn-cs"/>
              </a:rPr>
              <a:t>integrated</a:t>
            </a:r>
            <a:r>
              <a:rPr kumimoji="0" lang="fr-BE" sz="2400" b="0" i="0" u="none" strike="noStrike" kern="1200" cap="none" spc="0" normalizeH="0" baseline="0" noProof="0" dirty="0">
                <a:ln>
                  <a:noFill/>
                </a:ln>
                <a:solidFill>
                  <a:srgbClr val="335921"/>
                </a:solidFill>
                <a:effectLst/>
                <a:highlight>
                  <a:srgbClr val="FFFF00"/>
                </a:highligh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highlight>
                  <a:srgbClr val="FFFF00"/>
                </a:highlight>
                <a:uLnTx/>
                <a:uFillTx/>
                <a:latin typeface="Arial"/>
                <a:ea typeface="+mn-ea"/>
                <a:cs typeface="+mn-cs"/>
              </a:rPr>
              <a:t>within</a:t>
            </a:r>
            <a:r>
              <a:rPr kumimoji="0" lang="fr-BE" sz="2400" b="0" i="0" u="none" strike="noStrike" kern="1200" cap="none" spc="0" normalizeH="0" baseline="0" noProof="0" dirty="0">
                <a:ln>
                  <a:noFill/>
                </a:ln>
                <a:solidFill>
                  <a:srgbClr val="335921"/>
                </a:solidFill>
                <a:effectLst/>
                <a:highlight>
                  <a:srgbClr val="FFFF00"/>
                </a:highlight>
                <a:uLnTx/>
                <a:uFillTx/>
                <a:latin typeface="Arial"/>
                <a:ea typeface="+mn-ea"/>
                <a:cs typeface="+mn-cs"/>
              </a:rPr>
              <a:t> the AKIS </a:t>
            </a:r>
            <a:r>
              <a:rPr kumimoji="0" lang="fr-BE" sz="2400" b="0" i="0" u="none" strike="noStrike" kern="1200" cap="none" spc="0" normalizeH="0" baseline="0" noProof="0" dirty="0" err="1">
                <a:ln>
                  <a:noFill/>
                </a:ln>
                <a:solidFill>
                  <a:srgbClr val="335921"/>
                </a:solidFill>
                <a:effectLst/>
                <a:uLnTx/>
                <a:uFillTx/>
                <a:latin typeface="Arial"/>
                <a:ea typeface="+mn-ea"/>
                <a:cs typeface="+mn-cs"/>
              </a:rPr>
              <a:t>covering</a:t>
            </a:r>
            <a:r>
              <a:rPr kumimoji="0" lang="fr-BE" sz="2400" b="0" i="0" u="none" strike="noStrike" kern="1200" cap="none" spc="0" normalizeH="0" baseline="0" noProof="0" dirty="0">
                <a:ln>
                  <a:noFill/>
                </a:ln>
                <a:solidFill>
                  <a:srgbClr val="335921"/>
                </a:solidFill>
                <a:effectLst/>
                <a:uLnTx/>
                <a:uFillTx/>
                <a:latin typeface="Arial"/>
                <a:ea typeface="+mn-ea"/>
                <a:cs typeface="+mn-cs"/>
              </a:rPr>
              <a:t> all </a:t>
            </a:r>
            <a:r>
              <a:rPr kumimoji="0" lang="fr-BE" sz="2400" b="0" i="0" u="none" strike="noStrike" kern="1200" cap="none" spc="0" normalizeH="0" baseline="0" noProof="0" dirty="0" err="1">
                <a:ln>
                  <a:noFill/>
                </a:ln>
                <a:solidFill>
                  <a:srgbClr val="335921"/>
                </a:solidFill>
                <a:effectLst/>
                <a:uLnTx/>
                <a:uFillTx/>
                <a:latin typeface="Arial"/>
                <a:ea typeface="+mn-ea"/>
                <a:cs typeface="+mn-cs"/>
              </a:rPr>
              <a:t>sustainability</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uLnTx/>
                <a:uFillTx/>
                <a:latin typeface="Arial"/>
                <a:ea typeface="+mn-ea"/>
                <a:cs typeface="+mn-cs"/>
              </a:rPr>
              <a:t>fields</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uLnTx/>
                <a:uFillTx/>
                <a:latin typeface="Arial"/>
                <a:ea typeface="+mn-ea"/>
                <a:cs typeface="+mn-cs"/>
              </a:rPr>
              <a:t>with</a:t>
            </a:r>
            <a:r>
              <a:rPr kumimoji="0" lang="fr-BE" sz="2400" b="0" i="0" u="none" strike="noStrike" kern="1200" cap="none" spc="0" normalizeH="0" baseline="0" noProof="0" dirty="0">
                <a:ln>
                  <a:noFill/>
                </a:ln>
                <a:solidFill>
                  <a:srgbClr val="335921"/>
                </a:solidFill>
                <a:effectLst/>
                <a:uLnTx/>
                <a:uFillTx/>
                <a:latin typeface="Arial"/>
                <a:ea typeface="+mn-ea"/>
                <a:cs typeface="+mn-cs"/>
              </a:rPr>
              <a:t> up-to-date K&amp;I, </a:t>
            </a:r>
            <a:r>
              <a:rPr kumimoji="0" lang="fr-BE" sz="2400" b="1" i="0" u="sng" strike="noStrike" kern="1200" cap="none" spc="0" normalizeH="0" baseline="0" noProof="0" dirty="0" err="1">
                <a:ln>
                  <a:noFill/>
                </a:ln>
                <a:solidFill>
                  <a:srgbClr val="335921"/>
                </a:solidFill>
                <a:effectLst/>
                <a:uLnTx/>
                <a:uFillTx/>
                <a:latin typeface="Arial"/>
                <a:ea typeface="+mn-ea"/>
                <a:cs typeface="+mn-cs"/>
              </a:rPr>
              <a:t>obligatory</a:t>
            </a:r>
            <a:r>
              <a:rPr kumimoji="0" lang="fr-BE" sz="2400" b="1" i="0" u="sng" strike="noStrike" kern="1200" cap="none" spc="0" normalizeH="0" baseline="0" noProof="0" dirty="0">
                <a:ln>
                  <a:noFill/>
                </a:ln>
                <a:solidFill>
                  <a:srgbClr val="335921"/>
                </a:solidFill>
                <a:effectLst/>
                <a:uLnTx/>
                <a:uFillTx/>
                <a:latin typeface="Arial"/>
                <a:ea typeface="+mn-ea"/>
                <a:cs typeface="+mn-cs"/>
              </a:rPr>
              <a:t> training</a:t>
            </a:r>
          </a:p>
          <a:p>
            <a:pPr marL="444500" marR="0" lvl="1" indent="-92075" algn="l" defTabSz="914400" rtl="0" eaLnBrk="1" fontAlgn="auto" latinLnBrk="0" hangingPunct="1">
              <a:lnSpc>
                <a:spcPct val="110000"/>
              </a:lnSpc>
              <a:spcBef>
                <a:spcPts val="0"/>
              </a:spcBef>
              <a:spcAft>
                <a:spcPts val="300"/>
              </a:spcAft>
              <a:buClrTx/>
              <a:buSzTx/>
              <a:buFontTx/>
              <a:buChar char="-"/>
              <a:tabLst/>
              <a:defRPr/>
            </a:pPr>
            <a:r>
              <a:rPr kumimoji="0" lang="fr-BE" sz="2400" b="0" i="0" u="none" strike="noStrike" kern="1200" cap="none" spc="0" normalizeH="0" baseline="0" noProof="0" dirty="0">
                <a:ln>
                  <a:noFill/>
                </a:ln>
                <a:solidFill>
                  <a:srgbClr val="335921"/>
                </a:solidFill>
                <a:effectLst/>
                <a:uLnTx/>
                <a:uFillTx/>
                <a:latin typeface="Arial"/>
                <a:ea typeface="+mn-ea"/>
                <a:cs typeface="+mn-cs"/>
              </a:rPr>
              <a:t>Support for </a:t>
            </a:r>
            <a:r>
              <a:rPr kumimoji="0" lang="fr-BE" sz="2400" b="1" i="0" u="none" strike="noStrike" kern="1200" cap="none" spc="0" normalizeH="0" baseline="0" noProof="0" dirty="0" err="1">
                <a:ln>
                  <a:noFill/>
                </a:ln>
                <a:solidFill>
                  <a:srgbClr val="C00000"/>
                </a:solidFill>
                <a:effectLst/>
                <a:uLnTx/>
                <a:uFillTx/>
                <a:latin typeface="Arial"/>
                <a:ea typeface="+mn-ea"/>
                <a:cs typeface="+mn-cs"/>
              </a:rPr>
              <a:t>knowledge</a:t>
            </a:r>
            <a:r>
              <a:rPr kumimoji="0" lang="fr-BE" sz="2400" b="1" i="0" u="none" strike="noStrike" kern="1200" cap="none" spc="0" normalizeH="0" baseline="0" noProof="0" dirty="0">
                <a:ln>
                  <a:noFill/>
                </a:ln>
                <a:solidFill>
                  <a:srgbClr val="C00000"/>
                </a:solidFill>
                <a:effectLst/>
                <a:uLnTx/>
                <a:uFillTx/>
                <a:latin typeface="Arial"/>
                <a:ea typeface="+mn-ea"/>
                <a:cs typeface="+mn-cs"/>
              </a:rPr>
              <a:t> exchange </a:t>
            </a:r>
            <a:r>
              <a:rPr kumimoji="0" lang="fr-BE" sz="2400" b="0" i="0" u="none" strike="noStrike" kern="1200" cap="none" spc="0" normalizeH="0" baseline="0" noProof="0" dirty="0">
                <a:ln>
                  <a:noFill/>
                </a:ln>
                <a:solidFill>
                  <a:srgbClr val="335921"/>
                </a:solidFill>
                <a:effectLst/>
                <a:uLnTx/>
                <a:uFillTx/>
                <a:latin typeface="Arial"/>
                <a:ea typeface="+mn-ea"/>
                <a:cs typeface="+mn-cs"/>
              </a:rPr>
              <a:t>and information </a:t>
            </a:r>
            <a:r>
              <a:rPr kumimoji="0" lang="fr-BE" sz="2400" b="0" i="0" u="none" strike="noStrike" kern="1200" cap="none" spc="0" normalizeH="0" baseline="0" noProof="0" dirty="0" err="1">
                <a:ln>
                  <a:noFill/>
                </a:ln>
                <a:solidFill>
                  <a:srgbClr val="335921"/>
                </a:solidFill>
                <a:effectLst/>
                <a:uLnTx/>
                <a:uFillTx/>
                <a:latin typeface="Arial"/>
                <a:ea typeface="+mn-ea"/>
                <a:cs typeface="+mn-cs"/>
              </a:rPr>
              <a:t>events</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uLnTx/>
                <a:uFillTx/>
                <a:latin typeface="Arial"/>
                <a:ea typeface="+mn-ea"/>
                <a:cs typeface="+mn-cs"/>
              </a:rPr>
              <a:t>including</a:t>
            </a:r>
            <a:r>
              <a:rPr kumimoji="0" lang="fr-BE" sz="2400" b="0" i="0" u="none" strike="noStrike" kern="1200" cap="none" spc="0" normalizeH="0" baseline="0" noProof="0" dirty="0">
                <a:ln>
                  <a:noFill/>
                </a:ln>
                <a:solidFill>
                  <a:srgbClr val="335921"/>
                </a:solidFill>
                <a:effectLst/>
                <a:uLnTx/>
                <a:uFillTx/>
                <a:latin typeface="Arial"/>
                <a:ea typeface="+mn-ea"/>
                <a:cs typeface="+mn-cs"/>
              </a:rPr>
              <a:t> for </a:t>
            </a:r>
            <a:r>
              <a:rPr kumimoji="0" lang="fr-BE" sz="2400" b="0" i="0" u="none" strike="noStrike" kern="1200" cap="none" spc="0" normalizeH="0" baseline="0" noProof="0" dirty="0" err="1">
                <a:ln>
                  <a:noFill/>
                </a:ln>
                <a:solidFill>
                  <a:srgbClr val="335921"/>
                </a:solidFill>
                <a:effectLst/>
                <a:uLnTx/>
                <a:uFillTx/>
                <a:latin typeface="Arial"/>
                <a:ea typeface="+mn-ea"/>
                <a:cs typeface="+mn-cs"/>
              </a:rPr>
              <a:t>advice</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uLnTx/>
                <a:uFillTx/>
                <a:latin typeface="Arial"/>
                <a:ea typeface="+mn-ea"/>
                <a:cs typeface="+mn-cs"/>
              </a:rPr>
              <a:t>demo</a:t>
            </a:r>
            <a:r>
              <a:rPr kumimoji="0" lang="fr-BE" sz="2400" b="0" i="0" u="none" strike="noStrike" kern="1200" cap="none" spc="0" normalizeH="0" baseline="0" noProof="0" dirty="0">
                <a:ln>
                  <a:noFill/>
                </a:ln>
                <a:solidFill>
                  <a:srgbClr val="335921"/>
                </a:solidFill>
                <a:effectLst/>
                <a:uLnTx/>
                <a:uFillTx/>
                <a:latin typeface="Arial"/>
                <a:ea typeface="+mn-ea"/>
                <a:cs typeface="+mn-cs"/>
              </a:rPr>
              <a:t> and training</a:t>
            </a:r>
            <a:r>
              <a:rPr kumimoji="0" lang="fr-BE" sz="2400" b="1" i="0" u="none" strike="noStrike" kern="1200" cap="none" spc="0" normalizeH="0" baseline="0" noProof="0" dirty="0">
                <a:ln>
                  <a:noFill/>
                </a:ln>
                <a:solidFill>
                  <a:srgbClr val="335921"/>
                </a:solidFill>
                <a:effectLst/>
                <a:uLnTx/>
                <a:uFillTx/>
                <a:latin typeface="Arial"/>
                <a:ea typeface="+mn-ea"/>
                <a:cs typeface="+mn-cs"/>
              </a:rPr>
              <a:t>, </a:t>
            </a:r>
            <a:r>
              <a:rPr kumimoji="0" lang="fr-BE" sz="2400" b="1" i="0" u="none" strike="noStrike" kern="1200" cap="none" spc="0" normalizeH="0" baseline="0" noProof="0" dirty="0" err="1">
                <a:ln>
                  <a:noFill/>
                </a:ln>
                <a:solidFill>
                  <a:srgbClr val="335921"/>
                </a:solidFill>
                <a:effectLst/>
                <a:uLnTx/>
                <a:uFillTx/>
                <a:latin typeface="Arial"/>
                <a:ea typeface="+mn-ea"/>
                <a:cs typeface="+mn-cs"/>
              </a:rPr>
              <a:t>thematic</a:t>
            </a:r>
            <a:r>
              <a:rPr kumimoji="0" lang="fr-BE" sz="2400" b="1" i="0" u="none" strike="noStrike" kern="1200" cap="none" spc="0" normalizeH="0" baseline="0" noProof="0" dirty="0">
                <a:ln>
                  <a:noFill/>
                </a:ln>
                <a:solidFill>
                  <a:srgbClr val="335921"/>
                </a:solidFill>
                <a:effectLst/>
                <a:uLnTx/>
                <a:uFillTx/>
                <a:latin typeface="Arial"/>
                <a:ea typeface="+mn-ea"/>
                <a:cs typeface="+mn-cs"/>
              </a:rPr>
              <a:t> and cross-</a:t>
            </a:r>
            <a:r>
              <a:rPr kumimoji="0" lang="fr-BE" sz="2400" b="1" i="0" u="none" strike="noStrike" kern="1200" cap="none" spc="0" normalizeH="0" baseline="0" noProof="0" dirty="0" err="1">
                <a:ln>
                  <a:noFill/>
                </a:ln>
                <a:solidFill>
                  <a:srgbClr val="335921"/>
                </a:solidFill>
                <a:effectLst/>
                <a:uLnTx/>
                <a:uFillTx/>
                <a:latin typeface="Arial"/>
                <a:ea typeface="+mn-ea"/>
                <a:cs typeface="+mn-cs"/>
              </a:rPr>
              <a:t>sectoria</a:t>
            </a:r>
            <a:r>
              <a:rPr kumimoji="0" lang="fr-BE" sz="2400" b="1" i="0" u="none" strike="noStrike" kern="1200" cap="none" spc="0" normalizeH="0" baseline="0" noProof="0" dirty="0">
                <a:ln>
                  <a:noFill/>
                </a:ln>
                <a:solidFill>
                  <a:srgbClr val="335921"/>
                </a:solidFill>
                <a:effectLst/>
                <a:uLnTx/>
                <a:uFillTx/>
                <a:latin typeface="Arial"/>
                <a:ea typeface="+mn-ea"/>
                <a:cs typeface="+mn-cs"/>
              </a:rPr>
              <a:t>l </a:t>
            </a:r>
            <a:r>
              <a:rPr kumimoji="0" lang="fr-BE" sz="2400" b="1" i="0" u="none" strike="noStrike" kern="1200" cap="none" spc="0" normalizeH="0" baseline="0" noProof="0" dirty="0" err="1">
                <a:ln>
                  <a:noFill/>
                </a:ln>
                <a:solidFill>
                  <a:srgbClr val="335921"/>
                </a:solidFill>
                <a:effectLst/>
                <a:uLnTx/>
                <a:uFillTx/>
                <a:latin typeface="Arial"/>
                <a:ea typeface="+mn-ea"/>
                <a:cs typeface="+mn-cs"/>
              </a:rPr>
              <a:t>events</a:t>
            </a:r>
            <a:endParaRPr kumimoji="0" lang="fr-BE" sz="2400" b="1" i="0" u="none" strike="noStrike" kern="1200" cap="none" spc="0" normalizeH="0" baseline="0" noProof="0" dirty="0">
              <a:ln>
                <a:noFill/>
              </a:ln>
              <a:solidFill>
                <a:srgbClr val="335921"/>
              </a:solidFill>
              <a:effectLst/>
              <a:uLnTx/>
              <a:uFillTx/>
              <a:latin typeface="Arial"/>
              <a:ea typeface="+mn-ea"/>
              <a:cs typeface="+mn-cs"/>
            </a:endParaRPr>
          </a:p>
          <a:p>
            <a:pPr marL="444500" marR="0" lvl="1" indent="-92075" algn="l" defTabSz="914400" rtl="0" eaLnBrk="1" fontAlgn="auto" latinLnBrk="0" hangingPunct="1">
              <a:lnSpc>
                <a:spcPct val="110000"/>
              </a:lnSpc>
              <a:spcBef>
                <a:spcPts val="0"/>
              </a:spcBef>
              <a:spcAft>
                <a:spcPts val="300"/>
              </a:spcAft>
              <a:buClrTx/>
              <a:buSzTx/>
              <a:buFontTx/>
              <a:buChar char="-"/>
              <a:tabLst/>
              <a:defRPr/>
            </a:pPr>
            <a:r>
              <a:rPr kumimoji="0" lang="fr-BE" sz="2400" b="0" i="0" u="none" strike="noStrike" kern="1200" cap="none" spc="0" normalizeH="0" baseline="0" noProof="0" dirty="0">
                <a:ln>
                  <a:noFill/>
                </a:ln>
                <a:solidFill>
                  <a:srgbClr val="335921"/>
                </a:solidFill>
                <a:effectLst/>
                <a:uLnTx/>
                <a:uFillTx/>
                <a:latin typeface="Arial"/>
                <a:ea typeface="+mn-ea"/>
                <a:cs typeface="+mn-cs"/>
              </a:rPr>
              <a:t>O</a:t>
            </a:r>
            <a:r>
              <a:rPr kumimoji="0" lang="fr-BE" sz="2400" b="0" i="0" u="none" strike="noStrike" kern="1200" cap="none" spc="0" normalizeH="0" baseline="0" noProof="0" dirty="0" err="1">
                <a:ln>
                  <a:noFill/>
                </a:ln>
                <a:solidFill>
                  <a:srgbClr val="335921"/>
                </a:solidFill>
                <a:effectLst/>
                <a:uLnTx/>
                <a:uFillTx/>
                <a:latin typeface="Arial"/>
                <a:ea typeface="+mn-ea"/>
                <a:cs typeface="+mn-cs"/>
              </a:rPr>
              <a:t>bligation</a:t>
            </a:r>
            <a:r>
              <a:rPr kumimoji="0" lang="fr-BE" sz="2400" b="0" i="0" u="none" strike="noStrike" kern="1200" cap="none" spc="0" normalizeH="0" baseline="0" noProof="0" dirty="0">
                <a:ln>
                  <a:noFill/>
                </a:ln>
                <a:solidFill>
                  <a:srgbClr val="335921"/>
                </a:solidFill>
                <a:effectLst/>
                <a:uLnTx/>
                <a:uFillTx/>
                <a:latin typeface="Arial"/>
                <a:ea typeface="+mn-ea"/>
                <a:cs typeface="+mn-cs"/>
              </a:rPr>
              <a:t> to </a:t>
            </a:r>
            <a:r>
              <a:rPr kumimoji="0" lang="fr-BE" sz="2400" b="0" i="0" u="sng" strike="noStrike" kern="1200" cap="none" spc="0" normalizeH="0" baseline="0" noProof="0" dirty="0" err="1">
                <a:ln>
                  <a:noFill/>
                </a:ln>
                <a:solidFill>
                  <a:srgbClr val="335921"/>
                </a:solidFill>
                <a:effectLst/>
                <a:uLnTx/>
                <a:uFillTx/>
                <a:latin typeface="Arial"/>
                <a:ea typeface="+mn-ea"/>
                <a:cs typeface="+mn-cs"/>
              </a:rPr>
              <a:t>provide</a:t>
            </a:r>
            <a:r>
              <a:rPr kumimoji="0" lang="fr-BE" sz="2400" b="0" i="0" u="sng" strike="noStrike" kern="1200" cap="none" spc="0" normalizeH="0" baseline="0" noProof="0" dirty="0">
                <a:ln>
                  <a:noFill/>
                </a:ln>
                <a:solidFill>
                  <a:srgbClr val="335921"/>
                </a:solidFill>
                <a:effectLst/>
                <a:uLnTx/>
                <a:uFillTx/>
                <a:latin typeface="Arial"/>
                <a:ea typeface="+mn-ea"/>
                <a:cs typeface="+mn-cs"/>
              </a:rPr>
              <a:t> </a:t>
            </a:r>
            <a:r>
              <a:rPr kumimoji="0" lang="fr-BE" sz="2400" b="1" i="0" u="sng" strike="noStrike" kern="1200" cap="none" spc="0" normalizeH="0" baseline="0" noProof="0" dirty="0">
                <a:ln>
                  <a:noFill/>
                </a:ln>
                <a:solidFill>
                  <a:srgbClr val="C00000"/>
                </a:solidFill>
                <a:effectLst/>
                <a:highlight>
                  <a:srgbClr val="FFFF00"/>
                </a:highlight>
                <a:uLnTx/>
                <a:uFillTx/>
                <a:latin typeface="Arial"/>
                <a:ea typeface="+mn-ea"/>
                <a:cs typeface="+mn-cs"/>
              </a:rPr>
              <a:t>innovation support for </a:t>
            </a:r>
            <a:r>
              <a:rPr kumimoji="0" lang="fr-BE" sz="2400" b="1" i="0" u="sng" strike="noStrike" kern="1200" cap="none" spc="0" normalizeH="0" baseline="0" noProof="0" dirty="0" err="1">
                <a:ln>
                  <a:noFill/>
                </a:ln>
                <a:solidFill>
                  <a:srgbClr val="C00000"/>
                </a:solidFill>
                <a:effectLst/>
                <a:highlight>
                  <a:srgbClr val="FFFF00"/>
                </a:highlight>
                <a:uLnTx/>
                <a:uFillTx/>
                <a:latin typeface="Arial"/>
                <a:ea typeface="+mn-ea"/>
                <a:cs typeface="+mn-cs"/>
              </a:rPr>
              <a:t>OGs</a:t>
            </a:r>
            <a:r>
              <a:rPr kumimoji="0" lang="fr-BE" sz="2400" b="1" i="0" u="sng" strike="noStrike" kern="1200" cap="none" spc="0" normalizeH="0" baseline="0" noProof="0" dirty="0">
                <a:ln>
                  <a:noFill/>
                </a:ln>
                <a:solidFill>
                  <a:srgbClr val="C00000"/>
                </a:solidFill>
                <a:effectLst/>
                <a:highlight>
                  <a:srgbClr val="FFFF00"/>
                </a:highlight>
                <a:uLnTx/>
                <a:uFillTx/>
                <a:latin typeface="Arial"/>
                <a:ea typeface="+mn-ea"/>
                <a:cs typeface="+mn-cs"/>
              </a:rPr>
              <a:t> - </a:t>
            </a:r>
            <a:r>
              <a:rPr kumimoji="0" lang="fr-BE" sz="2400" b="1" i="0" u="sng" strike="noStrike" kern="1200" cap="none" spc="0" normalizeH="0" baseline="0" noProof="0" dirty="0" err="1">
                <a:ln>
                  <a:noFill/>
                </a:ln>
                <a:solidFill>
                  <a:srgbClr val="335921"/>
                </a:solidFill>
                <a:effectLst/>
                <a:highlight>
                  <a:srgbClr val="FFFF00"/>
                </a:highlight>
                <a:uLnTx/>
                <a:uFillTx/>
                <a:latin typeface="Arial"/>
                <a:ea typeface="+mn-ea"/>
                <a:cs typeface="+mn-cs"/>
              </a:rPr>
              <a:t>from</a:t>
            </a:r>
            <a:r>
              <a:rPr kumimoji="0" lang="fr-BE" sz="2400" b="1" i="0" u="sng" strike="noStrike" kern="1200" cap="none" spc="0" normalizeH="0" baseline="0" noProof="0" dirty="0">
                <a:ln>
                  <a:noFill/>
                </a:ln>
                <a:solidFill>
                  <a:srgbClr val="335921"/>
                </a:solidFill>
                <a:effectLst/>
                <a:highlight>
                  <a:srgbClr val="FFFF00"/>
                </a:highlight>
                <a:uLnTx/>
                <a:uFillTx/>
                <a:latin typeface="Arial"/>
                <a:ea typeface="+mn-ea"/>
                <a:cs typeface="+mn-cs"/>
              </a:rPr>
              <a:t> </a:t>
            </a:r>
            <a:r>
              <a:rPr kumimoji="0" lang="fr-BE" sz="2400" b="1" i="0" u="sng" strike="noStrike" kern="1200" cap="none" spc="0" normalizeH="0" baseline="0" noProof="0" dirty="0" err="1">
                <a:ln>
                  <a:noFill/>
                </a:ln>
                <a:solidFill>
                  <a:srgbClr val="335921"/>
                </a:solidFill>
                <a:effectLst/>
                <a:highlight>
                  <a:srgbClr val="FFFF00"/>
                </a:highlight>
                <a:uLnTx/>
                <a:uFillTx/>
                <a:latin typeface="Arial"/>
                <a:ea typeface="+mn-ea"/>
                <a:cs typeface="+mn-cs"/>
              </a:rPr>
              <a:t>grassroots</a:t>
            </a:r>
            <a:r>
              <a:rPr kumimoji="0" lang="fr-BE" sz="2400" b="1" i="0" u="sng" strike="noStrike" kern="1200" cap="none" spc="0" normalizeH="0" baseline="0" noProof="0" dirty="0">
                <a:ln>
                  <a:noFill/>
                </a:ln>
                <a:solidFill>
                  <a:srgbClr val="335921"/>
                </a:solidFill>
                <a:effectLst/>
                <a:highlight>
                  <a:srgbClr val="FFFF00"/>
                </a:highlight>
                <a:uLnTx/>
                <a:uFillTx/>
                <a:latin typeface="Arial"/>
                <a:ea typeface="+mn-ea"/>
                <a:cs typeface="+mn-cs"/>
              </a:rPr>
              <a:t> </a:t>
            </a:r>
            <a:r>
              <a:rPr kumimoji="0" lang="fr-BE" sz="2400" b="1" i="0" u="sng" strike="noStrike" kern="1200" cap="none" spc="0" normalizeH="0" baseline="0" noProof="0" dirty="0" err="1">
                <a:ln>
                  <a:noFill/>
                </a:ln>
                <a:solidFill>
                  <a:srgbClr val="335921"/>
                </a:solidFill>
                <a:effectLst/>
                <a:highlight>
                  <a:srgbClr val="FFFF00"/>
                </a:highlight>
                <a:uLnTx/>
                <a:uFillTx/>
                <a:latin typeface="Arial"/>
                <a:ea typeface="+mn-ea"/>
                <a:cs typeface="+mn-cs"/>
              </a:rPr>
              <a:t>ideas</a:t>
            </a:r>
            <a:endParaRPr kumimoji="0" lang="fr-BE" sz="2400" b="1" i="0" u="sng" strike="noStrike" kern="1200" cap="none" spc="0" normalizeH="0" baseline="0" noProof="0" dirty="0">
              <a:ln>
                <a:noFill/>
              </a:ln>
              <a:solidFill>
                <a:srgbClr val="335921"/>
              </a:solidFill>
              <a:effectLst/>
              <a:highlight>
                <a:srgbClr val="FFFF00"/>
              </a:highlight>
              <a:uLnTx/>
              <a:uFillTx/>
              <a:latin typeface="Arial"/>
              <a:ea typeface="+mn-ea"/>
              <a:cs typeface="+mn-cs"/>
            </a:endParaRPr>
          </a:p>
          <a:p>
            <a:pPr marL="444500" marR="0" lvl="1" indent="-92075" algn="l" defTabSz="914400" rtl="0" eaLnBrk="1" fontAlgn="auto" latinLnBrk="0" hangingPunct="1">
              <a:lnSpc>
                <a:spcPct val="110000"/>
              </a:lnSpc>
              <a:spcBef>
                <a:spcPts val="0"/>
              </a:spcBef>
              <a:spcAft>
                <a:spcPts val="300"/>
              </a:spcAft>
              <a:buClrTx/>
              <a:buSzTx/>
              <a:buFontTx/>
              <a:buChar char="-"/>
              <a:tabLst/>
              <a:defRPr/>
            </a:pPr>
            <a:r>
              <a:rPr kumimoji="0" lang="fr-BE" sz="2400" b="1" i="0" u="none" strike="noStrike" kern="1200" cap="none" spc="0" normalizeH="0" baseline="0" noProof="0" dirty="0">
                <a:ln>
                  <a:noFill/>
                </a:ln>
                <a:solidFill>
                  <a:srgbClr val="335921"/>
                </a:solidFill>
                <a:effectLst/>
                <a:uLnTx/>
                <a:uFillTx/>
                <a:latin typeface="Arial"/>
                <a:ea typeface="+mn-ea"/>
                <a:cs typeface="+mn-cs"/>
              </a:rPr>
              <a:t>CAP networks</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uLnTx/>
                <a:uFillTx/>
                <a:latin typeface="Arial"/>
                <a:ea typeface="+mn-ea"/>
                <a:cs typeface="+mn-cs"/>
              </a:rPr>
              <a:t>will</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uLnTx/>
                <a:uFillTx/>
                <a:latin typeface="Arial"/>
                <a:ea typeface="+mn-ea"/>
                <a:cs typeface="+mn-cs"/>
              </a:rPr>
              <a:t>connect</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1" i="0" u="sng" strike="noStrike" kern="1200" cap="none" spc="0" normalizeH="0" baseline="0" noProof="0" dirty="0" err="1">
                <a:ln>
                  <a:noFill/>
                </a:ln>
                <a:solidFill>
                  <a:srgbClr val="C00000"/>
                </a:solidFill>
                <a:effectLst/>
                <a:uLnTx/>
                <a:uFillTx/>
                <a:latin typeface="Arial"/>
                <a:ea typeface="+mn-ea"/>
                <a:cs typeface="+mn-cs"/>
              </a:rPr>
              <a:t>existing</a:t>
            </a:r>
            <a:r>
              <a:rPr kumimoji="0" lang="fr-BE" sz="2400" b="1" i="0" u="sng" strike="noStrike" kern="1200" cap="none" spc="0" normalizeH="0" baseline="0" noProof="0" dirty="0">
                <a:ln>
                  <a:noFill/>
                </a:ln>
                <a:solidFill>
                  <a:srgbClr val="C00000"/>
                </a:solidFill>
                <a:effectLst/>
                <a:uLnTx/>
                <a:uFillTx/>
                <a:latin typeface="Arial"/>
                <a:ea typeface="+mn-ea"/>
                <a:cs typeface="+mn-cs"/>
              </a:rPr>
              <a:t> </a:t>
            </a:r>
            <a:r>
              <a:rPr kumimoji="0" lang="fr-BE" sz="2400" b="1" i="0" u="sng" strike="noStrike" kern="1200" cap="none" spc="0" normalizeH="0" baseline="0" noProof="0" dirty="0" err="1">
                <a:ln>
                  <a:noFill/>
                </a:ln>
                <a:solidFill>
                  <a:srgbClr val="C00000"/>
                </a:solidFill>
                <a:effectLst/>
                <a:uLnTx/>
                <a:uFillTx/>
                <a:latin typeface="Arial"/>
                <a:ea typeface="+mn-ea"/>
                <a:cs typeface="+mn-cs"/>
              </a:rPr>
              <a:t>OGs</a:t>
            </a:r>
            <a:r>
              <a:rPr kumimoji="0" lang="fr-BE" sz="2400" b="1" i="0" u="sng" strike="noStrike" kern="1200" cap="none" spc="0" normalizeH="0" baseline="0" noProof="0" dirty="0">
                <a:ln>
                  <a:noFill/>
                </a:ln>
                <a:solidFill>
                  <a:srgbClr val="C00000"/>
                </a:solidFill>
                <a:effectLst/>
                <a:uLnTx/>
                <a:uFillTx/>
                <a:latin typeface="Arial"/>
                <a:ea typeface="+mn-ea"/>
                <a:cs typeface="+mn-cs"/>
              </a:rPr>
              <a:t> to </a:t>
            </a:r>
            <a:r>
              <a:rPr kumimoji="0" lang="fr-BE" sz="2400" b="1" i="0" u="sng" strike="noStrike" kern="1200" cap="none" spc="0" normalizeH="0" baseline="0" noProof="0" dirty="0" err="1">
                <a:ln>
                  <a:noFill/>
                </a:ln>
                <a:solidFill>
                  <a:srgbClr val="C00000"/>
                </a:solidFill>
                <a:effectLst/>
                <a:uLnTx/>
                <a:uFillTx/>
                <a:latin typeface="Arial"/>
                <a:ea typeface="+mn-ea"/>
                <a:cs typeface="+mn-cs"/>
              </a:rPr>
              <a:t>collaborate</a:t>
            </a:r>
            <a:r>
              <a:rPr kumimoji="0" lang="fr-BE" sz="2400" b="1" i="0" u="sng" strike="noStrike" kern="1200" cap="none" spc="0" normalizeH="0" baseline="0" noProof="0" dirty="0">
                <a:ln>
                  <a:noFill/>
                </a:ln>
                <a:solidFill>
                  <a:srgbClr val="C00000"/>
                </a:solidFill>
                <a:effectLst/>
                <a:uLnTx/>
                <a:uFillTx/>
                <a:latin typeface="Arial"/>
                <a:ea typeface="+mn-ea"/>
                <a:cs typeface="+mn-cs"/>
              </a:rPr>
              <a:t> </a:t>
            </a:r>
            <a:r>
              <a:rPr kumimoji="0" lang="fr-BE" sz="2400" b="0" i="0" u="none" strike="noStrike" kern="1200" cap="none" spc="0" normalizeH="0" baseline="0" noProof="0" dirty="0">
                <a:ln>
                  <a:noFill/>
                </a:ln>
                <a:solidFill>
                  <a:srgbClr val="335921"/>
                </a:solidFill>
                <a:effectLst/>
                <a:uLnTx/>
                <a:uFillTx/>
                <a:latin typeface="Arial"/>
                <a:ea typeface="+mn-ea"/>
                <a:cs typeface="+mn-cs"/>
              </a:rPr>
              <a:t>&amp; </a:t>
            </a:r>
            <a:r>
              <a:rPr kumimoji="0" lang="fr-BE" sz="2400" b="0" i="0" u="none" strike="noStrike" kern="1200" cap="none" spc="0" normalizeH="0" baseline="0" noProof="0" dirty="0" err="1">
                <a:ln>
                  <a:noFill/>
                </a:ln>
                <a:solidFill>
                  <a:srgbClr val="335921"/>
                </a:solidFill>
                <a:effectLst/>
                <a:uLnTx/>
                <a:uFillTx/>
                <a:latin typeface="Arial"/>
                <a:ea typeface="+mn-ea"/>
                <a:cs typeface="+mn-cs"/>
              </a:rPr>
              <a:t>interact</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0" i="0" u="none" strike="noStrike" kern="1200" cap="none" spc="0" normalizeH="0" baseline="0" noProof="0" dirty="0" err="1">
                <a:ln>
                  <a:noFill/>
                </a:ln>
                <a:solidFill>
                  <a:srgbClr val="335921"/>
                </a:solidFill>
                <a:effectLst/>
                <a:uLnTx/>
                <a:uFillTx/>
                <a:latin typeface="Arial"/>
                <a:ea typeface="+mn-ea"/>
                <a:cs typeface="+mn-cs"/>
              </a:rPr>
              <a:t>with</a:t>
            </a:r>
            <a:r>
              <a:rPr kumimoji="0" lang="fr-BE" sz="2400" b="0" i="0" u="none" strike="noStrike" kern="1200" cap="none" spc="0" normalizeH="0" baseline="0" noProof="0" dirty="0">
                <a:ln>
                  <a:noFill/>
                </a:ln>
                <a:solidFill>
                  <a:srgbClr val="335921"/>
                </a:solidFill>
                <a:effectLst/>
                <a:uLnTx/>
                <a:uFillTx/>
                <a:latin typeface="Arial"/>
                <a:ea typeface="+mn-ea"/>
                <a:cs typeface="+mn-cs"/>
              </a:rPr>
              <a:t> </a:t>
            </a:r>
            <a:r>
              <a:rPr kumimoji="0" lang="fr-BE" sz="2400" b="1" i="0" u="none" strike="noStrike" kern="1200" cap="none" spc="0" normalizeH="0" baseline="0" noProof="0" dirty="0">
                <a:ln>
                  <a:noFill/>
                </a:ln>
                <a:solidFill>
                  <a:srgbClr val="C00000"/>
                </a:solidFill>
                <a:effectLst/>
                <a:uLnTx/>
                <a:uFillTx/>
                <a:latin typeface="Arial"/>
                <a:ea typeface="+mn-ea"/>
                <a:cs typeface="+mn-cs"/>
              </a:rPr>
              <a:t>Horizon Europe </a:t>
            </a:r>
            <a:r>
              <a:rPr kumimoji="0" lang="fr-BE" sz="2400" b="1" i="0" u="none" strike="noStrike" kern="1200" cap="none" spc="0" normalizeH="0" baseline="0" noProof="0" dirty="0" err="1">
                <a:ln>
                  <a:noFill/>
                </a:ln>
                <a:solidFill>
                  <a:srgbClr val="C00000"/>
                </a:solidFill>
                <a:effectLst/>
                <a:uLnTx/>
                <a:uFillTx/>
                <a:latin typeface="Arial"/>
                <a:ea typeface="+mn-ea"/>
                <a:cs typeface="+mn-cs"/>
              </a:rPr>
              <a:t>NCPs</a:t>
            </a:r>
            <a:endParaRPr kumimoji="0" lang="fr-BE" sz="2400" b="0" i="0" u="none" strike="noStrike" kern="1200" cap="none" spc="0" normalizeH="0" baseline="0" noProof="0" dirty="0">
              <a:ln>
                <a:noFill/>
              </a:ln>
              <a:solidFill>
                <a:srgbClr val="335921"/>
              </a:solidFill>
              <a:effectLst/>
              <a:uLnTx/>
              <a:uFillTx/>
              <a:latin typeface="Arial"/>
              <a:ea typeface="+mn-ea"/>
              <a:cs typeface="+mn-cs"/>
            </a:endParaRPr>
          </a:p>
          <a:p>
            <a:pPr marL="444500" marR="0" lvl="1" indent="-92075" algn="l" defTabSz="914400" rtl="0" eaLnBrk="1" fontAlgn="auto" latinLnBrk="0" hangingPunct="1">
              <a:lnSpc>
                <a:spcPct val="110000"/>
              </a:lnSpc>
              <a:spcBef>
                <a:spcPts val="0"/>
              </a:spcBef>
              <a:spcAft>
                <a:spcPts val="300"/>
              </a:spcAft>
              <a:buClrTx/>
              <a:buSzTx/>
              <a:buFontTx/>
              <a:buChar char="-"/>
              <a:tabLst/>
              <a:defRPr/>
            </a:pPr>
            <a:r>
              <a:rPr kumimoji="0" lang="fr-BE" sz="2400" b="0" i="0" u="none" strike="noStrike" kern="1200" cap="none" spc="0" normalizeH="0" baseline="0" noProof="0" dirty="0">
                <a:ln>
                  <a:noFill/>
                </a:ln>
                <a:solidFill>
                  <a:srgbClr val="335921"/>
                </a:solidFill>
                <a:effectLst/>
                <a:uLnTx/>
                <a:uFillTx/>
                <a:latin typeface="Arial"/>
                <a:ea typeface="+mn-ea"/>
                <a:cs typeface="+mn-cs"/>
              </a:rPr>
              <a:t>EIP </a:t>
            </a:r>
            <a:r>
              <a:rPr kumimoji="0" lang="fr-BE" sz="2400" b="0" i="0" u="none" strike="noStrike" kern="1200" cap="none" spc="0" normalizeH="0" baseline="0" noProof="0" dirty="0" err="1">
                <a:ln>
                  <a:noFill/>
                </a:ln>
                <a:solidFill>
                  <a:srgbClr val="335921"/>
                </a:solidFill>
                <a:effectLst/>
                <a:uLnTx/>
                <a:uFillTx/>
                <a:latin typeface="Arial"/>
                <a:ea typeface="+mn-ea"/>
                <a:cs typeface="+mn-cs"/>
              </a:rPr>
              <a:t>Operational</a:t>
            </a:r>
            <a:r>
              <a:rPr kumimoji="0" lang="fr-BE" sz="2400" b="0" i="0" u="none" strike="noStrike" kern="1200" cap="none" spc="0" normalizeH="0" baseline="0" noProof="0" dirty="0">
                <a:ln>
                  <a:noFill/>
                </a:ln>
                <a:solidFill>
                  <a:srgbClr val="335921"/>
                </a:solidFill>
                <a:effectLst/>
                <a:uLnTx/>
                <a:uFillTx/>
                <a:latin typeface="Arial"/>
                <a:ea typeface="+mn-ea"/>
                <a:cs typeface="+mn-cs"/>
              </a:rPr>
              <a:t> Groups: </a:t>
            </a:r>
            <a:r>
              <a:rPr kumimoji="0" lang="fr-BE" sz="2400" b="1" i="0" u="sng" strike="noStrike" kern="1200" cap="none" spc="0" normalizeH="0" baseline="0" noProof="0" dirty="0">
                <a:ln>
                  <a:noFill/>
                </a:ln>
                <a:solidFill>
                  <a:srgbClr val="C00000"/>
                </a:solidFill>
                <a:effectLst/>
                <a:uLnTx/>
                <a:uFillTx/>
                <a:latin typeface="Arial"/>
                <a:ea typeface="+mn-ea"/>
                <a:cs typeface="+mn-cs"/>
              </a:rPr>
              <a:t>80% EU </a:t>
            </a:r>
            <a:r>
              <a:rPr kumimoji="0" lang="fr-BE" sz="2400" b="1" i="0" u="sng" strike="noStrike" kern="1200" cap="none" spc="0" normalizeH="0" baseline="0" noProof="0" dirty="0" err="1">
                <a:ln>
                  <a:noFill/>
                </a:ln>
                <a:solidFill>
                  <a:srgbClr val="C00000"/>
                </a:solidFill>
                <a:effectLst/>
                <a:uLnTx/>
                <a:uFillTx/>
                <a:latin typeface="Arial"/>
                <a:ea typeface="+mn-ea"/>
                <a:cs typeface="+mn-cs"/>
              </a:rPr>
              <a:t>cofinancing</a:t>
            </a:r>
            <a:r>
              <a:rPr kumimoji="0" lang="fr-BE" sz="2400" b="1" i="0" u="sng" strike="noStrike" kern="1200" cap="none" spc="0" normalizeH="0" baseline="0" noProof="0" dirty="0">
                <a:ln>
                  <a:noFill/>
                </a:ln>
                <a:solidFill>
                  <a:srgbClr val="C00000"/>
                </a:solidFill>
                <a:effectLst/>
                <a:uLnTx/>
                <a:uFillTx/>
                <a:latin typeface="Arial"/>
                <a:ea typeface="+mn-ea"/>
                <a:cs typeface="+mn-cs"/>
              </a:rPr>
              <a:t> </a:t>
            </a:r>
            <a:r>
              <a:rPr kumimoji="0" lang="fr-BE" sz="2400" b="1" i="0" u="sng" strike="noStrike" kern="1200" cap="none" spc="0" normalizeH="0" baseline="0" noProof="0" dirty="0" err="1">
                <a:ln>
                  <a:noFill/>
                </a:ln>
                <a:solidFill>
                  <a:srgbClr val="C00000"/>
                </a:solidFill>
                <a:effectLst/>
                <a:uLnTx/>
                <a:uFillTx/>
                <a:latin typeface="Arial"/>
                <a:ea typeface="+mn-ea"/>
                <a:cs typeface="+mn-cs"/>
              </a:rPr>
              <a:t>instead</a:t>
            </a:r>
            <a:r>
              <a:rPr kumimoji="0" lang="fr-BE" sz="2400" b="1" i="0" u="sng" strike="noStrike" kern="1200" cap="none" spc="0" normalizeH="0" baseline="0" noProof="0" dirty="0">
                <a:ln>
                  <a:noFill/>
                </a:ln>
                <a:solidFill>
                  <a:srgbClr val="C00000"/>
                </a:solidFill>
                <a:effectLst/>
                <a:uLnTx/>
                <a:uFillTx/>
                <a:latin typeface="Arial"/>
                <a:ea typeface="+mn-ea"/>
                <a:cs typeface="+mn-cs"/>
              </a:rPr>
              <a:t> of 43%</a:t>
            </a:r>
          </a:p>
          <a:p>
            <a:pPr marL="444500" marR="0" lvl="1" indent="-92075" algn="l" defTabSz="914400" rtl="0" eaLnBrk="1" fontAlgn="auto" latinLnBrk="0" hangingPunct="1">
              <a:lnSpc>
                <a:spcPct val="110000"/>
              </a:lnSpc>
              <a:spcBef>
                <a:spcPts val="0"/>
              </a:spcBef>
              <a:spcAft>
                <a:spcPts val="300"/>
              </a:spcAft>
              <a:buClrTx/>
              <a:buSzTx/>
              <a:buFontTx/>
              <a:buChar char="-"/>
              <a:tabLst/>
              <a:defRPr/>
            </a:pPr>
            <a:r>
              <a:rPr kumimoji="0" lang="fr-BE" sz="2400" b="1" i="0" u="sng" strike="noStrike" kern="1200" cap="none" spc="0" normalizeH="0" baseline="0" noProof="0" dirty="0">
                <a:ln>
                  <a:noFill/>
                </a:ln>
                <a:solidFill>
                  <a:srgbClr val="335921"/>
                </a:solidFill>
                <a:effectLst/>
                <a:highlight>
                  <a:srgbClr val="FFFF00"/>
                </a:highlight>
                <a:uLnTx/>
                <a:uFillTx/>
                <a:latin typeface="Arial"/>
                <a:ea typeface="+mn-ea"/>
                <a:cs typeface="+mn-cs"/>
              </a:rPr>
              <a:t>100% support for non-productive </a:t>
            </a:r>
            <a:r>
              <a:rPr kumimoji="0" lang="fr-BE" sz="2400" b="1" i="0" u="sng" strike="noStrike" kern="1200" cap="none" spc="0" normalizeH="0" baseline="0" noProof="0" dirty="0" err="1">
                <a:ln>
                  <a:noFill/>
                </a:ln>
                <a:solidFill>
                  <a:srgbClr val="335921"/>
                </a:solidFill>
                <a:effectLst/>
                <a:highlight>
                  <a:srgbClr val="FFFF00"/>
                </a:highlight>
                <a:uLnTx/>
                <a:uFillTx/>
                <a:latin typeface="Arial"/>
                <a:ea typeface="+mn-ea"/>
                <a:cs typeface="+mn-cs"/>
              </a:rPr>
              <a:t>investments</a:t>
            </a:r>
            <a:r>
              <a:rPr kumimoji="0" lang="fr-BE" sz="2400" b="1" i="0" u="sng" strike="noStrike" kern="1200" cap="none" spc="0" normalizeH="0" baseline="0" noProof="0" dirty="0">
                <a:ln>
                  <a:noFill/>
                </a:ln>
                <a:solidFill>
                  <a:srgbClr val="335921"/>
                </a:solidFill>
                <a:effectLst/>
                <a:highlight>
                  <a:srgbClr val="FFFF00"/>
                </a:highlight>
                <a:uLnTx/>
                <a:uFillTx/>
                <a:latin typeface="Arial"/>
                <a:ea typeface="+mn-ea"/>
                <a:cs typeface="+mn-cs"/>
              </a:rPr>
              <a:t> for </a:t>
            </a:r>
            <a:r>
              <a:rPr kumimoji="0" lang="fr-BE" sz="2400" b="1" i="0" u="sng" strike="noStrike" kern="1200" cap="none" spc="0" normalizeH="0" baseline="0" noProof="0" dirty="0" err="1">
                <a:ln>
                  <a:noFill/>
                </a:ln>
                <a:solidFill>
                  <a:srgbClr val="335921"/>
                </a:solidFill>
                <a:effectLst/>
                <a:highlight>
                  <a:srgbClr val="FFFF00"/>
                </a:highlight>
                <a:uLnTx/>
                <a:uFillTx/>
                <a:latin typeface="Arial"/>
                <a:ea typeface="+mn-ea"/>
                <a:cs typeface="+mn-cs"/>
              </a:rPr>
              <a:t>OGs</a:t>
            </a:r>
            <a:r>
              <a:rPr kumimoji="0" lang="fr-BE" sz="2400" b="1" i="0" u="sng" strike="noStrike" kern="1200" cap="none" spc="0" normalizeH="0" baseline="0" noProof="0" dirty="0">
                <a:ln>
                  <a:noFill/>
                </a:ln>
                <a:solidFill>
                  <a:srgbClr val="335921"/>
                </a:solidFill>
                <a:effectLst/>
                <a:highlight>
                  <a:srgbClr val="FFFF00"/>
                </a:highlight>
                <a:uLnTx/>
                <a:uFillTx/>
                <a:latin typeface="Arial"/>
                <a:ea typeface="+mn-ea"/>
                <a:cs typeface="+mn-cs"/>
              </a:rPr>
              <a:t> </a:t>
            </a:r>
            <a:r>
              <a:rPr kumimoji="0" lang="fr-BE" sz="2400" b="0" i="0" u="none" strike="noStrike" kern="1200" cap="none" spc="0" normalizeH="0" baseline="0" noProof="0" dirty="0">
                <a:ln>
                  <a:noFill/>
                </a:ln>
                <a:solidFill>
                  <a:srgbClr val="335921"/>
                </a:solidFill>
                <a:effectLst/>
                <a:highlight>
                  <a:srgbClr val="FFFF00"/>
                </a:highlight>
                <a:uLnTx/>
                <a:uFillTx/>
                <a:latin typeface="Arial"/>
                <a:ea typeface="+mn-ea"/>
                <a:cs typeface="+mn-cs"/>
              </a:rPr>
              <a:t>(e.g. for K&amp;I </a:t>
            </a:r>
            <a:r>
              <a:rPr kumimoji="0" lang="fr-BE" sz="2400" b="0" i="0" u="none" strike="noStrike" kern="1200" cap="none" spc="0" normalizeH="0" baseline="0" noProof="0" dirty="0" err="1">
                <a:ln>
                  <a:noFill/>
                </a:ln>
                <a:solidFill>
                  <a:srgbClr val="335921"/>
                </a:solidFill>
                <a:effectLst/>
                <a:highlight>
                  <a:srgbClr val="FFFF00"/>
                </a:highlight>
                <a:uLnTx/>
                <a:uFillTx/>
                <a:latin typeface="Arial"/>
                <a:ea typeface="+mn-ea"/>
                <a:cs typeface="+mn-cs"/>
              </a:rPr>
              <a:t>OGs</a:t>
            </a:r>
            <a:r>
              <a:rPr kumimoji="0" lang="fr-BE" sz="2400" b="0" i="0" u="none" strike="noStrike" kern="1200" cap="none" spc="0" normalizeH="0" baseline="0" noProof="0" dirty="0">
                <a:ln>
                  <a:noFill/>
                </a:ln>
                <a:solidFill>
                  <a:srgbClr val="335921"/>
                </a:solidFill>
                <a:effectLst/>
                <a:highlight>
                  <a:srgbClr val="FFFF00"/>
                </a:highlight>
                <a:uLnTx/>
                <a:uFillTx/>
                <a:latin typeface="Arial"/>
                <a:ea typeface="+mn-ea"/>
                <a:cs typeface="+mn-cs"/>
              </a:rPr>
              <a:t>)</a:t>
            </a:r>
          </a:p>
          <a:p>
            <a:pPr marL="444500" marR="0" lvl="1" indent="-92075" algn="l" defTabSz="914400" rtl="0" eaLnBrk="1" fontAlgn="auto" latinLnBrk="0" hangingPunct="1">
              <a:lnSpc>
                <a:spcPct val="110000"/>
              </a:lnSpc>
              <a:spcBef>
                <a:spcPts val="0"/>
              </a:spcBef>
              <a:spcAft>
                <a:spcPts val="300"/>
              </a:spcAft>
              <a:buClrTx/>
              <a:buSzTx/>
              <a:buFontTx/>
              <a:buChar char="-"/>
              <a:tabLst/>
              <a:defRPr/>
            </a:pPr>
            <a:r>
              <a:rPr kumimoji="0" lang="fr-BE" sz="2400" b="1" i="0" u="sng" strike="noStrike" kern="1200" cap="none" spc="0" normalizeH="0" baseline="0" noProof="0" dirty="0">
                <a:ln>
                  <a:noFill/>
                </a:ln>
                <a:solidFill>
                  <a:srgbClr val="C00000"/>
                </a:solidFill>
                <a:effectLst/>
                <a:highlight>
                  <a:srgbClr val="FFFF00"/>
                </a:highlight>
                <a:uLnTx/>
                <a:uFillTx/>
                <a:latin typeface="Arial"/>
                <a:ea typeface="+mn-ea"/>
                <a:cs typeface="+mn-cs"/>
              </a:rPr>
              <a:t>Advance </a:t>
            </a:r>
            <a:r>
              <a:rPr kumimoji="0" lang="fr-BE" sz="2400" b="1" i="0" u="sng" strike="noStrike" kern="1200" cap="none" spc="0" normalizeH="0" baseline="0" noProof="0" dirty="0" err="1">
                <a:ln>
                  <a:noFill/>
                </a:ln>
                <a:solidFill>
                  <a:srgbClr val="C00000"/>
                </a:solidFill>
                <a:effectLst/>
                <a:highlight>
                  <a:srgbClr val="FFFF00"/>
                </a:highlight>
                <a:uLnTx/>
                <a:uFillTx/>
                <a:latin typeface="Arial"/>
                <a:ea typeface="+mn-ea"/>
                <a:cs typeface="+mn-cs"/>
              </a:rPr>
              <a:t>payments</a:t>
            </a:r>
            <a:r>
              <a:rPr kumimoji="0" lang="fr-BE" sz="2400" b="1" i="0" u="sng" strike="noStrike" kern="1200" cap="none" spc="0" normalizeH="0" baseline="0" noProof="0" dirty="0">
                <a:ln>
                  <a:noFill/>
                </a:ln>
                <a:solidFill>
                  <a:srgbClr val="C00000"/>
                </a:solidFill>
                <a:effectLst/>
                <a:highlight>
                  <a:srgbClr val="FFFF00"/>
                </a:highlight>
                <a:uLnTx/>
                <a:uFillTx/>
                <a:latin typeface="Arial"/>
                <a:ea typeface="+mn-ea"/>
                <a:cs typeface="+mn-cs"/>
              </a:rPr>
              <a:t> up to 50% </a:t>
            </a:r>
            <a:r>
              <a:rPr kumimoji="0" lang="fr-BE" sz="2400" b="1" i="0" u="none" strike="noStrike" kern="1200" cap="none" spc="0" normalizeH="0" baseline="0" noProof="0" dirty="0">
                <a:ln>
                  <a:noFill/>
                </a:ln>
                <a:solidFill>
                  <a:srgbClr val="335921"/>
                </a:solidFill>
                <a:effectLst/>
                <a:uLnTx/>
                <a:uFillTx/>
                <a:latin typeface="Arial"/>
                <a:ea typeface="+mn-ea"/>
                <a:cs typeface="+mn-cs"/>
              </a:rPr>
              <a:t>for O</a:t>
            </a:r>
            <a:r>
              <a:rPr lang="fr-BE" sz="2400" b="1" dirty="0" err="1">
                <a:solidFill>
                  <a:srgbClr val="335921"/>
                </a:solidFill>
                <a:latin typeface="Arial"/>
              </a:rPr>
              <a:t>Gs</a:t>
            </a:r>
            <a:r>
              <a:rPr lang="fr-BE" sz="2400" b="1" dirty="0">
                <a:solidFill>
                  <a:srgbClr val="335921"/>
                </a:solidFill>
                <a:latin typeface="Arial"/>
              </a:rPr>
              <a:t>, </a:t>
            </a:r>
            <a:r>
              <a:rPr lang="fr-BE" sz="2400" dirty="0">
                <a:solidFill>
                  <a:srgbClr val="335921"/>
                </a:solidFill>
                <a:latin typeface="Arial"/>
              </a:rPr>
              <a:t>important for </a:t>
            </a:r>
            <a:r>
              <a:rPr lang="fr-BE" sz="2400" dirty="0" err="1">
                <a:solidFill>
                  <a:srgbClr val="335921"/>
                </a:solidFill>
                <a:latin typeface="Arial"/>
              </a:rPr>
              <a:t>small</a:t>
            </a:r>
            <a:r>
              <a:rPr lang="fr-BE" sz="2400" dirty="0">
                <a:solidFill>
                  <a:srgbClr val="335921"/>
                </a:solidFill>
                <a:latin typeface="Arial"/>
              </a:rPr>
              <a:t> </a:t>
            </a:r>
            <a:r>
              <a:rPr lang="fr-BE" sz="2400" dirty="0" err="1">
                <a:solidFill>
                  <a:srgbClr val="335921"/>
                </a:solidFill>
                <a:latin typeface="Arial"/>
              </a:rPr>
              <a:t>actors</a:t>
            </a:r>
            <a:r>
              <a:rPr lang="fr-BE" sz="2400" dirty="0">
                <a:solidFill>
                  <a:srgbClr val="335921"/>
                </a:solidFill>
                <a:latin typeface="Arial"/>
              </a:rPr>
              <a:t> to </a:t>
            </a:r>
            <a:r>
              <a:rPr lang="fr-BE" sz="2400" dirty="0" err="1">
                <a:solidFill>
                  <a:srgbClr val="335921"/>
                </a:solidFill>
                <a:latin typeface="Arial"/>
              </a:rPr>
              <a:t>take</a:t>
            </a:r>
            <a:r>
              <a:rPr lang="fr-BE" sz="2400" dirty="0">
                <a:solidFill>
                  <a:srgbClr val="335921"/>
                </a:solidFill>
                <a:latin typeface="Arial"/>
              </a:rPr>
              <a:t> the lead</a:t>
            </a:r>
            <a:endParaRPr kumimoji="0" lang="fr-BE" sz="2400" i="0" u="none" strike="noStrike" kern="1200" cap="none" spc="0" normalizeH="0" baseline="0" noProof="0" dirty="0">
              <a:ln>
                <a:noFill/>
              </a:ln>
              <a:solidFill>
                <a:srgbClr val="335921"/>
              </a:solidFill>
              <a:effectLst/>
              <a:uLnTx/>
              <a:uFillTx/>
              <a:latin typeface="Arial"/>
              <a:ea typeface="+mn-ea"/>
              <a:cs typeface="+mn-cs"/>
            </a:endParaRPr>
          </a:p>
          <a:p>
            <a:pPr marL="444500" marR="0" lvl="1" indent="-92075" algn="l" defTabSz="914400" rtl="0" eaLnBrk="1" fontAlgn="auto" latinLnBrk="0" hangingPunct="1">
              <a:lnSpc>
                <a:spcPct val="110000"/>
              </a:lnSpc>
              <a:spcBef>
                <a:spcPts val="0"/>
              </a:spcBef>
              <a:spcAft>
                <a:spcPts val="300"/>
              </a:spcAft>
              <a:buClrTx/>
              <a:buSzTx/>
              <a:buFontTx/>
              <a:buChar char="-"/>
              <a:tabLst/>
              <a:defRPr/>
            </a:pPr>
            <a:r>
              <a:rPr kumimoji="0" lang="fr-BE" sz="2400" b="1" i="0" u="sng" strike="noStrike" kern="1200" cap="none" spc="0" normalizeH="0" baseline="0" noProof="0" dirty="0">
                <a:ln>
                  <a:noFill/>
                </a:ln>
                <a:solidFill>
                  <a:srgbClr val="C00000"/>
                </a:solidFill>
                <a:effectLst/>
                <a:highlight>
                  <a:srgbClr val="FFFF00"/>
                </a:highlight>
                <a:uLnTx/>
                <a:uFillTx/>
                <a:latin typeface="Arial"/>
                <a:ea typeface="+mn-ea"/>
                <a:cs typeface="+mn-cs"/>
              </a:rPr>
              <a:t>State </a:t>
            </a:r>
            <a:r>
              <a:rPr kumimoji="0" lang="fr-BE" sz="2400" b="1" i="0" u="sng" strike="noStrike" kern="1200" cap="none" spc="0" normalizeH="0" baseline="0" noProof="0" dirty="0" err="1">
                <a:ln>
                  <a:noFill/>
                </a:ln>
                <a:solidFill>
                  <a:srgbClr val="C00000"/>
                </a:solidFill>
                <a:effectLst/>
                <a:highlight>
                  <a:srgbClr val="FFFF00"/>
                </a:highlight>
                <a:uLnTx/>
                <a:uFillTx/>
                <a:latin typeface="Arial"/>
                <a:ea typeface="+mn-ea"/>
                <a:cs typeface="+mn-cs"/>
              </a:rPr>
              <a:t>Aid</a:t>
            </a:r>
            <a:r>
              <a:rPr kumimoji="0" lang="fr-BE" sz="2400" b="1" i="0" u="sng" strike="noStrike" kern="1200" cap="none" spc="0" normalizeH="0" baseline="0" noProof="0" dirty="0">
                <a:ln>
                  <a:noFill/>
                </a:ln>
                <a:solidFill>
                  <a:srgbClr val="C00000"/>
                </a:solidFill>
                <a:effectLst/>
                <a:highlight>
                  <a:srgbClr val="FFFF00"/>
                </a:highlight>
                <a:uLnTx/>
                <a:uFillTx/>
                <a:latin typeface="Arial"/>
                <a:ea typeface="+mn-ea"/>
                <a:cs typeface="+mn-cs"/>
              </a:rPr>
              <a:t> </a:t>
            </a:r>
            <a:r>
              <a:rPr kumimoji="0" lang="fr-BE" sz="2400" b="1" i="0" u="sng" strike="noStrike" kern="1200" cap="none" spc="0" normalizeH="0" baseline="0" noProof="0" dirty="0" err="1">
                <a:ln>
                  <a:noFill/>
                </a:ln>
                <a:solidFill>
                  <a:srgbClr val="C00000"/>
                </a:solidFill>
                <a:effectLst/>
                <a:highlight>
                  <a:srgbClr val="FFFF00"/>
                </a:highlight>
                <a:uLnTx/>
                <a:uFillTx/>
                <a:latin typeface="Arial"/>
                <a:ea typeface="+mn-ea"/>
                <a:cs typeface="+mn-cs"/>
              </a:rPr>
              <a:t>derogation</a:t>
            </a:r>
            <a:r>
              <a:rPr kumimoji="0" lang="fr-BE" sz="2400" b="1" i="0" u="sng" strike="noStrike" kern="1200" cap="none" spc="0" normalizeH="0" baseline="0" noProof="0" dirty="0">
                <a:ln>
                  <a:noFill/>
                </a:ln>
                <a:solidFill>
                  <a:srgbClr val="C00000"/>
                </a:solidFill>
                <a:effectLst/>
                <a:highlight>
                  <a:srgbClr val="FFFF00"/>
                </a:highlight>
                <a:uLnTx/>
                <a:uFillTx/>
                <a:latin typeface="Arial"/>
                <a:ea typeface="+mn-ea"/>
                <a:cs typeface="+mn-cs"/>
              </a:rPr>
              <a:t> till 500.000 Euro for OG </a:t>
            </a:r>
            <a:r>
              <a:rPr kumimoji="0" lang="fr-BE" sz="2400" b="1" i="0" u="sng" strike="noStrike" kern="1200" cap="none" spc="0" normalizeH="0" baseline="0" noProof="0" dirty="0" err="1">
                <a:ln>
                  <a:noFill/>
                </a:ln>
                <a:solidFill>
                  <a:srgbClr val="C00000"/>
                </a:solidFill>
                <a:effectLst/>
                <a:highlight>
                  <a:srgbClr val="FFFF00"/>
                </a:highlight>
                <a:uLnTx/>
                <a:uFillTx/>
                <a:latin typeface="Arial"/>
                <a:ea typeface="+mn-ea"/>
                <a:cs typeface="+mn-cs"/>
              </a:rPr>
              <a:t>project</a:t>
            </a:r>
            <a:r>
              <a:rPr kumimoji="0" lang="fr-BE" sz="2400" b="1" i="0" u="sng" strike="noStrike" kern="1200" cap="none" spc="0" normalizeH="0" baseline="0" noProof="0" dirty="0">
                <a:ln>
                  <a:noFill/>
                </a:ln>
                <a:solidFill>
                  <a:srgbClr val="C00000"/>
                </a:solidFill>
                <a:effectLst/>
                <a:highlight>
                  <a:srgbClr val="FFFF00"/>
                </a:highlight>
                <a:uLnTx/>
                <a:uFillTx/>
                <a:latin typeface="Arial"/>
                <a:ea typeface="+mn-ea"/>
                <a:cs typeface="+mn-cs"/>
              </a:rPr>
              <a:t>s</a:t>
            </a:r>
            <a:endParaRPr kumimoji="0" lang="en-US" sz="1600" b="0" i="0" u="none" strike="noStrike" kern="1200" cap="none" spc="0" normalizeH="0" baseline="0" noProof="0" dirty="0">
              <a:ln>
                <a:noFill/>
              </a:ln>
              <a:solidFill>
                <a:srgbClr val="C00000"/>
              </a:solidFill>
              <a:effectLst/>
              <a:highlight>
                <a:srgbClr val="FFFF00"/>
              </a:highlight>
              <a:uLnTx/>
              <a:uFillTx/>
              <a:latin typeface="Arial"/>
              <a:ea typeface="+mn-ea"/>
              <a:cs typeface="+mn-cs"/>
            </a:endParaRPr>
          </a:p>
        </p:txBody>
      </p:sp>
    </p:spTree>
    <p:extLst>
      <p:ext uri="{BB962C8B-B14F-4D97-AF65-F5344CB8AC3E}">
        <p14:creationId xmlns:p14="http://schemas.microsoft.com/office/powerpoint/2010/main" val="812438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799862-56F0-FCF7-A029-60AE9192376B}"/>
              </a:ext>
            </a:extLst>
          </p:cNvPr>
          <p:cNvSpPr>
            <a:spLocks noGrp="1"/>
          </p:cNvSpPr>
          <p:nvPr>
            <p:ph type="title"/>
          </p:nvPr>
        </p:nvSpPr>
        <p:spPr>
          <a:xfrm>
            <a:off x="952060" y="490636"/>
            <a:ext cx="11142721" cy="782357"/>
          </a:xfrm>
        </p:spPr>
        <p:txBody>
          <a:bodyPr/>
          <a:lstStyle/>
          <a:p>
            <a:br>
              <a:rPr lang="en-IE" sz="2800" dirty="0"/>
            </a:br>
            <a:br>
              <a:rPr lang="en-IE" sz="2800" dirty="0"/>
            </a:br>
            <a:r>
              <a:rPr lang="en-IE" sz="3200" dirty="0"/>
              <a:t>CAP </a:t>
            </a:r>
            <a:r>
              <a:rPr lang="en-US" sz="3200" dirty="0"/>
              <a:t>support for advice, training &amp; knowledge exchange: </a:t>
            </a:r>
            <a:br>
              <a:rPr lang="en-US" sz="3200" dirty="0"/>
            </a:br>
            <a:r>
              <a:rPr lang="en-US" sz="3200" b="1" dirty="0"/>
              <a:t>learning profiting from &amp; being embedded in the AKIS </a:t>
            </a:r>
            <a:r>
              <a:rPr lang="en-GB" sz="3200" b="1" dirty="0"/>
              <a:t> </a:t>
            </a:r>
            <a:endParaRPr lang="en-IE" sz="2800" b="1" dirty="0"/>
          </a:p>
        </p:txBody>
      </p:sp>
      <p:grpSp>
        <p:nvGrpSpPr>
          <p:cNvPr id="4" name="Group 3">
            <a:extLst>
              <a:ext uri="{FF2B5EF4-FFF2-40B4-BE49-F238E27FC236}">
                <a16:creationId xmlns:a16="http://schemas.microsoft.com/office/drawing/2014/main" id="{F8284445-35FE-14CA-6D17-4E19002D594E}"/>
              </a:ext>
            </a:extLst>
          </p:cNvPr>
          <p:cNvGrpSpPr/>
          <p:nvPr/>
        </p:nvGrpSpPr>
        <p:grpSpPr>
          <a:xfrm>
            <a:off x="362098" y="1596045"/>
            <a:ext cx="11566433" cy="5087389"/>
            <a:chOff x="1399822" y="1946037"/>
            <a:chExt cx="9042399" cy="3773580"/>
          </a:xfrm>
        </p:grpSpPr>
        <p:graphicFrame>
          <p:nvGraphicFramePr>
            <p:cNvPr id="5" name="Diagram 4">
              <a:extLst>
                <a:ext uri="{FF2B5EF4-FFF2-40B4-BE49-F238E27FC236}">
                  <a16:creationId xmlns:a16="http://schemas.microsoft.com/office/drawing/2014/main" id="{796E7038-B7A7-C194-BEE2-2FCE03D2C7B9}"/>
                </a:ext>
              </a:extLst>
            </p:cNvPr>
            <p:cNvGraphicFramePr/>
            <p:nvPr/>
          </p:nvGraphicFramePr>
          <p:xfrm>
            <a:off x="3014011" y="1946037"/>
            <a:ext cx="5362222" cy="37225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Pentagon 5">
              <a:extLst>
                <a:ext uri="{FF2B5EF4-FFF2-40B4-BE49-F238E27FC236}">
                  <a16:creationId xmlns:a16="http://schemas.microsoft.com/office/drawing/2014/main" id="{33925F26-2C32-70FD-B868-69581B6FB90E}"/>
                </a:ext>
              </a:extLst>
            </p:cNvPr>
            <p:cNvSpPr/>
            <p:nvPr/>
          </p:nvSpPr>
          <p:spPr>
            <a:xfrm rot="5400000">
              <a:off x="1487311" y="1858549"/>
              <a:ext cx="1354668" cy="1529645"/>
            </a:xfrm>
            <a:prstGeom prst="homePlate">
              <a:avLst/>
            </a:prstGeom>
            <a:gradFill>
              <a:gsLst>
                <a:gs pos="4000">
                  <a:schemeClr val="accent1"/>
                </a:gs>
                <a:gs pos="74000">
                  <a:schemeClr val="accent1">
                    <a:lumMod val="45000"/>
                    <a:lumOff val="55000"/>
                  </a:schemeClr>
                </a:gs>
                <a:gs pos="83000">
                  <a:schemeClr val="accent1">
                    <a:lumMod val="45000"/>
                    <a:lumOff val="55000"/>
                  </a:schemeClr>
                </a:gs>
                <a:gs pos="91500">
                  <a:schemeClr val="accent2"/>
                </a:gs>
                <a:gs pos="100000">
                  <a:schemeClr val="accent1">
                    <a:lumMod val="30000"/>
                    <a:lumOff val="70000"/>
                  </a:schemeClr>
                </a:gs>
              </a:gsLst>
              <a:lin ang="2700000" scaled="1"/>
            </a:gradFill>
          </p:spPr>
          <p:style>
            <a:lnRef idx="3">
              <a:schemeClr val="lt1"/>
            </a:lnRef>
            <a:fillRef idx="1">
              <a:schemeClr val="accent1"/>
            </a:fillRef>
            <a:effectRef idx="1">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Arial"/>
                  <a:ea typeface="+mn-ea"/>
                  <a:cs typeface="+mn-cs"/>
                  <a:sym typeface="Arial"/>
                </a:rPr>
                <a:t>Strategy</a:t>
              </a:r>
            </a:p>
          </p:txBody>
        </p:sp>
        <p:sp>
          <p:nvSpPr>
            <p:cNvPr id="7" name="Arrow: Pentagon 6">
              <a:extLst>
                <a:ext uri="{FF2B5EF4-FFF2-40B4-BE49-F238E27FC236}">
                  <a16:creationId xmlns:a16="http://schemas.microsoft.com/office/drawing/2014/main" id="{E8BE4DD4-9E59-E4A9-A531-A5E20A0F52F4}"/>
                </a:ext>
              </a:extLst>
            </p:cNvPr>
            <p:cNvSpPr/>
            <p:nvPr/>
          </p:nvSpPr>
          <p:spPr>
            <a:xfrm rot="16200000">
              <a:off x="984843" y="3723922"/>
              <a:ext cx="2359606" cy="1529645"/>
            </a:xfrm>
            <a:prstGeom prst="homePlate">
              <a:avLst/>
            </a:prstGeom>
            <a:gradFill flip="none" rotWithShape="1">
              <a:gsLst>
                <a:gs pos="4000">
                  <a:schemeClr val="accent3"/>
                </a:gs>
                <a:gs pos="74000">
                  <a:schemeClr val="accent1">
                    <a:lumMod val="45000"/>
                    <a:lumOff val="55000"/>
                  </a:schemeClr>
                </a:gs>
                <a:gs pos="83000">
                  <a:schemeClr val="accent1">
                    <a:lumMod val="45000"/>
                    <a:lumOff val="55000"/>
                  </a:schemeClr>
                </a:gs>
                <a:gs pos="91500">
                  <a:schemeClr val="accent2"/>
                </a:gs>
                <a:gs pos="100000">
                  <a:schemeClr val="accent1">
                    <a:lumMod val="30000"/>
                    <a:lumOff val="70000"/>
                  </a:schemeClr>
                </a:gs>
              </a:gsLst>
              <a:lin ang="2700000" scaled="1"/>
              <a:tileRect/>
            </a:gradFill>
          </p:spPr>
          <p:style>
            <a:lnRef idx="3">
              <a:schemeClr val="lt1"/>
            </a:lnRef>
            <a:fillRef idx="1">
              <a:schemeClr val="accent2"/>
            </a:fillRef>
            <a:effectRef idx="1">
              <a:schemeClr val="accent2"/>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Arial"/>
                  <a:ea typeface="+mn-ea"/>
                  <a:cs typeface="+mn-cs"/>
                  <a:sym typeface="Arial"/>
                </a:rPr>
                <a:t>Measures</a:t>
              </a:r>
              <a:b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br>
              <a: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t>to support the strategy</a:t>
              </a:r>
            </a:p>
          </p:txBody>
        </p:sp>
        <p:sp>
          <p:nvSpPr>
            <p:cNvPr id="8" name="Rectangle: Rounded Corners 7">
              <a:extLst>
                <a:ext uri="{FF2B5EF4-FFF2-40B4-BE49-F238E27FC236}">
                  <a16:creationId xmlns:a16="http://schemas.microsoft.com/office/drawing/2014/main" id="{C741B122-6A47-94A7-EBF7-29D1CB782F2E}"/>
                </a:ext>
              </a:extLst>
            </p:cNvPr>
            <p:cNvSpPr/>
            <p:nvPr/>
          </p:nvSpPr>
          <p:spPr>
            <a:xfrm>
              <a:off x="8568266" y="3194756"/>
              <a:ext cx="1873955" cy="247379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FFFFF"/>
                  </a:solidFill>
                  <a:effectLst/>
                  <a:uLnTx/>
                  <a:uFillTx/>
                  <a:latin typeface="Arial"/>
                  <a:ea typeface="+mn-ea"/>
                  <a:cs typeface="+mn-cs"/>
                  <a:sym typeface="Arial"/>
                </a:rPr>
                <a:t>Art. 126</a:t>
              </a:r>
              <a:b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br>
              <a: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t>CAP networks fostering innovation </a:t>
              </a:r>
              <a:b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br>
              <a: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t>&amp; knowledge exchange</a:t>
              </a:r>
            </a:p>
          </p:txBody>
        </p:sp>
        <p:grpSp>
          <p:nvGrpSpPr>
            <p:cNvPr id="9" name="Group 8">
              <a:extLst>
                <a:ext uri="{FF2B5EF4-FFF2-40B4-BE49-F238E27FC236}">
                  <a16:creationId xmlns:a16="http://schemas.microsoft.com/office/drawing/2014/main" id="{DEBE4C97-14DD-F923-1D59-B34D42F72E9C}"/>
                </a:ext>
              </a:extLst>
            </p:cNvPr>
            <p:cNvGrpSpPr/>
            <p:nvPr/>
          </p:nvGrpSpPr>
          <p:grpSpPr>
            <a:xfrm>
              <a:off x="3006680" y="1946037"/>
              <a:ext cx="7435541" cy="1176008"/>
              <a:chOff x="1979" y="2378"/>
              <a:chExt cx="5358263" cy="1176008"/>
            </a:xfrm>
          </p:grpSpPr>
          <p:sp>
            <p:nvSpPr>
              <p:cNvPr id="10" name="Rectangle: Rounded Corners 9">
                <a:extLst>
                  <a:ext uri="{FF2B5EF4-FFF2-40B4-BE49-F238E27FC236}">
                    <a16:creationId xmlns:a16="http://schemas.microsoft.com/office/drawing/2014/main" id="{7213ED02-3117-4F79-11A0-2D187994D3A3}"/>
                  </a:ext>
                </a:extLst>
              </p:cNvPr>
              <p:cNvSpPr/>
              <p:nvPr/>
            </p:nvSpPr>
            <p:spPr>
              <a:xfrm>
                <a:off x="1979" y="2378"/>
                <a:ext cx="5358263" cy="117600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2400" b="0" i="0" u="none" strike="noStrike" kern="1200" cap="none" spc="0" normalizeH="0" baseline="0" noProof="0">
                  <a:ln>
                    <a:noFill/>
                  </a:ln>
                  <a:solidFill>
                    <a:srgbClr val="FFFFFF"/>
                  </a:solidFill>
                  <a:effectLst/>
                  <a:uLnTx/>
                  <a:uFillTx/>
                  <a:latin typeface="Arial"/>
                  <a:ea typeface="+mn-ea"/>
                  <a:cs typeface="+mn-cs"/>
                  <a:sym typeface="Arial"/>
                </a:endParaRPr>
              </a:p>
            </p:txBody>
          </p:sp>
          <p:sp>
            <p:nvSpPr>
              <p:cNvPr id="11" name="Rectangle: Rounded Corners 4">
                <a:extLst>
                  <a:ext uri="{FF2B5EF4-FFF2-40B4-BE49-F238E27FC236}">
                    <a16:creationId xmlns:a16="http://schemas.microsoft.com/office/drawing/2014/main" id="{2359014C-23E2-BCAC-42F3-DFA72262E8EC}"/>
                  </a:ext>
                </a:extLst>
              </p:cNvPr>
              <p:cNvSpPr txBox="1"/>
              <p:nvPr/>
            </p:nvSpPr>
            <p:spPr>
              <a:xfrm>
                <a:off x="36423" y="36822"/>
                <a:ext cx="5289375" cy="1107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IE" sz="2000" b="1" i="0" u="none" strike="noStrike" kern="1200" cap="none" spc="0" normalizeH="0" baseline="0" noProof="0" dirty="0">
                    <a:ln>
                      <a:noFill/>
                    </a:ln>
                    <a:solidFill>
                      <a:srgbClr val="FFFFFF"/>
                    </a:solidFill>
                    <a:effectLst/>
                    <a:uLnTx/>
                    <a:uFillTx/>
                    <a:latin typeface="Arial"/>
                    <a:ea typeface="+mn-ea"/>
                    <a:cs typeface="+mn-cs"/>
                    <a:sym typeface="Arial"/>
                  </a:rPr>
                  <a:t>Art. 114 Modernisation in CAP Strategic Plans: </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t>Well-functioning Agricultural Knowledge and innovation System (AKIS) </a:t>
                </a:r>
                <a:r>
                  <a:rPr kumimoji="0" lang="en-IE" sz="2400" b="0" i="0" u="none" strike="noStrike" kern="1200" cap="none" spc="0" normalizeH="0" baseline="0" noProof="0" dirty="0">
                    <a:ln>
                      <a:noFill/>
                    </a:ln>
                    <a:solidFill>
                      <a:srgbClr val="FFFFFF"/>
                    </a:solidFill>
                    <a:effectLst/>
                    <a:uLnTx/>
                    <a:uFillTx/>
                    <a:latin typeface="Arial"/>
                    <a:ea typeface="+mn-ea"/>
                    <a:cs typeface="+mn-cs"/>
                    <a:sym typeface="Wingdings" panose="05000000000000000000" pitchFamily="2" charset="2"/>
                  </a:rPr>
                  <a:t>=&gt; </a:t>
                </a:r>
                <a: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t>research + advisors + CAP networks  must collaborate in </a:t>
                </a:r>
                <a:r>
                  <a:rPr kumimoji="0" lang="en-IE" sz="2400" b="1" i="0" u="none" strike="noStrike" kern="1200" cap="none" spc="0" normalizeH="0" baseline="0" noProof="0" dirty="0">
                    <a:ln>
                      <a:noFill/>
                    </a:ln>
                    <a:solidFill>
                      <a:srgbClr val="FFFFFF"/>
                    </a:solidFill>
                    <a:effectLst/>
                    <a:uLnTx/>
                    <a:uFillTx/>
                    <a:latin typeface="Arial"/>
                    <a:ea typeface="+mn-ea"/>
                    <a:cs typeface="+mn-cs"/>
                    <a:sym typeface="Arial"/>
                  </a:rPr>
                  <a:t>an interactive </a:t>
                </a:r>
                <a:r>
                  <a:rPr kumimoji="0" lang="en-IE" sz="2400" b="0" i="0" u="none" strike="noStrike" kern="1200" cap="none" spc="0" normalizeH="0" baseline="0" noProof="0" dirty="0">
                    <a:ln>
                      <a:noFill/>
                    </a:ln>
                    <a:solidFill>
                      <a:srgbClr val="FFFFFF"/>
                    </a:solidFill>
                    <a:effectLst/>
                    <a:uLnTx/>
                    <a:uFillTx/>
                    <a:latin typeface="Arial"/>
                    <a:ea typeface="+mn-ea"/>
                    <a:cs typeface="+mn-cs"/>
                    <a:sym typeface="Arial"/>
                  </a:rPr>
                  <a:t>innovation approach</a:t>
                </a:r>
              </a:p>
            </p:txBody>
          </p:sp>
        </p:grpSp>
        <p:sp>
          <p:nvSpPr>
            <p:cNvPr id="2" name="Rectangle: Rounded Corners 1">
              <a:extLst>
                <a:ext uri="{FF2B5EF4-FFF2-40B4-BE49-F238E27FC236}">
                  <a16:creationId xmlns:a16="http://schemas.microsoft.com/office/drawing/2014/main" id="{40B5A4B9-1E20-095A-569F-11B13D142519}"/>
                </a:ext>
              </a:extLst>
            </p:cNvPr>
            <p:cNvSpPr/>
            <p:nvPr/>
          </p:nvSpPr>
          <p:spPr>
            <a:xfrm>
              <a:off x="2929468" y="3173114"/>
              <a:ext cx="2721771" cy="2546503"/>
            </a:xfrm>
            <a:prstGeom prst="round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2400" b="0" i="0" u="none" strike="noStrike" kern="1200" cap="none" spc="0" normalizeH="0" baseline="0" noProof="0">
                <a:ln>
                  <a:noFill/>
                </a:ln>
                <a:solidFill>
                  <a:srgbClr val="FFFFFF"/>
                </a:solidFill>
                <a:effectLst/>
                <a:uLnTx/>
                <a:uFillTx/>
                <a:latin typeface="Arial"/>
                <a:ea typeface="+mn-ea"/>
                <a:cs typeface="+mn-cs"/>
                <a:sym typeface="Arial"/>
              </a:endParaRPr>
            </a:p>
          </p:txBody>
        </p:sp>
      </p:grpSp>
    </p:spTree>
    <p:extLst>
      <p:ext uri="{BB962C8B-B14F-4D97-AF65-F5344CB8AC3E}">
        <p14:creationId xmlns:p14="http://schemas.microsoft.com/office/powerpoint/2010/main" val="3593134971"/>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3_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7.xml><?xml version="1.0" encoding="utf-8"?>
<a:theme xmlns:a="http://schemas.openxmlformats.org/drawingml/2006/main" name="5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18.xml><?xml version="1.0" encoding="utf-8"?>
<a:theme xmlns:a="http://schemas.openxmlformats.org/drawingml/2006/main" name="colour palette new PPT">
  <a:themeElements>
    <a:clrScheme name="EC Colour Palette 2024">
      <a:dk1>
        <a:sysClr val="windowText" lastClr="000000"/>
      </a:dk1>
      <a:lt1>
        <a:sysClr val="window" lastClr="FFFFFF"/>
      </a:lt1>
      <a:dk2>
        <a:srgbClr val="003399"/>
      </a:dk2>
      <a:lt2>
        <a:srgbClr val="C6E5DF"/>
      </a:lt2>
      <a:accent1>
        <a:srgbClr val="44BA7E"/>
      </a:accent1>
      <a:accent2>
        <a:srgbClr val="000083"/>
      </a:accent2>
      <a:accent3>
        <a:srgbClr val="48038C"/>
      </a:accent3>
      <a:accent4>
        <a:srgbClr val="FF712C"/>
      </a:accent4>
      <a:accent5>
        <a:srgbClr val="FFD34E"/>
      </a:accent5>
      <a:accent6>
        <a:srgbClr val="DD0C86"/>
      </a:accent6>
      <a:hlink>
        <a:srgbClr val="003399"/>
      </a:hlink>
      <a:folHlink>
        <a:srgbClr val="003399"/>
      </a:folHlink>
    </a:clrScheme>
    <a:fontScheme name="EC reva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our palette new PPT" id="{E6BB5664-7BDD-4A65-BCFB-018F3705D2C3}" vid="{6B9E8826-94D2-4F42-A051-4126D816BAA4}"/>
    </a:ext>
  </a:extLst>
</a:theme>
</file>

<file path=ppt/theme/theme19.xml><?xml version="1.0" encoding="utf-8"?>
<a:theme xmlns:a="http://schemas.openxmlformats.org/drawingml/2006/main" name="4_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5_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7_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7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EU CAP Network 2">
  <a:themeElements>
    <a:clrScheme name="EUCAP">
      <a:dk1>
        <a:srgbClr val="000000"/>
      </a:dk1>
      <a:lt1>
        <a:srgbClr val="FFFFFF"/>
      </a:lt1>
      <a:dk2>
        <a:srgbClr val="44546A"/>
      </a:dk2>
      <a:lt2>
        <a:srgbClr val="E7E6E6"/>
      </a:lt2>
      <a:accent1>
        <a:srgbClr val="8FB928"/>
      </a:accent1>
      <a:accent2>
        <a:srgbClr val="ED7D31"/>
      </a:accent2>
      <a:accent3>
        <a:srgbClr val="F5C300"/>
      </a:accent3>
      <a:accent4>
        <a:srgbClr val="8FB928"/>
      </a:accent4>
      <a:accent5>
        <a:srgbClr val="ED7D30"/>
      </a:accent5>
      <a:accent6>
        <a:srgbClr val="28468D"/>
      </a:accent6>
      <a:hlink>
        <a:srgbClr val="0563C1"/>
      </a:hlink>
      <a:folHlink>
        <a:srgbClr val="954F72"/>
      </a:folHlink>
    </a:clrScheme>
    <a:fontScheme name="Test">
      <a:majorFont>
        <a:latin typeface="Comfortaa"/>
        <a:ea typeface=""/>
        <a:cs typeface=""/>
      </a:majorFont>
      <a:minorFont>
        <a:latin typeface="Comforta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166E6CB-9EE1-884F-B4F7-09EE5C163339}" vid="{0467ECFA-92DB-FD4E-978A-C79C31759A43}"/>
    </a:ext>
  </a:extLst>
</a:theme>
</file>

<file path=ppt/theme/theme5.xml><?xml version="1.0" encoding="utf-8"?>
<a:theme xmlns:a="http://schemas.openxmlformats.org/drawingml/2006/main" name="1_Custom Design">
  <a:themeElements>
    <a:clrScheme name="Custom 1">
      <a:dk1>
        <a:sysClr val="windowText" lastClr="000000"/>
      </a:dk1>
      <a:lt1>
        <a:sysClr val="window" lastClr="FFFFFF"/>
      </a:lt1>
      <a:dk2>
        <a:srgbClr val="44546A"/>
      </a:dk2>
      <a:lt2>
        <a:srgbClr val="E7E6E6"/>
      </a:lt2>
      <a:accent1>
        <a:srgbClr val="88BD23"/>
      </a:accent1>
      <a:accent2>
        <a:srgbClr val="FAC900"/>
      </a:accent2>
      <a:accent3>
        <a:srgbClr val="F28B2D"/>
      </a:accent3>
      <a:accent4>
        <a:srgbClr val="00B0F0"/>
      </a:accent4>
      <a:accent5>
        <a:srgbClr val="88BD23"/>
      </a:accent5>
      <a:accent6>
        <a:srgbClr val="88BD23"/>
      </a:accent6>
      <a:hlink>
        <a:srgbClr val="F28B2D"/>
      </a:hlink>
      <a:folHlink>
        <a:srgbClr val="00B0F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EU CAP Network 2">
  <a:themeElements>
    <a:clrScheme name="EUCAP">
      <a:dk1>
        <a:srgbClr val="000000"/>
      </a:dk1>
      <a:lt1>
        <a:srgbClr val="FFFFFF"/>
      </a:lt1>
      <a:dk2>
        <a:srgbClr val="44546A"/>
      </a:dk2>
      <a:lt2>
        <a:srgbClr val="E7E6E6"/>
      </a:lt2>
      <a:accent1>
        <a:srgbClr val="8FB928"/>
      </a:accent1>
      <a:accent2>
        <a:srgbClr val="ED7D31"/>
      </a:accent2>
      <a:accent3>
        <a:srgbClr val="F5C300"/>
      </a:accent3>
      <a:accent4>
        <a:srgbClr val="8FB928"/>
      </a:accent4>
      <a:accent5>
        <a:srgbClr val="ED7D30"/>
      </a:accent5>
      <a:accent6>
        <a:srgbClr val="28468D"/>
      </a:accent6>
      <a:hlink>
        <a:srgbClr val="0563C1"/>
      </a:hlink>
      <a:folHlink>
        <a:srgbClr val="954F72"/>
      </a:folHlink>
    </a:clrScheme>
    <a:fontScheme name="Test">
      <a:majorFont>
        <a:latin typeface="Comfortaa"/>
        <a:ea typeface=""/>
        <a:cs typeface=""/>
      </a:majorFont>
      <a:minorFont>
        <a:latin typeface="Comforta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3" id="{9479CE12-A904-544B-B162-27141DB53194}" vid="{C7BCD793-B138-FE42-8125-4A9FEFACABBA}"/>
    </a:ext>
  </a:extLst>
</a:theme>
</file>

<file path=ppt/theme/theme7.xml><?xml version="1.0" encoding="utf-8"?>
<a:theme xmlns:a="http://schemas.openxmlformats.org/drawingml/2006/main" name="Innovation">
  <a:themeElements>
    <a:clrScheme name="EU CAP Network">
      <a:dk1>
        <a:srgbClr val="000000"/>
      </a:dk1>
      <a:lt1>
        <a:srgbClr val="FFFFFF"/>
      </a:lt1>
      <a:dk2>
        <a:srgbClr val="44546A"/>
      </a:dk2>
      <a:lt2>
        <a:srgbClr val="E7E6E6"/>
      </a:lt2>
      <a:accent1>
        <a:srgbClr val="8FB928"/>
      </a:accent1>
      <a:accent2>
        <a:srgbClr val="F5C300"/>
      </a:accent2>
      <a:accent3>
        <a:srgbClr val="FF8B1F"/>
      </a:accent3>
      <a:accent4>
        <a:srgbClr val="8FD1DF"/>
      </a:accent4>
      <a:accent5>
        <a:srgbClr val="BD2C5D"/>
      </a:accent5>
      <a:accent6>
        <a:srgbClr val="A15F91"/>
      </a:accent6>
      <a:hlink>
        <a:srgbClr val="49A69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CAPNetwork_PPT_template" id="{F79DDF65-421C-2849-946B-E851FEAFCF0F}" vid="{A7335291-7241-6F49-B3CD-1E2C83463191}"/>
    </a:ext>
  </a:extLst>
</a:theme>
</file>

<file path=ppt/theme/theme8.xml><?xml version="1.0" encoding="utf-8"?>
<a:theme xmlns:a="http://schemas.openxmlformats.org/drawingml/2006/main" name="6_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themeOverride>
</file>

<file path=docProps/app.xml><?xml version="1.0" encoding="utf-8"?>
<Properties xmlns="http://schemas.openxmlformats.org/officeDocument/2006/extended-properties" xmlns:vt="http://schemas.openxmlformats.org/officeDocument/2006/docPropsVTypes">
  <Template>blank</Template>
  <TotalTime>0</TotalTime>
  <Words>5331</Words>
  <Application>Microsoft Office PowerPoint</Application>
  <PresentationFormat>Widescreen</PresentationFormat>
  <Paragraphs>410</Paragraphs>
  <Slides>50</Slides>
  <Notes>36</Notes>
  <HiddenSlides>0</HiddenSlides>
  <MMClips>0</MMClips>
  <ScaleCrop>false</ScaleCrop>
  <HeadingPairs>
    <vt:vector size="6" baseType="variant">
      <vt:variant>
        <vt:lpstr>Fonts Used</vt:lpstr>
      </vt:variant>
      <vt:variant>
        <vt:i4>21</vt:i4>
      </vt:variant>
      <vt:variant>
        <vt:lpstr>Theme</vt:lpstr>
      </vt:variant>
      <vt:variant>
        <vt:i4>24</vt:i4>
      </vt:variant>
      <vt:variant>
        <vt:lpstr>Slide Titles</vt:lpstr>
      </vt:variant>
      <vt:variant>
        <vt:i4>50</vt:i4>
      </vt:variant>
    </vt:vector>
  </HeadingPairs>
  <TitlesOfParts>
    <vt:vector size="95" baseType="lpstr">
      <vt:lpstr>Abadi MT Condensed Light</vt:lpstr>
      <vt:lpstr>Aptos</vt:lpstr>
      <vt:lpstr>Aptos Display</vt:lpstr>
      <vt:lpstr>Arial</vt:lpstr>
      <vt:lpstr>Arial (Body)</vt:lpstr>
      <vt:lpstr>Arial Black</vt:lpstr>
      <vt:lpstr>Arial Light</vt:lpstr>
      <vt:lpstr>Avenir Next Condensed</vt:lpstr>
      <vt:lpstr>Calibri</vt:lpstr>
      <vt:lpstr>Calibri Light</vt:lpstr>
      <vt:lpstr>Comfortaa</vt:lpstr>
      <vt:lpstr>EC Square Sans Cond Pro</vt:lpstr>
      <vt:lpstr>EC Square Sans Pro</vt:lpstr>
      <vt:lpstr>EC Square Sans Pro Light</vt:lpstr>
      <vt:lpstr>Helvetica</vt:lpstr>
      <vt:lpstr>StarSymbol</vt:lpstr>
      <vt:lpstr>Symbol</vt:lpstr>
      <vt:lpstr>Tahoma</vt:lpstr>
      <vt:lpstr>Times New Roman</vt:lpstr>
      <vt:lpstr>Verdana</vt:lpstr>
      <vt:lpstr>Wingdings</vt:lpstr>
      <vt:lpstr>Office Theme</vt:lpstr>
      <vt:lpstr>Custom Design</vt:lpstr>
      <vt:lpstr>2_Blank</vt:lpstr>
      <vt:lpstr>EU CAP Network 2</vt:lpstr>
      <vt:lpstr>1_Custom Design</vt:lpstr>
      <vt:lpstr>1_EU CAP Network 2</vt:lpstr>
      <vt:lpstr>Innovation</vt:lpstr>
      <vt:lpstr>6_Blank</vt:lpstr>
      <vt:lpstr>Blank</vt:lpstr>
      <vt:lpstr>4_Office Theme</vt:lpstr>
      <vt:lpstr>3_Office Theme</vt:lpstr>
      <vt:lpstr>11_Office Theme</vt:lpstr>
      <vt:lpstr>6_Default Design</vt:lpstr>
      <vt:lpstr>2_Custom Design</vt:lpstr>
      <vt:lpstr>3_Blank</vt:lpstr>
      <vt:lpstr>Kantoorthema</vt:lpstr>
      <vt:lpstr>5_Office Theme</vt:lpstr>
      <vt:lpstr>colour palette new PPT</vt:lpstr>
      <vt:lpstr>4_Blank</vt:lpstr>
      <vt:lpstr>5_Blank</vt:lpstr>
      <vt:lpstr>2_Office Theme</vt:lpstr>
      <vt:lpstr>7_Blank</vt:lpstr>
      <vt:lpstr>7_Office Theme</vt:lpstr>
      <vt:lpstr>1_Default Design</vt:lpstr>
      <vt:lpstr>COMMON AGRICULTURAL POLICY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CAP support for advice, training &amp; knowledge exchange:  learning profiting from &amp; being embedded in the AKIS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 AKIS interventions supporting advisors within the CAP 2023-2027 </vt:lpstr>
      <vt:lpstr>PowerPoint Presentation</vt:lpstr>
      <vt:lpstr>PowerPoint Presentation</vt:lpstr>
      <vt:lpstr>PowerPoint Presentation</vt:lpstr>
      <vt:lpstr>Partners</vt:lpstr>
      <vt:lpstr>How do advisors see the value of their integration into AKIS?  An EU wide survey by the ModernAKIS project  Advisors feel the following elements to be (very) important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EU-wide online platform with practice-oriented results: EU Farmbook</vt:lpstr>
      <vt:lpstr>PowerPoint Presentation</vt:lpstr>
      <vt:lpstr>PowerPoint Presentation</vt:lpstr>
      <vt:lpstr>PowerPoint Presentation</vt:lpstr>
      <vt:lpstr>AKIS in CAP post-2027: small evolution, not revolution</vt:lpstr>
      <vt:lpstr>CAP post-2027 – Article 19 CAP COM(2025) 560 final:  </vt:lpstr>
      <vt:lpstr>CAP post-2027 – Article 20 “Agricultural knowledge and innovation systems and farm advisory service“</vt:lpstr>
      <vt:lpstr>CAP post-2027 – Article 20: Advice  elements</vt:lpstr>
      <vt:lpstr>CAP post-2027 – Synergies between EIP-AGRI and FP10</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Issues paper</dc:title>
  <dc:creator>SCHUBERT Thomas (RTD)</dc:creator>
  <cp:lastModifiedBy>Florian De Roose (imec)</cp:lastModifiedBy>
  <cp:revision>644</cp:revision>
  <cp:lastPrinted>2023-06-12T03:25:17Z</cp:lastPrinted>
  <dcterms:created xsi:type="dcterms:W3CDTF">2020-06-19T12:54:27Z</dcterms:created>
  <dcterms:modified xsi:type="dcterms:W3CDTF">2026-03-09T20:44:33Z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2024-10-02T19:59:14Z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1519c6c1-2e27-4df5-ad7c-2da218b0f494</vt:lpwstr>
  </property>
  <property fmtid="{D5CDD505-2E9C-101B-9397-08002B2CF9AE}" pid="8" name="MSIP_Label_6bd9ddd1-4d20-43f6-abfa-fc3c07406f94_ContentBits">
    <vt:lpwstr>0</vt:lpwstr>
  </property>
  <property fmtid="{D5CDD505-2E9C-101B-9397-08002B2CF9AE}" pid="9" name="MSIP_Label_f0eba32c-0974-4663-a3a1-3cd8c30938e9_Enabled">
    <vt:lpwstr>true</vt:lpwstr>
  </property>
  <property fmtid="{D5CDD505-2E9C-101B-9397-08002B2CF9AE}" pid="10" name="MSIP_Label_f0eba32c-0974-4663-a3a1-3cd8c30938e9_SetDate">
    <vt:lpwstr>2026-03-08T19:25:14Z</vt:lpwstr>
  </property>
  <property fmtid="{D5CDD505-2E9C-101B-9397-08002B2CF9AE}" pid="11" name="MSIP_Label_f0eba32c-0974-4663-a3a1-3cd8c30938e9_Method">
    <vt:lpwstr>Privileged</vt:lpwstr>
  </property>
  <property fmtid="{D5CDD505-2E9C-101B-9397-08002B2CF9AE}" pid="12" name="MSIP_Label_f0eba32c-0974-4663-a3a1-3cd8c30938e9_Name">
    <vt:lpwstr>Public - General - Unmarked</vt:lpwstr>
  </property>
  <property fmtid="{D5CDD505-2E9C-101B-9397-08002B2CF9AE}" pid="13" name="MSIP_Label_f0eba32c-0974-4663-a3a1-3cd8c30938e9_SiteId">
    <vt:lpwstr>a72d5a72-25ee-40f0-9bd1-067cb5b770d4</vt:lpwstr>
  </property>
  <property fmtid="{D5CDD505-2E9C-101B-9397-08002B2CF9AE}" pid="14" name="MSIP_Label_f0eba32c-0974-4663-a3a1-3cd8c30938e9_ActionId">
    <vt:lpwstr>ec570a39-93be-4695-920a-05ca146dc441</vt:lpwstr>
  </property>
  <property fmtid="{D5CDD505-2E9C-101B-9397-08002B2CF9AE}" pid="15" name="MSIP_Label_f0eba32c-0974-4663-a3a1-3cd8c30938e9_ContentBits">
    <vt:lpwstr>0</vt:lpwstr>
  </property>
  <property fmtid="{D5CDD505-2E9C-101B-9397-08002B2CF9AE}" pid="16" name="MSIP_Label_f0eba32c-0974-4663-a3a1-3cd8c30938e9_Tag">
    <vt:lpwstr>10, 0, 1, 1</vt:lpwstr>
  </property>
</Properties>
</file>