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409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71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3544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1559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0088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2518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8279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860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31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15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675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6425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3153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276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512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767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C5944-05A2-46C1-A228-3184B62DC0DE}" type="datetimeFigureOut">
              <a:rPr lang="el-GR" smtClean="0"/>
              <a:t>12/3/2026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701E95-FB4B-4E7B-8746-6BE0925F3F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487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D10B76C2-AE51-9B6C-AEF6-76413BD6D2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437" y="5651653"/>
            <a:ext cx="9406108" cy="89044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endPos="0" dist="50800" dir="5400000" sy="-100000" algn="bl" rotWithShape="0"/>
          </a:effectLst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7E42748C-A821-5919-1304-503059B71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44872" y="1948070"/>
            <a:ext cx="8915399" cy="123905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Η γεωργική</a:t>
            </a:r>
            <a:r>
              <a:rPr kumimoji="0" lang="el-GR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 συμβουλευτική ως επιταχυντής μεταφοράς γνώσης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FD7D329-AC42-A785-0D38-83190E9B7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1992" y="3576732"/>
            <a:ext cx="8915399" cy="1702934"/>
          </a:xfrm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ΥΠΟΥΡΓΕΙΟ ΑΓΡΟΤΙΚΗΣ ΑΝΑΠΤΥΞΗΣ ΚΑΙ ΤΡΟΦΙΜΩΝ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ΓΕΝΙΚΗ ΓΡΑΜΜΑΤΕΙΑ ΕΝΩΣΙΑΚΩΝ ΠΟΡΩΝ ΚΑΙ ΥΠΟΔΟΜΩΝ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ΕΙΔΙΚΗ ΥΠΗΡΕΣΙΑ ΕΦΑΡΜΟΓΗΣ ΠΑΑ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ΜΟΝΑΔΑ ΕΚΠΑΙΔΕΥΣΗΣ, ΚΑΤΑΡΤΙΣΗΣ ΚΑΙ ΓΕΩΡΓΙΚΩΝ ΣΥΜΒΟΥΛΩΝ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ΘΕΣΣΑΛΟΝΙΚΗ 14 ΜΑΡΤΙΟΥ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84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62A338-E131-ED54-5979-5D603C881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Βασικοί στόχοι ΚΑΠ 2023-2027</a:t>
            </a:r>
            <a:br>
              <a:rPr lang="el-GR" dirty="0"/>
            </a:br>
            <a:r>
              <a:rPr lang="el-GR" sz="2200" dirty="0"/>
              <a:t>Οι πολλαπλές «προκλήσεις» της ευρωπαϊκής γεωργίας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9D487B31-00AB-CFA4-E6F5-D708DA69F1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028" t="31816" r="19817" b="12712"/>
          <a:stretch>
            <a:fillRect/>
          </a:stretch>
        </p:blipFill>
        <p:spPr bwMode="auto">
          <a:xfrm>
            <a:off x="3703546" y="2133599"/>
            <a:ext cx="7047443" cy="39820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65027E-D02E-9F0D-355C-EB2F67A8720B}"/>
              </a:ext>
            </a:extLst>
          </p:cNvPr>
          <p:cNvSpPr txBox="1"/>
          <p:nvPr/>
        </p:nvSpPr>
        <p:spPr>
          <a:xfrm>
            <a:off x="2281084" y="3726426"/>
            <a:ext cx="3952568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ΕΓΚΑΡΣΙΟΣ </a:t>
            </a:r>
          </a:p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ΣΤΟΧΟΣ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375E5A-92EF-D418-26E6-9D26A64284A3}"/>
              </a:ext>
            </a:extLst>
          </p:cNvPr>
          <p:cNvSpPr txBox="1"/>
          <p:nvPr/>
        </p:nvSpPr>
        <p:spPr>
          <a:xfrm>
            <a:off x="3018503" y="5978013"/>
            <a:ext cx="8731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ανταλλαγή γνώσης και η καινοτομία απαραίτητες για την επιδίωξη των 9 στόχων της ΚΑΠ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214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97453E-3BD1-83B8-A556-CE25BC11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899" y="62411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Προβλήματα στη διάδοση της γνώσης και στην υιοθέτηση της καινοτομίας</a:t>
            </a:r>
            <a:endParaRPr lang="el-GR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E1B2F8-66B4-A223-B356-83F461AD2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7163" y="1741336"/>
            <a:ext cx="8915400" cy="505702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Πολλαπλές πηγές γνώσης.</a:t>
            </a:r>
          </a:p>
          <a:p>
            <a:pPr>
              <a:spcAft>
                <a:spcPts val="600"/>
              </a:spcAft>
            </a:pPr>
            <a:r>
              <a:rPr lang="el-GR" sz="2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Υπερ</a:t>
            </a: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-πληροφόρηση.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Γνώση που δεν είναι εφαρμόσιμη.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Έλλειψη χρόνου.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Δυσκολία στην επικοινωνία.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Έλλειψη πόρων ή αδυναμία κατανομής/αξιοποίησής τους.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Έλλειψη εμπιστοσύνης.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Αντίσταση στις αλλαγές.</a:t>
            </a:r>
          </a:p>
          <a:p>
            <a:pPr>
              <a:spcAft>
                <a:spcPts val="600"/>
              </a:spcAft>
            </a:pPr>
            <a:endParaRPr lang="el-G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1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endParaRPr lang="el-GR" sz="2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43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0DD201-C557-B9FA-4FB5-5CF039D0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ρόλος του Γεωργικού Συμβούλου στο σύστημα γνώσης και καινοτομίας </a:t>
            </a:r>
            <a:b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63A364-34C5-AA2D-3E2C-5A5C5B73E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9502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Κατάλληλη και συνεχής κατάρτιση και εξειδίκευση.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Δικτύωση Γεωργικού Συμβούλου.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Δυνατότητα ανάλυσης και εύρεσης λύσεων.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Γεωργικός Σύμβουλος ακούει; Επικοινωνία.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Γεωργικός Σύμβουλος ως «μεταφραστής» γνώσης.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Προσεκτικά σχεδιασμένη συμβουλή και ακριβής.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Προσήλωση στο στόχο και στο αποτέλεσμα.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Ανταλλαγή γνώσης, όχι γραμμική μετάδοση.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Σημαντικός ο ρόλος του ΓΣ στην αλληλεπίδραση των μελών των ομάδων καινοτομίας.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Δημιουργία σχέσεων εμπιστοσύνης.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1943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77E4FC-CFEE-1F00-E654-DDD55DA0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Προϋποθέσεις για την αποτελεσματικότερη λειτουργία της συμβουλευτικής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9386D9-A7E9-A2E6-E414-2EC76264C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0476"/>
            <a:ext cx="8915400" cy="4975124"/>
          </a:xfrm>
        </p:spPr>
        <p:txBody>
          <a:bodyPr>
            <a:noAutofit/>
          </a:bodyPr>
          <a:lstStyle/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Δομή και πολιτικές 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AKIS </a:t>
            </a: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που συνδέουν τακτικά τους εμπλεκόμενους. Εθνική Επιτροπή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AKIS </a:t>
            </a: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Συντονιστικό Όργανο 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AKIS.</a:t>
            </a:r>
            <a:endParaRPr lang="el-G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Διαδικασίες 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back-office</a:t>
            </a: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αναζήτηση πόρων, κατάρτιση ΓΣ, επαφές με έρευνα.</a:t>
            </a: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Αξιοποίηση δυνατοτήτων κατάρτισης.</a:t>
            </a: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Δικτύωση σε τακτική βάση.</a:t>
            </a: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Δίκτυο ΕΕ και 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Horizon </a:t>
            </a: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προσφέρουν σημαντικές ευκαιρίες για κατάρτιση και δικτύωση.</a:t>
            </a: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Διαμεσολάβηση και σύνδεση με την έρευνα.</a:t>
            </a: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Αξιοποίηση και εφαρμογή αποτελεσμάτων έρευνας και καινοτομίας στην πράξη.</a:t>
            </a:r>
          </a:p>
          <a:p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Ψηφιακές πλατφόρμες: «συλλέκτες» γνώσης και χώρος δικτύωσης.</a:t>
            </a:r>
          </a:p>
          <a:p>
            <a:pPr>
              <a:spcAft>
                <a:spcPts val="600"/>
              </a:spcAft>
            </a:pP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Ενσωμάτωση του Γεωργικού Συμβούλου στο </a:t>
            </a:r>
            <a:r>
              <a:rPr lang="en-US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AKIS</a:t>
            </a:r>
            <a:r>
              <a:rPr lang="el-GR" sz="2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l-GR" sz="2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070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1E93CA-CBB9-DEF4-C856-A9AED599F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730" y="2643741"/>
            <a:ext cx="8911687" cy="1280890"/>
          </a:xfrm>
        </p:spPr>
        <p:txBody>
          <a:bodyPr/>
          <a:lstStyle/>
          <a:p>
            <a:pPr algn="ctr"/>
            <a:r>
              <a:rPr lang="el-G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Σας ευχαριστώ για το χρόνο και την προσοχή σας !</a:t>
            </a:r>
          </a:p>
        </p:txBody>
      </p:sp>
    </p:spTree>
    <p:extLst>
      <p:ext uri="{BB962C8B-B14F-4D97-AF65-F5344CB8AC3E}">
        <p14:creationId xmlns:p14="http://schemas.microsoft.com/office/powerpoint/2010/main" val="74411272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2499</TotalTime>
  <Words>297</Words>
  <Application>Microsoft Office PowerPoint</Application>
  <PresentationFormat>Ευρεία οθόνη</PresentationFormat>
  <Paragraphs>43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Wingdings</vt:lpstr>
      <vt:lpstr>Wingdings 3</vt:lpstr>
      <vt:lpstr>Θρόισμα</vt:lpstr>
      <vt:lpstr>Η γεωργική συμβουλευτική ως επιταχυντής μεταφοράς γνώσης</vt:lpstr>
      <vt:lpstr>Βασικοί στόχοι ΚΑΠ 2023-2027 Οι πολλαπλές «προκλήσεις» της ευρωπαϊκής γεωργίας</vt:lpstr>
      <vt:lpstr>Προβλήματα στη διάδοση της γνώσης και στην υιοθέτηση της καινοτομίας</vt:lpstr>
      <vt:lpstr>Ο ρόλος του Γεωργικού Συμβούλου στο σύστημα γνώσης και καινοτομίας    </vt:lpstr>
      <vt:lpstr>Προϋποθέσεις για την αποτελεσματικότερη λειτουργία της συμβουλευτικής </vt:lpstr>
      <vt:lpstr>Σας ευχαριστώ για το χρόνο και την προσοχή σας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ΘΕΟΔΩΡΟΠΟΥΛΟΣ ΑΘΑΝΑΣΙΟΣ (ΕΥΕ ΠΑΑ)</dc:creator>
  <cp:lastModifiedBy>ΘΕΟΔΩΡΟΠΟΥΛΟΣ ΑΘΑΝΑΣΙΟΣ (ΕΥΕ ΠΑΑ)</cp:lastModifiedBy>
  <cp:revision>12</cp:revision>
  <dcterms:created xsi:type="dcterms:W3CDTF">2026-02-26T10:08:22Z</dcterms:created>
  <dcterms:modified xsi:type="dcterms:W3CDTF">2026-03-14T08:46:48Z</dcterms:modified>
</cp:coreProperties>
</file>