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5" r:id="rId2"/>
    <p:sldId id="270" r:id="rId3"/>
    <p:sldId id="260" r:id="rId4"/>
    <p:sldId id="259" r:id="rId5"/>
    <p:sldId id="266" r:id="rId6"/>
    <p:sldId id="263" r:id="rId7"/>
    <p:sldId id="269" r:id="rId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681191-C6C7-4EBC-AB3E-5426BC37B206}" type="doc">
      <dgm:prSet loTypeId="urn:microsoft.com/office/officeart/2005/8/layout/chart3" loCatId="cycle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l-GR"/>
        </a:p>
      </dgm:t>
    </dgm:pt>
    <dgm:pt modelId="{C4EC7F0A-B1B1-4629-99BF-3C0F1DE18E30}">
      <dgm:prSet phldrT="[Κείμενο]" phldr="0" custT="1"/>
      <dgm:spPr/>
      <dgm:t>
        <a:bodyPr/>
        <a:lstStyle/>
        <a:p>
          <a:r>
            <a:rPr lang="el-GR" sz="1600" dirty="0">
              <a:latin typeface="Trebuchet MS" panose="020B0603020202020204" pitchFamily="34" charset="0"/>
            </a:rPr>
            <a:t>Γεωργικές Συμβουλευτικές Υπηρεσίες</a:t>
          </a:r>
        </a:p>
      </dgm:t>
    </dgm:pt>
    <dgm:pt modelId="{4C0D2B84-F544-4116-B6B7-9360CD8533B1}" type="parTrans" cxnId="{244BF2AE-DE74-4C31-B349-F5E21A6E28F9}">
      <dgm:prSet/>
      <dgm:spPr/>
      <dgm:t>
        <a:bodyPr/>
        <a:lstStyle/>
        <a:p>
          <a:endParaRPr lang="el-GR" sz="1600">
            <a:latin typeface="Trebuchet MS" panose="020B0603020202020204" pitchFamily="34" charset="0"/>
          </a:endParaRPr>
        </a:p>
      </dgm:t>
    </dgm:pt>
    <dgm:pt modelId="{AB6B1B03-62B6-4E97-B63B-2006AF5CBEE2}" type="sibTrans" cxnId="{244BF2AE-DE74-4C31-B349-F5E21A6E28F9}">
      <dgm:prSet/>
      <dgm:spPr/>
      <dgm:t>
        <a:bodyPr/>
        <a:lstStyle/>
        <a:p>
          <a:endParaRPr lang="el-GR" sz="1600">
            <a:latin typeface="Trebuchet MS" panose="020B0603020202020204" pitchFamily="34" charset="0"/>
          </a:endParaRPr>
        </a:p>
      </dgm:t>
    </dgm:pt>
    <dgm:pt modelId="{9BDE539F-76AA-412A-B8B7-E566EBCED314}">
      <dgm:prSet phldrT="[Κείμενο]" phldr="0" custT="1"/>
      <dgm:spPr/>
      <dgm:t>
        <a:bodyPr/>
        <a:lstStyle/>
        <a:p>
          <a:r>
            <a:rPr lang="el-GR" sz="1600" dirty="0">
              <a:latin typeface="Trebuchet MS" panose="020B0603020202020204" pitchFamily="34" charset="0"/>
            </a:rPr>
            <a:t>Ευρωπαϊκά και Εθνικά Δίκτυα ΚΓΠ</a:t>
          </a:r>
        </a:p>
      </dgm:t>
    </dgm:pt>
    <dgm:pt modelId="{3B00BE4E-73B1-4A9A-A96C-985E0D804D4D}" type="parTrans" cxnId="{596BA726-90C6-4731-8194-B101053C4B25}">
      <dgm:prSet/>
      <dgm:spPr/>
      <dgm:t>
        <a:bodyPr/>
        <a:lstStyle/>
        <a:p>
          <a:endParaRPr lang="el-GR" sz="1600">
            <a:latin typeface="Trebuchet MS" panose="020B0603020202020204" pitchFamily="34" charset="0"/>
          </a:endParaRPr>
        </a:p>
      </dgm:t>
    </dgm:pt>
    <dgm:pt modelId="{1ED83F44-AD46-4F20-A361-8F52ABD62418}" type="sibTrans" cxnId="{596BA726-90C6-4731-8194-B101053C4B25}">
      <dgm:prSet/>
      <dgm:spPr/>
      <dgm:t>
        <a:bodyPr/>
        <a:lstStyle/>
        <a:p>
          <a:endParaRPr lang="el-GR" sz="1600">
            <a:latin typeface="Trebuchet MS" panose="020B0603020202020204" pitchFamily="34" charset="0"/>
          </a:endParaRPr>
        </a:p>
      </dgm:t>
    </dgm:pt>
    <dgm:pt modelId="{1CA8CF30-E282-4A86-A6CE-B806DC9EDDCE}">
      <dgm:prSet phldrT="[Κείμενο]" phldr="0" custT="1"/>
      <dgm:spPr/>
      <dgm:t>
        <a:bodyPr/>
        <a:lstStyle/>
        <a:p>
          <a:r>
            <a:rPr lang="el-GR" sz="1600" dirty="0">
              <a:latin typeface="Trebuchet MS" panose="020B0603020202020204" pitchFamily="34" charset="0"/>
            </a:rPr>
            <a:t>Συνεργασία</a:t>
          </a:r>
          <a:endParaRPr lang="en-US" sz="1600" dirty="0">
            <a:latin typeface="Trebuchet MS" panose="020B0603020202020204" pitchFamily="34" charset="0"/>
          </a:endParaRPr>
        </a:p>
        <a:p>
          <a:r>
            <a:rPr lang="el-GR" sz="1200" dirty="0">
              <a:latin typeface="Trebuchet MS" panose="020B0603020202020204" pitchFamily="34" charset="0"/>
            </a:rPr>
            <a:t>Αγρότες και κτηνοτρόφους</a:t>
          </a:r>
          <a:endParaRPr lang="en-US" sz="1200" dirty="0">
            <a:latin typeface="Trebuchet MS" panose="020B0603020202020204" pitchFamily="34" charset="0"/>
          </a:endParaRPr>
        </a:p>
        <a:p>
          <a:r>
            <a:rPr lang="el-GR" sz="1200" dirty="0">
              <a:latin typeface="Trebuchet MS" panose="020B0603020202020204" pitchFamily="34" charset="0"/>
            </a:rPr>
            <a:t>Πανεπιστήμια </a:t>
          </a:r>
          <a:r>
            <a:rPr lang="en-US" sz="1200" dirty="0">
              <a:latin typeface="Trebuchet MS" panose="020B0603020202020204" pitchFamily="34" charset="0"/>
            </a:rPr>
            <a:t>&amp;</a:t>
          </a:r>
          <a:r>
            <a:rPr lang="el-GR" sz="1200" dirty="0">
              <a:latin typeface="Trebuchet MS" panose="020B0603020202020204" pitchFamily="34" charset="0"/>
            </a:rPr>
            <a:t> ερευνητικά ιδρύματα</a:t>
          </a:r>
          <a:endParaRPr lang="en-US" sz="1200" dirty="0">
            <a:latin typeface="Trebuchet MS" panose="020B0603020202020204" pitchFamily="34" charset="0"/>
          </a:endParaRPr>
        </a:p>
        <a:p>
          <a:r>
            <a:rPr lang="el-GR" sz="1200" dirty="0">
              <a:latin typeface="Trebuchet MS" panose="020B0603020202020204" pitchFamily="34" charset="0"/>
            </a:rPr>
            <a:t>Γεωτεχνικούς συμβούλους</a:t>
          </a:r>
          <a:endParaRPr lang="en-US" sz="1200" dirty="0">
            <a:latin typeface="Trebuchet MS" panose="020B0603020202020204" pitchFamily="34" charset="0"/>
          </a:endParaRPr>
        </a:p>
        <a:p>
          <a:r>
            <a:rPr lang="el-GR" sz="1200" dirty="0">
              <a:latin typeface="Trebuchet MS" panose="020B0603020202020204" pitchFamily="34" charset="0"/>
            </a:rPr>
            <a:t>Αγροτικούς Συνεταιρισμούς</a:t>
          </a:r>
          <a:endParaRPr lang="en-US" sz="1200" dirty="0">
            <a:latin typeface="Trebuchet MS" panose="020B0603020202020204" pitchFamily="34" charset="0"/>
          </a:endParaRPr>
        </a:p>
        <a:p>
          <a:r>
            <a:rPr lang="el-GR" sz="1200" dirty="0">
              <a:latin typeface="Trebuchet MS" panose="020B0603020202020204" pitchFamily="34" charset="0"/>
            </a:rPr>
            <a:t>Δημόσιους φορείς</a:t>
          </a:r>
          <a:endParaRPr lang="en-US" sz="1200" dirty="0">
            <a:latin typeface="Trebuchet MS" panose="020B0603020202020204" pitchFamily="34" charset="0"/>
          </a:endParaRPr>
        </a:p>
        <a:p>
          <a:endParaRPr lang="el-GR" sz="1600" dirty="0">
            <a:latin typeface="Trebuchet MS" panose="020B0603020202020204" pitchFamily="34" charset="0"/>
          </a:endParaRPr>
        </a:p>
      </dgm:t>
    </dgm:pt>
    <dgm:pt modelId="{B3094E40-F807-40CA-A4E5-E477BD6F6009}" type="parTrans" cxnId="{8CE74E8E-C3BB-4B2B-B088-6A575FCBA678}">
      <dgm:prSet/>
      <dgm:spPr/>
      <dgm:t>
        <a:bodyPr/>
        <a:lstStyle/>
        <a:p>
          <a:endParaRPr lang="el-GR" sz="1600">
            <a:latin typeface="Trebuchet MS" panose="020B0603020202020204" pitchFamily="34" charset="0"/>
          </a:endParaRPr>
        </a:p>
      </dgm:t>
    </dgm:pt>
    <dgm:pt modelId="{A762E7A5-B368-4820-AAB3-B09F6F046CA4}" type="sibTrans" cxnId="{8CE74E8E-C3BB-4B2B-B088-6A575FCBA678}">
      <dgm:prSet/>
      <dgm:spPr/>
      <dgm:t>
        <a:bodyPr/>
        <a:lstStyle/>
        <a:p>
          <a:endParaRPr lang="el-GR" sz="1600">
            <a:latin typeface="Trebuchet MS" panose="020B0603020202020204" pitchFamily="34" charset="0"/>
          </a:endParaRPr>
        </a:p>
      </dgm:t>
    </dgm:pt>
    <dgm:pt modelId="{EA96BF9D-B4EE-4A2D-ABFD-89BC2EDF66D6}">
      <dgm:prSet custT="1"/>
      <dgm:spPr/>
      <dgm:t>
        <a:bodyPr/>
        <a:lstStyle/>
        <a:p>
          <a:r>
            <a:rPr lang="el-GR" sz="1600" dirty="0">
              <a:latin typeface="Trebuchet MS" panose="020B0603020202020204" pitchFamily="34" charset="0"/>
            </a:rPr>
            <a:t>Ευρωπαϊκή Σύμπραξη Καινοτομίας για τη γεωργική </a:t>
          </a:r>
          <a:r>
            <a:rPr lang="el-GR" sz="1400" dirty="0">
              <a:latin typeface="Trebuchet MS" panose="020B0603020202020204" pitchFamily="34" charset="0"/>
            </a:rPr>
            <a:t>παραγωγικότητα</a:t>
          </a:r>
          <a:r>
            <a:rPr lang="el-GR" sz="1600" dirty="0">
              <a:latin typeface="Trebuchet MS" panose="020B0603020202020204" pitchFamily="34" charset="0"/>
            </a:rPr>
            <a:t> και βιωσιμότητα </a:t>
          </a:r>
        </a:p>
      </dgm:t>
    </dgm:pt>
    <dgm:pt modelId="{5709A74A-48D2-43AF-B6F9-A641F493121C}" type="parTrans" cxnId="{EDF267EE-E1B4-464F-9581-2571F7EFC23A}">
      <dgm:prSet/>
      <dgm:spPr/>
      <dgm:t>
        <a:bodyPr/>
        <a:lstStyle/>
        <a:p>
          <a:endParaRPr lang="el-GR" sz="1600">
            <a:latin typeface="Trebuchet MS" panose="020B0603020202020204" pitchFamily="34" charset="0"/>
          </a:endParaRPr>
        </a:p>
      </dgm:t>
    </dgm:pt>
    <dgm:pt modelId="{D1C128C9-286F-4A9F-B4C9-7E997AFC8CD4}" type="sibTrans" cxnId="{EDF267EE-E1B4-464F-9581-2571F7EFC23A}">
      <dgm:prSet/>
      <dgm:spPr/>
      <dgm:t>
        <a:bodyPr/>
        <a:lstStyle/>
        <a:p>
          <a:endParaRPr lang="el-GR" sz="1600">
            <a:latin typeface="Trebuchet MS" panose="020B0603020202020204" pitchFamily="34" charset="0"/>
          </a:endParaRPr>
        </a:p>
      </dgm:t>
    </dgm:pt>
    <dgm:pt modelId="{27FB5E2A-6A7C-4341-AD8C-F8552EF5B9F1}">
      <dgm:prSet custT="1"/>
      <dgm:spPr/>
      <dgm:t>
        <a:bodyPr/>
        <a:lstStyle/>
        <a:p>
          <a:r>
            <a:rPr lang="el-GR" sz="1600" dirty="0">
              <a:latin typeface="Trebuchet MS" panose="020B0603020202020204" pitchFamily="34" charset="0"/>
            </a:rPr>
            <a:t>Ανταλλαγή γνώσεων και πληροφοριών</a:t>
          </a:r>
        </a:p>
      </dgm:t>
    </dgm:pt>
    <dgm:pt modelId="{7D151063-C242-4156-ADCD-ABFD1D710B25}" type="parTrans" cxnId="{87650176-D658-4AB9-8B1E-45373B211342}">
      <dgm:prSet/>
      <dgm:spPr/>
      <dgm:t>
        <a:bodyPr/>
        <a:lstStyle/>
        <a:p>
          <a:endParaRPr lang="el-GR" sz="1600">
            <a:latin typeface="Trebuchet MS" panose="020B0603020202020204" pitchFamily="34" charset="0"/>
          </a:endParaRPr>
        </a:p>
      </dgm:t>
    </dgm:pt>
    <dgm:pt modelId="{15999A91-1D06-43A1-8BE6-E62D4679AF14}" type="sibTrans" cxnId="{87650176-D658-4AB9-8B1E-45373B211342}">
      <dgm:prSet/>
      <dgm:spPr/>
      <dgm:t>
        <a:bodyPr/>
        <a:lstStyle/>
        <a:p>
          <a:endParaRPr lang="el-GR" sz="1600">
            <a:latin typeface="Trebuchet MS" panose="020B0603020202020204" pitchFamily="34" charset="0"/>
          </a:endParaRPr>
        </a:p>
      </dgm:t>
    </dgm:pt>
    <dgm:pt modelId="{D8508891-E6A1-4E61-8ACF-A3625ADAE606}" type="pres">
      <dgm:prSet presAssocID="{8A681191-C6C7-4EBC-AB3E-5426BC37B206}" presName="compositeShape" presStyleCnt="0">
        <dgm:presLayoutVars>
          <dgm:chMax val="7"/>
          <dgm:dir/>
          <dgm:resizeHandles val="exact"/>
        </dgm:presLayoutVars>
      </dgm:prSet>
      <dgm:spPr/>
    </dgm:pt>
    <dgm:pt modelId="{331FE487-B050-4731-A210-7E91A9B6B917}" type="pres">
      <dgm:prSet presAssocID="{8A681191-C6C7-4EBC-AB3E-5426BC37B206}" presName="wedge1" presStyleLbl="node1" presStyleIdx="0" presStyleCnt="5"/>
      <dgm:spPr/>
    </dgm:pt>
    <dgm:pt modelId="{1B381310-5FD8-40B4-B3D8-0708ABF1AA53}" type="pres">
      <dgm:prSet presAssocID="{8A681191-C6C7-4EBC-AB3E-5426BC37B206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9F341DE7-E01F-4445-8133-5ADCADF578EF}" type="pres">
      <dgm:prSet presAssocID="{8A681191-C6C7-4EBC-AB3E-5426BC37B206}" presName="wedge2" presStyleLbl="node1" presStyleIdx="1" presStyleCnt="5" custLinFactNeighborX="2793" custLinFactNeighborY="453"/>
      <dgm:spPr/>
    </dgm:pt>
    <dgm:pt modelId="{47812488-CFC7-42FA-89A1-C6541836A30D}" type="pres">
      <dgm:prSet presAssocID="{8A681191-C6C7-4EBC-AB3E-5426BC37B206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F44DAC60-3C34-43E3-B2BB-9B17D0CA961A}" type="pres">
      <dgm:prSet presAssocID="{8A681191-C6C7-4EBC-AB3E-5426BC37B206}" presName="wedge3" presStyleLbl="node1" presStyleIdx="2" presStyleCnt="5" custLinFactNeighborX="2793" custLinFactNeighborY="1746"/>
      <dgm:spPr/>
    </dgm:pt>
    <dgm:pt modelId="{0CFFF2BA-C1B2-40A3-9066-757D08AE397B}" type="pres">
      <dgm:prSet presAssocID="{8A681191-C6C7-4EBC-AB3E-5426BC37B206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D9C4D992-1DD1-4AF3-98CE-45CC626EB73B}" type="pres">
      <dgm:prSet presAssocID="{8A681191-C6C7-4EBC-AB3E-5426BC37B206}" presName="wedge4" presStyleLbl="node1" presStyleIdx="3" presStyleCnt="5" custLinFactNeighborX="-2975" custLinFactNeighborY="159"/>
      <dgm:spPr/>
    </dgm:pt>
    <dgm:pt modelId="{409F9C5B-B1E8-4381-AC3C-B7B3339B7A5F}" type="pres">
      <dgm:prSet presAssocID="{8A681191-C6C7-4EBC-AB3E-5426BC37B206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0A9DC0F5-1036-4E9B-A587-08A3C521C115}" type="pres">
      <dgm:prSet presAssocID="{8A681191-C6C7-4EBC-AB3E-5426BC37B206}" presName="wedge5" presStyleLbl="node1" presStyleIdx="4" presStyleCnt="5" custLinFactNeighborX="-2975" custLinFactNeighborY="-3334"/>
      <dgm:spPr/>
    </dgm:pt>
    <dgm:pt modelId="{AAE6BD3B-5DB3-4E13-BC98-F5E6D1088C35}" type="pres">
      <dgm:prSet presAssocID="{8A681191-C6C7-4EBC-AB3E-5426BC37B206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D1C25F1D-4928-47DE-BDA3-562CE75CC81C}" type="presOf" srcId="{9BDE539F-76AA-412A-B8B7-E566EBCED314}" destId="{47812488-CFC7-42FA-89A1-C6541836A30D}" srcOrd="1" destOrd="0" presId="urn:microsoft.com/office/officeart/2005/8/layout/chart3"/>
    <dgm:cxn modelId="{64FE9323-3F4D-41FC-A7D7-ACA0217CF5FA}" type="presOf" srcId="{1CA8CF30-E282-4A86-A6CE-B806DC9EDDCE}" destId="{0CFFF2BA-C1B2-40A3-9066-757D08AE397B}" srcOrd="1" destOrd="0" presId="urn:microsoft.com/office/officeart/2005/8/layout/chart3"/>
    <dgm:cxn modelId="{596BA726-90C6-4731-8194-B101053C4B25}" srcId="{8A681191-C6C7-4EBC-AB3E-5426BC37B206}" destId="{9BDE539F-76AA-412A-B8B7-E566EBCED314}" srcOrd="1" destOrd="0" parTransId="{3B00BE4E-73B1-4A9A-A96C-985E0D804D4D}" sibTransId="{1ED83F44-AD46-4F20-A361-8F52ABD62418}"/>
    <dgm:cxn modelId="{87650176-D658-4AB9-8B1E-45373B211342}" srcId="{8A681191-C6C7-4EBC-AB3E-5426BC37B206}" destId="{27FB5E2A-6A7C-4341-AD8C-F8552EF5B9F1}" srcOrd="4" destOrd="0" parTransId="{7D151063-C242-4156-ADCD-ABFD1D710B25}" sibTransId="{15999A91-1D06-43A1-8BE6-E62D4679AF14}"/>
    <dgm:cxn modelId="{3E324677-AA20-4B59-B1F3-2E2255A8FBC4}" type="presOf" srcId="{27FB5E2A-6A7C-4341-AD8C-F8552EF5B9F1}" destId="{0A9DC0F5-1036-4E9B-A587-08A3C521C115}" srcOrd="0" destOrd="0" presId="urn:microsoft.com/office/officeart/2005/8/layout/chart3"/>
    <dgm:cxn modelId="{56E3A78C-ADC4-40C5-A9BE-E90C39F09032}" type="presOf" srcId="{27FB5E2A-6A7C-4341-AD8C-F8552EF5B9F1}" destId="{AAE6BD3B-5DB3-4E13-BC98-F5E6D1088C35}" srcOrd="1" destOrd="0" presId="urn:microsoft.com/office/officeart/2005/8/layout/chart3"/>
    <dgm:cxn modelId="{8CE74E8E-C3BB-4B2B-B088-6A575FCBA678}" srcId="{8A681191-C6C7-4EBC-AB3E-5426BC37B206}" destId="{1CA8CF30-E282-4A86-A6CE-B806DC9EDDCE}" srcOrd="2" destOrd="0" parTransId="{B3094E40-F807-40CA-A4E5-E477BD6F6009}" sibTransId="{A762E7A5-B368-4820-AAB3-B09F6F046CA4}"/>
    <dgm:cxn modelId="{E283409F-F412-4994-A928-16AE045FD258}" type="presOf" srcId="{C4EC7F0A-B1B1-4629-99BF-3C0F1DE18E30}" destId="{1B381310-5FD8-40B4-B3D8-0708ABF1AA53}" srcOrd="1" destOrd="0" presId="urn:microsoft.com/office/officeart/2005/8/layout/chart3"/>
    <dgm:cxn modelId="{244BF2AE-DE74-4C31-B349-F5E21A6E28F9}" srcId="{8A681191-C6C7-4EBC-AB3E-5426BC37B206}" destId="{C4EC7F0A-B1B1-4629-99BF-3C0F1DE18E30}" srcOrd="0" destOrd="0" parTransId="{4C0D2B84-F544-4116-B6B7-9360CD8533B1}" sibTransId="{AB6B1B03-62B6-4E97-B63B-2006AF5CBEE2}"/>
    <dgm:cxn modelId="{C0B44EBC-5F43-44ED-8302-69D09B8C7DBC}" type="presOf" srcId="{8A681191-C6C7-4EBC-AB3E-5426BC37B206}" destId="{D8508891-E6A1-4E61-8ACF-A3625ADAE606}" srcOrd="0" destOrd="0" presId="urn:microsoft.com/office/officeart/2005/8/layout/chart3"/>
    <dgm:cxn modelId="{16970BCD-E418-4C59-AA79-3244C0588EEA}" type="presOf" srcId="{EA96BF9D-B4EE-4A2D-ABFD-89BC2EDF66D6}" destId="{D9C4D992-1DD1-4AF3-98CE-45CC626EB73B}" srcOrd="0" destOrd="0" presId="urn:microsoft.com/office/officeart/2005/8/layout/chart3"/>
    <dgm:cxn modelId="{944E53E5-FAC1-4363-9C22-C07651081C82}" type="presOf" srcId="{1CA8CF30-E282-4A86-A6CE-B806DC9EDDCE}" destId="{F44DAC60-3C34-43E3-B2BB-9B17D0CA961A}" srcOrd="0" destOrd="0" presId="urn:microsoft.com/office/officeart/2005/8/layout/chart3"/>
    <dgm:cxn modelId="{5CE8FCED-5600-4F6A-AD8C-F1F5A5569243}" type="presOf" srcId="{EA96BF9D-B4EE-4A2D-ABFD-89BC2EDF66D6}" destId="{409F9C5B-B1E8-4381-AC3C-B7B3339B7A5F}" srcOrd="1" destOrd="0" presId="urn:microsoft.com/office/officeart/2005/8/layout/chart3"/>
    <dgm:cxn modelId="{EDF267EE-E1B4-464F-9581-2571F7EFC23A}" srcId="{8A681191-C6C7-4EBC-AB3E-5426BC37B206}" destId="{EA96BF9D-B4EE-4A2D-ABFD-89BC2EDF66D6}" srcOrd="3" destOrd="0" parTransId="{5709A74A-48D2-43AF-B6F9-A641F493121C}" sibTransId="{D1C128C9-286F-4A9F-B4C9-7E997AFC8CD4}"/>
    <dgm:cxn modelId="{309C6BF2-A709-4136-B332-4C6BFE6F8421}" type="presOf" srcId="{9BDE539F-76AA-412A-B8B7-E566EBCED314}" destId="{9F341DE7-E01F-4445-8133-5ADCADF578EF}" srcOrd="0" destOrd="0" presId="urn:microsoft.com/office/officeart/2005/8/layout/chart3"/>
    <dgm:cxn modelId="{F176C9F7-AA48-45AC-A27D-A72B69A59B44}" type="presOf" srcId="{C4EC7F0A-B1B1-4629-99BF-3C0F1DE18E30}" destId="{331FE487-B050-4731-A210-7E91A9B6B917}" srcOrd="0" destOrd="0" presId="urn:microsoft.com/office/officeart/2005/8/layout/chart3"/>
    <dgm:cxn modelId="{BAF66869-A0CA-4278-82BC-9720CA45C3E0}" type="presParOf" srcId="{D8508891-E6A1-4E61-8ACF-A3625ADAE606}" destId="{331FE487-B050-4731-A210-7E91A9B6B917}" srcOrd="0" destOrd="0" presId="urn:microsoft.com/office/officeart/2005/8/layout/chart3"/>
    <dgm:cxn modelId="{BD5C4C14-5C8E-410B-BB41-9A43560FAD48}" type="presParOf" srcId="{D8508891-E6A1-4E61-8ACF-A3625ADAE606}" destId="{1B381310-5FD8-40B4-B3D8-0708ABF1AA53}" srcOrd="1" destOrd="0" presId="urn:microsoft.com/office/officeart/2005/8/layout/chart3"/>
    <dgm:cxn modelId="{3CF37E52-0ECA-4342-BCD9-709CFA7AB310}" type="presParOf" srcId="{D8508891-E6A1-4E61-8ACF-A3625ADAE606}" destId="{9F341DE7-E01F-4445-8133-5ADCADF578EF}" srcOrd="2" destOrd="0" presId="urn:microsoft.com/office/officeart/2005/8/layout/chart3"/>
    <dgm:cxn modelId="{FAE4B82D-525D-441A-9759-CFBEB7CFD351}" type="presParOf" srcId="{D8508891-E6A1-4E61-8ACF-A3625ADAE606}" destId="{47812488-CFC7-42FA-89A1-C6541836A30D}" srcOrd="3" destOrd="0" presId="urn:microsoft.com/office/officeart/2005/8/layout/chart3"/>
    <dgm:cxn modelId="{E2DE1E18-E765-4931-8C4A-A37D0B04F8AE}" type="presParOf" srcId="{D8508891-E6A1-4E61-8ACF-A3625ADAE606}" destId="{F44DAC60-3C34-43E3-B2BB-9B17D0CA961A}" srcOrd="4" destOrd="0" presId="urn:microsoft.com/office/officeart/2005/8/layout/chart3"/>
    <dgm:cxn modelId="{24AF27DD-4273-40B5-BBB9-C38D9E664A5D}" type="presParOf" srcId="{D8508891-E6A1-4E61-8ACF-A3625ADAE606}" destId="{0CFFF2BA-C1B2-40A3-9066-757D08AE397B}" srcOrd="5" destOrd="0" presId="urn:microsoft.com/office/officeart/2005/8/layout/chart3"/>
    <dgm:cxn modelId="{1AE15114-170D-4215-BA4E-D236573365A3}" type="presParOf" srcId="{D8508891-E6A1-4E61-8ACF-A3625ADAE606}" destId="{D9C4D992-1DD1-4AF3-98CE-45CC626EB73B}" srcOrd="6" destOrd="0" presId="urn:microsoft.com/office/officeart/2005/8/layout/chart3"/>
    <dgm:cxn modelId="{38381587-4E63-41E8-B284-3D9DFB777F56}" type="presParOf" srcId="{D8508891-E6A1-4E61-8ACF-A3625ADAE606}" destId="{409F9C5B-B1E8-4381-AC3C-B7B3339B7A5F}" srcOrd="7" destOrd="0" presId="urn:microsoft.com/office/officeart/2005/8/layout/chart3"/>
    <dgm:cxn modelId="{70929AA7-D9DE-406C-8EC6-048173F70AB5}" type="presParOf" srcId="{D8508891-E6A1-4E61-8ACF-A3625ADAE606}" destId="{0A9DC0F5-1036-4E9B-A587-08A3C521C115}" srcOrd="8" destOrd="0" presId="urn:microsoft.com/office/officeart/2005/8/layout/chart3"/>
    <dgm:cxn modelId="{A1B7D1B6-97C8-46D3-A279-09253C67F7A5}" type="presParOf" srcId="{D8508891-E6A1-4E61-8ACF-A3625ADAE606}" destId="{AAE6BD3B-5DB3-4E13-BC98-F5E6D1088C35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A19EC0-EDC5-43E2-8F3E-DBB7BC2FC03A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8FCE0E7-CAE5-442D-8A43-0D884893CAE3}">
      <dgm:prSet custT="1"/>
      <dgm:spPr/>
      <dgm:t>
        <a:bodyPr/>
        <a:lstStyle/>
        <a:p>
          <a:r>
            <a:rPr lang="el-GR" sz="3200" b="1" dirty="0">
              <a:latin typeface="Trebuchet MS" panose="020B0603020202020204" pitchFamily="34" charset="0"/>
            </a:rPr>
            <a:t>Συνέργειες θετικές μέσα από το </a:t>
          </a:r>
          <a:r>
            <a:rPr lang="en-US" sz="3200" b="1" dirty="0">
              <a:latin typeface="Trebuchet MS" panose="020B0603020202020204" pitchFamily="34" charset="0"/>
            </a:rPr>
            <a:t>AKIS </a:t>
          </a:r>
        </a:p>
      </dgm:t>
    </dgm:pt>
    <dgm:pt modelId="{94D4CE2E-2594-47CF-9DBF-F509456693E5}" type="parTrans" cxnId="{1A9F1511-D078-4250-BD5A-A99766F35117}">
      <dgm:prSet/>
      <dgm:spPr/>
      <dgm:t>
        <a:bodyPr/>
        <a:lstStyle/>
        <a:p>
          <a:endParaRPr lang="en-US" sz="1600">
            <a:latin typeface="Trebuchet MS" panose="020B0603020202020204" pitchFamily="34" charset="0"/>
          </a:endParaRPr>
        </a:p>
      </dgm:t>
    </dgm:pt>
    <dgm:pt modelId="{24120EBF-C73F-4E8F-A3A5-8E4952714576}" type="sibTrans" cxnId="{1A9F1511-D078-4250-BD5A-A99766F35117}">
      <dgm:prSet custT="1"/>
      <dgm:spPr/>
      <dgm:t>
        <a:bodyPr/>
        <a:lstStyle/>
        <a:p>
          <a:endParaRPr lang="en-US" sz="1600">
            <a:latin typeface="Trebuchet MS" panose="020B0603020202020204" pitchFamily="34" charset="0"/>
          </a:endParaRPr>
        </a:p>
      </dgm:t>
    </dgm:pt>
    <dgm:pt modelId="{46F76DE2-0C30-4207-83AD-9FCC231C6F52}">
      <dgm:prSet/>
      <dgm:spPr/>
      <dgm:t>
        <a:bodyPr/>
        <a:lstStyle/>
        <a:p>
          <a:r>
            <a:rPr lang="el-GR" dirty="0"/>
            <a:t>Η γεφύρωση του χάσματος μεταξύ έρευνας και πρακτικής εφαρμογής</a:t>
          </a:r>
          <a:endParaRPr lang="en-US" dirty="0">
            <a:latin typeface="Trebuchet MS" panose="020B0603020202020204" pitchFamily="34" charset="0"/>
          </a:endParaRPr>
        </a:p>
      </dgm:t>
    </dgm:pt>
    <dgm:pt modelId="{FD701C78-9D96-4921-86B3-FEEBE671BBFF}" type="parTrans" cxnId="{6450891D-321C-449E-8242-74EDF1E168B5}">
      <dgm:prSet/>
      <dgm:spPr/>
      <dgm:t>
        <a:bodyPr/>
        <a:lstStyle/>
        <a:p>
          <a:endParaRPr lang="el-GR"/>
        </a:p>
      </dgm:t>
    </dgm:pt>
    <dgm:pt modelId="{6941ED41-C4C7-43B3-9401-FBCA5FFA3ACB}" type="sibTrans" cxnId="{6450891D-321C-449E-8242-74EDF1E168B5}">
      <dgm:prSet/>
      <dgm:spPr/>
      <dgm:t>
        <a:bodyPr/>
        <a:lstStyle/>
        <a:p>
          <a:endParaRPr lang="el-GR"/>
        </a:p>
      </dgm:t>
    </dgm:pt>
    <dgm:pt modelId="{656F26DC-2B61-430A-8149-BBF848C1692F}">
      <dgm:prSet/>
      <dgm:spPr/>
      <dgm:t>
        <a:bodyPr/>
        <a:lstStyle/>
        <a:p>
          <a:r>
            <a:rPr lang="el-GR" dirty="0"/>
            <a:t>Η αξιοποίηση της επιστημονικής γνώσης, της εμπειρίας και των ερευνητικών αποτελεσμάτων</a:t>
          </a:r>
          <a:endParaRPr lang="en-US" dirty="0">
            <a:latin typeface="Trebuchet MS" panose="020B0603020202020204" pitchFamily="34" charset="0"/>
          </a:endParaRPr>
        </a:p>
      </dgm:t>
    </dgm:pt>
    <dgm:pt modelId="{FF2E7D0B-71AB-496D-BEFE-6CC11D61FAEF}" type="parTrans" cxnId="{DAA1A0DB-A3F2-4CD4-B9C2-053710EA84DA}">
      <dgm:prSet/>
      <dgm:spPr/>
      <dgm:t>
        <a:bodyPr/>
        <a:lstStyle/>
        <a:p>
          <a:endParaRPr lang="el-GR"/>
        </a:p>
      </dgm:t>
    </dgm:pt>
    <dgm:pt modelId="{C454847B-1F39-477E-B12B-8C5896B3996B}" type="sibTrans" cxnId="{DAA1A0DB-A3F2-4CD4-B9C2-053710EA84DA}">
      <dgm:prSet/>
      <dgm:spPr/>
      <dgm:t>
        <a:bodyPr/>
        <a:lstStyle/>
        <a:p>
          <a:endParaRPr lang="el-GR"/>
        </a:p>
      </dgm:t>
    </dgm:pt>
    <dgm:pt modelId="{23696386-3376-4983-9811-A25C2A7A8D25}">
      <dgm:prSet/>
      <dgm:spPr/>
      <dgm:t>
        <a:bodyPr/>
        <a:lstStyle/>
        <a:p>
          <a:r>
            <a:rPr lang="el-GR" dirty="0"/>
            <a:t>Η βελτίωση της παραγωγικότητας και η βιωσιμότητα της γεωργίας</a:t>
          </a:r>
          <a:endParaRPr lang="en-US" dirty="0">
            <a:latin typeface="Trebuchet MS" panose="020B0603020202020204" pitchFamily="34" charset="0"/>
          </a:endParaRPr>
        </a:p>
      </dgm:t>
    </dgm:pt>
    <dgm:pt modelId="{0A0CDB57-F723-4D9A-8154-E3ECB0C3A8DD}" type="parTrans" cxnId="{EBBD1929-5555-486C-BF0E-A534653F021C}">
      <dgm:prSet/>
      <dgm:spPr/>
      <dgm:t>
        <a:bodyPr/>
        <a:lstStyle/>
        <a:p>
          <a:endParaRPr lang="el-GR"/>
        </a:p>
      </dgm:t>
    </dgm:pt>
    <dgm:pt modelId="{5C744774-0925-438A-819F-FE6EEED038F4}" type="sibTrans" cxnId="{EBBD1929-5555-486C-BF0E-A534653F021C}">
      <dgm:prSet/>
      <dgm:spPr/>
      <dgm:t>
        <a:bodyPr/>
        <a:lstStyle/>
        <a:p>
          <a:endParaRPr lang="el-GR"/>
        </a:p>
      </dgm:t>
    </dgm:pt>
    <dgm:pt modelId="{025FB8F0-7496-47E9-96E8-0A199CDA4BF7}" type="pres">
      <dgm:prSet presAssocID="{45A19EC0-EDC5-43E2-8F3E-DBB7BC2FC03A}" presName="outerComposite" presStyleCnt="0">
        <dgm:presLayoutVars>
          <dgm:chMax val="5"/>
          <dgm:dir/>
          <dgm:resizeHandles val="exact"/>
        </dgm:presLayoutVars>
      </dgm:prSet>
      <dgm:spPr/>
    </dgm:pt>
    <dgm:pt modelId="{27EB7633-C7CA-45DD-A4FF-65A9A5E6B8B7}" type="pres">
      <dgm:prSet presAssocID="{45A19EC0-EDC5-43E2-8F3E-DBB7BC2FC03A}" presName="dummyMaxCanvas" presStyleCnt="0">
        <dgm:presLayoutVars/>
      </dgm:prSet>
      <dgm:spPr/>
    </dgm:pt>
    <dgm:pt modelId="{F8829251-DF6D-48E9-9602-AD5E4423D402}" type="pres">
      <dgm:prSet presAssocID="{45A19EC0-EDC5-43E2-8F3E-DBB7BC2FC03A}" presName="FourNodes_1" presStyleLbl="node1" presStyleIdx="0" presStyleCnt="4" custLinFactNeighborX="-2450">
        <dgm:presLayoutVars>
          <dgm:bulletEnabled val="1"/>
        </dgm:presLayoutVars>
      </dgm:prSet>
      <dgm:spPr/>
    </dgm:pt>
    <dgm:pt modelId="{6B441230-3EB9-4D3B-BE3E-441D76777160}" type="pres">
      <dgm:prSet presAssocID="{45A19EC0-EDC5-43E2-8F3E-DBB7BC2FC03A}" presName="FourNodes_2" presStyleLbl="node1" presStyleIdx="1" presStyleCnt="4">
        <dgm:presLayoutVars>
          <dgm:bulletEnabled val="1"/>
        </dgm:presLayoutVars>
      </dgm:prSet>
      <dgm:spPr/>
    </dgm:pt>
    <dgm:pt modelId="{0B5B97B2-667F-414D-BC61-1C223BEFAFA9}" type="pres">
      <dgm:prSet presAssocID="{45A19EC0-EDC5-43E2-8F3E-DBB7BC2FC03A}" presName="FourNodes_3" presStyleLbl="node1" presStyleIdx="2" presStyleCnt="4">
        <dgm:presLayoutVars>
          <dgm:bulletEnabled val="1"/>
        </dgm:presLayoutVars>
      </dgm:prSet>
      <dgm:spPr/>
    </dgm:pt>
    <dgm:pt modelId="{33AAC077-99BD-4152-BE05-5A7080DBC7E2}" type="pres">
      <dgm:prSet presAssocID="{45A19EC0-EDC5-43E2-8F3E-DBB7BC2FC03A}" presName="FourNodes_4" presStyleLbl="node1" presStyleIdx="3" presStyleCnt="4">
        <dgm:presLayoutVars>
          <dgm:bulletEnabled val="1"/>
        </dgm:presLayoutVars>
      </dgm:prSet>
      <dgm:spPr/>
    </dgm:pt>
    <dgm:pt modelId="{0B71FE60-4D95-49FA-BB87-5C9399AB5D64}" type="pres">
      <dgm:prSet presAssocID="{45A19EC0-EDC5-43E2-8F3E-DBB7BC2FC03A}" presName="FourConn_1-2" presStyleLbl="fgAccFollowNode1" presStyleIdx="0" presStyleCnt="3">
        <dgm:presLayoutVars>
          <dgm:bulletEnabled val="1"/>
        </dgm:presLayoutVars>
      </dgm:prSet>
      <dgm:spPr/>
    </dgm:pt>
    <dgm:pt modelId="{6AA5C936-73E6-435E-86C1-E28363A5BA08}" type="pres">
      <dgm:prSet presAssocID="{45A19EC0-EDC5-43E2-8F3E-DBB7BC2FC03A}" presName="FourConn_2-3" presStyleLbl="fgAccFollowNode1" presStyleIdx="1" presStyleCnt="3">
        <dgm:presLayoutVars>
          <dgm:bulletEnabled val="1"/>
        </dgm:presLayoutVars>
      </dgm:prSet>
      <dgm:spPr/>
    </dgm:pt>
    <dgm:pt modelId="{86BC9C9E-46B2-4C97-8034-87F5ACF8814A}" type="pres">
      <dgm:prSet presAssocID="{45A19EC0-EDC5-43E2-8F3E-DBB7BC2FC03A}" presName="FourConn_3-4" presStyleLbl="fgAccFollowNode1" presStyleIdx="2" presStyleCnt="3">
        <dgm:presLayoutVars>
          <dgm:bulletEnabled val="1"/>
        </dgm:presLayoutVars>
      </dgm:prSet>
      <dgm:spPr/>
    </dgm:pt>
    <dgm:pt modelId="{2CC06E13-3726-46B9-809E-5E6F533B1C11}" type="pres">
      <dgm:prSet presAssocID="{45A19EC0-EDC5-43E2-8F3E-DBB7BC2FC03A}" presName="FourNodes_1_text" presStyleLbl="node1" presStyleIdx="3" presStyleCnt="4">
        <dgm:presLayoutVars>
          <dgm:bulletEnabled val="1"/>
        </dgm:presLayoutVars>
      </dgm:prSet>
      <dgm:spPr/>
    </dgm:pt>
    <dgm:pt modelId="{83269213-4DE6-4430-9AA3-3372858FACFB}" type="pres">
      <dgm:prSet presAssocID="{45A19EC0-EDC5-43E2-8F3E-DBB7BC2FC03A}" presName="FourNodes_2_text" presStyleLbl="node1" presStyleIdx="3" presStyleCnt="4">
        <dgm:presLayoutVars>
          <dgm:bulletEnabled val="1"/>
        </dgm:presLayoutVars>
      </dgm:prSet>
      <dgm:spPr/>
    </dgm:pt>
    <dgm:pt modelId="{106C8128-42BD-419C-91D6-1F6E0840F477}" type="pres">
      <dgm:prSet presAssocID="{45A19EC0-EDC5-43E2-8F3E-DBB7BC2FC03A}" presName="FourNodes_3_text" presStyleLbl="node1" presStyleIdx="3" presStyleCnt="4">
        <dgm:presLayoutVars>
          <dgm:bulletEnabled val="1"/>
        </dgm:presLayoutVars>
      </dgm:prSet>
      <dgm:spPr/>
    </dgm:pt>
    <dgm:pt modelId="{AC26F227-5081-43A0-9D9F-689097309033}" type="pres">
      <dgm:prSet presAssocID="{45A19EC0-EDC5-43E2-8F3E-DBB7BC2FC03A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19590405-74DC-4936-A392-07CE7CF83E7E}" type="presOf" srcId="{46F76DE2-0C30-4207-83AD-9FCC231C6F52}" destId="{6B441230-3EB9-4D3B-BE3E-441D76777160}" srcOrd="0" destOrd="0" presId="urn:microsoft.com/office/officeart/2005/8/layout/vProcess5"/>
    <dgm:cxn modelId="{6DE5CC0A-A354-41DC-A48F-57ABDD6F2110}" type="presOf" srcId="{45A19EC0-EDC5-43E2-8F3E-DBB7BC2FC03A}" destId="{025FB8F0-7496-47E9-96E8-0A199CDA4BF7}" srcOrd="0" destOrd="0" presId="urn:microsoft.com/office/officeart/2005/8/layout/vProcess5"/>
    <dgm:cxn modelId="{1A9F1511-D078-4250-BD5A-A99766F35117}" srcId="{45A19EC0-EDC5-43E2-8F3E-DBB7BC2FC03A}" destId="{E8FCE0E7-CAE5-442D-8A43-0D884893CAE3}" srcOrd="0" destOrd="0" parTransId="{94D4CE2E-2594-47CF-9DBF-F509456693E5}" sibTransId="{24120EBF-C73F-4E8F-A3A5-8E4952714576}"/>
    <dgm:cxn modelId="{6450891D-321C-449E-8242-74EDF1E168B5}" srcId="{45A19EC0-EDC5-43E2-8F3E-DBB7BC2FC03A}" destId="{46F76DE2-0C30-4207-83AD-9FCC231C6F52}" srcOrd="1" destOrd="0" parTransId="{FD701C78-9D96-4921-86B3-FEEBE671BBFF}" sibTransId="{6941ED41-C4C7-43B3-9401-FBCA5FFA3ACB}"/>
    <dgm:cxn modelId="{CA1F4722-72B5-4297-A919-0A544B61901D}" type="presOf" srcId="{23696386-3376-4983-9811-A25C2A7A8D25}" destId="{AC26F227-5081-43A0-9D9F-689097309033}" srcOrd="1" destOrd="0" presId="urn:microsoft.com/office/officeart/2005/8/layout/vProcess5"/>
    <dgm:cxn modelId="{32C4A022-2F9A-4447-B2C6-9EBF84AA8AB3}" type="presOf" srcId="{46F76DE2-0C30-4207-83AD-9FCC231C6F52}" destId="{83269213-4DE6-4430-9AA3-3372858FACFB}" srcOrd="1" destOrd="0" presId="urn:microsoft.com/office/officeart/2005/8/layout/vProcess5"/>
    <dgm:cxn modelId="{3BA08928-80C6-495B-833B-DE231875B637}" type="presOf" srcId="{E8FCE0E7-CAE5-442D-8A43-0D884893CAE3}" destId="{2CC06E13-3726-46B9-809E-5E6F533B1C11}" srcOrd="1" destOrd="0" presId="urn:microsoft.com/office/officeart/2005/8/layout/vProcess5"/>
    <dgm:cxn modelId="{EBBD1929-5555-486C-BF0E-A534653F021C}" srcId="{45A19EC0-EDC5-43E2-8F3E-DBB7BC2FC03A}" destId="{23696386-3376-4983-9811-A25C2A7A8D25}" srcOrd="3" destOrd="0" parTransId="{0A0CDB57-F723-4D9A-8154-E3ECB0C3A8DD}" sibTransId="{5C744774-0925-438A-819F-FE6EEED038F4}"/>
    <dgm:cxn modelId="{FCF9C035-1222-4C9A-89E3-88CC3ADD6D05}" type="presOf" srcId="{C454847B-1F39-477E-B12B-8C5896B3996B}" destId="{86BC9C9E-46B2-4C97-8034-87F5ACF8814A}" srcOrd="0" destOrd="0" presId="urn:microsoft.com/office/officeart/2005/8/layout/vProcess5"/>
    <dgm:cxn modelId="{51A73561-BB00-4D45-90A2-D3D14A68D1CC}" type="presOf" srcId="{656F26DC-2B61-430A-8149-BBF848C1692F}" destId="{106C8128-42BD-419C-91D6-1F6E0840F477}" srcOrd="1" destOrd="0" presId="urn:microsoft.com/office/officeart/2005/8/layout/vProcess5"/>
    <dgm:cxn modelId="{64059148-C9FE-4769-93CD-7715BF9FF4AC}" type="presOf" srcId="{6941ED41-C4C7-43B3-9401-FBCA5FFA3ACB}" destId="{6AA5C936-73E6-435E-86C1-E28363A5BA08}" srcOrd="0" destOrd="0" presId="urn:microsoft.com/office/officeart/2005/8/layout/vProcess5"/>
    <dgm:cxn modelId="{9FC94772-7C2B-43F6-B78A-B95580DE4506}" type="presOf" srcId="{24120EBF-C73F-4E8F-A3A5-8E4952714576}" destId="{0B71FE60-4D95-49FA-BB87-5C9399AB5D64}" srcOrd="0" destOrd="0" presId="urn:microsoft.com/office/officeart/2005/8/layout/vProcess5"/>
    <dgm:cxn modelId="{76FAB495-0B23-4513-A3B4-7B52FE45C410}" type="presOf" srcId="{656F26DC-2B61-430A-8149-BBF848C1692F}" destId="{0B5B97B2-667F-414D-BC61-1C223BEFAFA9}" srcOrd="0" destOrd="0" presId="urn:microsoft.com/office/officeart/2005/8/layout/vProcess5"/>
    <dgm:cxn modelId="{D4C76DAD-6D5D-49EE-B399-1E6447C7F0EB}" type="presOf" srcId="{23696386-3376-4983-9811-A25C2A7A8D25}" destId="{33AAC077-99BD-4152-BE05-5A7080DBC7E2}" srcOrd="0" destOrd="0" presId="urn:microsoft.com/office/officeart/2005/8/layout/vProcess5"/>
    <dgm:cxn modelId="{B324F9C6-47EC-4D0C-818A-87B5213ECBFE}" type="presOf" srcId="{E8FCE0E7-CAE5-442D-8A43-0D884893CAE3}" destId="{F8829251-DF6D-48E9-9602-AD5E4423D402}" srcOrd="0" destOrd="0" presId="urn:microsoft.com/office/officeart/2005/8/layout/vProcess5"/>
    <dgm:cxn modelId="{DAA1A0DB-A3F2-4CD4-B9C2-053710EA84DA}" srcId="{45A19EC0-EDC5-43E2-8F3E-DBB7BC2FC03A}" destId="{656F26DC-2B61-430A-8149-BBF848C1692F}" srcOrd="2" destOrd="0" parTransId="{FF2E7D0B-71AB-496D-BEFE-6CC11D61FAEF}" sibTransId="{C454847B-1F39-477E-B12B-8C5896B3996B}"/>
    <dgm:cxn modelId="{5EA8151A-85DF-411F-BBE2-B7319D19A7D7}" type="presParOf" srcId="{025FB8F0-7496-47E9-96E8-0A199CDA4BF7}" destId="{27EB7633-C7CA-45DD-A4FF-65A9A5E6B8B7}" srcOrd="0" destOrd="0" presId="urn:microsoft.com/office/officeart/2005/8/layout/vProcess5"/>
    <dgm:cxn modelId="{A8AE7FF7-E714-413C-AC1A-DE15B2253173}" type="presParOf" srcId="{025FB8F0-7496-47E9-96E8-0A199CDA4BF7}" destId="{F8829251-DF6D-48E9-9602-AD5E4423D402}" srcOrd="1" destOrd="0" presId="urn:microsoft.com/office/officeart/2005/8/layout/vProcess5"/>
    <dgm:cxn modelId="{326A556D-4647-4BE3-8247-FB45C3AC713F}" type="presParOf" srcId="{025FB8F0-7496-47E9-96E8-0A199CDA4BF7}" destId="{6B441230-3EB9-4D3B-BE3E-441D76777160}" srcOrd="2" destOrd="0" presId="urn:microsoft.com/office/officeart/2005/8/layout/vProcess5"/>
    <dgm:cxn modelId="{FE47A57A-5879-4860-A4DB-45616E423BF7}" type="presParOf" srcId="{025FB8F0-7496-47E9-96E8-0A199CDA4BF7}" destId="{0B5B97B2-667F-414D-BC61-1C223BEFAFA9}" srcOrd="3" destOrd="0" presId="urn:microsoft.com/office/officeart/2005/8/layout/vProcess5"/>
    <dgm:cxn modelId="{00C4710D-0CC2-4AA6-8927-0367C9F6192A}" type="presParOf" srcId="{025FB8F0-7496-47E9-96E8-0A199CDA4BF7}" destId="{33AAC077-99BD-4152-BE05-5A7080DBC7E2}" srcOrd="4" destOrd="0" presId="urn:microsoft.com/office/officeart/2005/8/layout/vProcess5"/>
    <dgm:cxn modelId="{9ADA0C6C-8A94-457A-B581-12AE3DA3D25A}" type="presParOf" srcId="{025FB8F0-7496-47E9-96E8-0A199CDA4BF7}" destId="{0B71FE60-4D95-49FA-BB87-5C9399AB5D64}" srcOrd="5" destOrd="0" presId="urn:microsoft.com/office/officeart/2005/8/layout/vProcess5"/>
    <dgm:cxn modelId="{86A6425B-B143-4B3F-AD06-F0E4AB3AC7DE}" type="presParOf" srcId="{025FB8F0-7496-47E9-96E8-0A199CDA4BF7}" destId="{6AA5C936-73E6-435E-86C1-E28363A5BA08}" srcOrd="6" destOrd="0" presId="urn:microsoft.com/office/officeart/2005/8/layout/vProcess5"/>
    <dgm:cxn modelId="{211F488F-DDC6-462A-A3DA-AFF361580482}" type="presParOf" srcId="{025FB8F0-7496-47E9-96E8-0A199CDA4BF7}" destId="{86BC9C9E-46B2-4C97-8034-87F5ACF8814A}" srcOrd="7" destOrd="0" presId="urn:microsoft.com/office/officeart/2005/8/layout/vProcess5"/>
    <dgm:cxn modelId="{C390E7D7-7E6E-47E5-BBB4-89401DB36502}" type="presParOf" srcId="{025FB8F0-7496-47E9-96E8-0A199CDA4BF7}" destId="{2CC06E13-3726-46B9-809E-5E6F533B1C11}" srcOrd="8" destOrd="0" presId="urn:microsoft.com/office/officeart/2005/8/layout/vProcess5"/>
    <dgm:cxn modelId="{3485B63D-D507-43C6-B342-9790DD5EA58D}" type="presParOf" srcId="{025FB8F0-7496-47E9-96E8-0A199CDA4BF7}" destId="{83269213-4DE6-4430-9AA3-3372858FACFB}" srcOrd="9" destOrd="0" presId="urn:microsoft.com/office/officeart/2005/8/layout/vProcess5"/>
    <dgm:cxn modelId="{DA2C691D-85FF-4C79-BFE0-101C44BCACC2}" type="presParOf" srcId="{025FB8F0-7496-47E9-96E8-0A199CDA4BF7}" destId="{106C8128-42BD-419C-91D6-1F6E0840F477}" srcOrd="10" destOrd="0" presId="urn:microsoft.com/office/officeart/2005/8/layout/vProcess5"/>
    <dgm:cxn modelId="{DB0327BB-0684-41D0-8600-BEA92D5EDD61}" type="presParOf" srcId="{025FB8F0-7496-47E9-96E8-0A199CDA4BF7}" destId="{AC26F227-5081-43A0-9D9F-689097309033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5AFF46-C83D-488C-961F-30C2E98E390F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8D692FC-97A4-4F34-BF94-1B44B858AF5B}">
      <dgm:prSet/>
      <dgm:spPr/>
      <dgm:t>
        <a:bodyPr/>
        <a:lstStyle/>
        <a:p>
          <a:r>
            <a:rPr lang="el-GR" dirty="0" err="1"/>
            <a:t>Βιοασφάλεια</a:t>
          </a:r>
          <a:r>
            <a:rPr lang="el-GR" dirty="0"/>
            <a:t> και υγιεινή του ζωικού κεφαλαίου </a:t>
          </a:r>
          <a:endParaRPr lang="en-US" dirty="0"/>
        </a:p>
      </dgm:t>
    </dgm:pt>
    <dgm:pt modelId="{425C3799-9F24-430B-A11A-3F1FD23D8EEE}" type="parTrans" cxnId="{A76DBDFE-D94C-4CFC-9E44-610275CDBF9E}">
      <dgm:prSet/>
      <dgm:spPr/>
      <dgm:t>
        <a:bodyPr/>
        <a:lstStyle/>
        <a:p>
          <a:endParaRPr lang="en-US"/>
        </a:p>
      </dgm:t>
    </dgm:pt>
    <dgm:pt modelId="{9C986E24-87D9-42E6-ADA8-ABE2D5B6C49E}" type="sibTrans" cxnId="{A76DBDFE-D94C-4CFC-9E44-610275CDBF9E}">
      <dgm:prSet/>
      <dgm:spPr/>
      <dgm:t>
        <a:bodyPr/>
        <a:lstStyle/>
        <a:p>
          <a:endParaRPr lang="en-US"/>
        </a:p>
      </dgm:t>
    </dgm:pt>
    <dgm:pt modelId="{A76EDC25-34A8-4DBA-9080-6642C24A6284}">
      <dgm:prSet/>
      <dgm:spPr/>
      <dgm:t>
        <a:bodyPr/>
        <a:lstStyle/>
        <a:p>
          <a:r>
            <a:rPr lang="el-GR"/>
            <a:t>Καλή διαβίωση των ζώων </a:t>
          </a:r>
          <a:endParaRPr lang="en-US"/>
        </a:p>
      </dgm:t>
    </dgm:pt>
    <dgm:pt modelId="{9EDB33A1-48F9-489A-B0BC-8B769DD284F4}" type="parTrans" cxnId="{9B6BE2D6-560A-498F-8D5C-F49E04010188}">
      <dgm:prSet/>
      <dgm:spPr/>
      <dgm:t>
        <a:bodyPr/>
        <a:lstStyle/>
        <a:p>
          <a:endParaRPr lang="en-US"/>
        </a:p>
      </dgm:t>
    </dgm:pt>
    <dgm:pt modelId="{9C274EB7-F635-434A-86E8-35AD8243B97F}" type="sibTrans" cxnId="{9B6BE2D6-560A-498F-8D5C-F49E04010188}">
      <dgm:prSet/>
      <dgm:spPr/>
      <dgm:t>
        <a:bodyPr/>
        <a:lstStyle/>
        <a:p>
          <a:endParaRPr lang="en-US"/>
        </a:p>
      </dgm:t>
    </dgm:pt>
    <dgm:pt modelId="{6376FA95-3751-4112-B81C-7BD6407F90E8}">
      <dgm:prSet/>
      <dgm:spPr/>
      <dgm:t>
        <a:bodyPr/>
        <a:lstStyle/>
        <a:p>
          <a:r>
            <a:rPr lang="el-GR" dirty="0"/>
            <a:t>Βελτίωση του Ζωικού Κεφαλαίου της εκμετάλλευσης </a:t>
          </a:r>
          <a:endParaRPr lang="en-US" dirty="0"/>
        </a:p>
      </dgm:t>
    </dgm:pt>
    <dgm:pt modelId="{B4A1851A-EC7C-481B-8AC0-667E6ABB46D3}" type="parTrans" cxnId="{59F2336F-9B75-4D2D-A3F5-350B89CD536E}">
      <dgm:prSet/>
      <dgm:spPr/>
      <dgm:t>
        <a:bodyPr/>
        <a:lstStyle/>
        <a:p>
          <a:endParaRPr lang="en-US"/>
        </a:p>
      </dgm:t>
    </dgm:pt>
    <dgm:pt modelId="{AF983564-EFC6-4E4B-B931-DB5FC99374A0}" type="sibTrans" cxnId="{59F2336F-9B75-4D2D-A3F5-350B89CD536E}">
      <dgm:prSet/>
      <dgm:spPr/>
      <dgm:t>
        <a:bodyPr/>
        <a:lstStyle/>
        <a:p>
          <a:endParaRPr lang="en-US"/>
        </a:p>
      </dgm:t>
    </dgm:pt>
    <dgm:pt modelId="{88E1D5CA-9336-4796-820B-CFEE9C096CED}">
      <dgm:prSet/>
      <dgm:spPr/>
      <dgm:t>
        <a:bodyPr/>
        <a:lstStyle/>
        <a:p>
          <a:r>
            <a:rPr lang="el-GR" dirty="0"/>
            <a:t>Ορθή διατροφή </a:t>
          </a:r>
          <a:r>
            <a:rPr lang="el-GR" dirty="0">
              <a:latin typeface="Trebuchet MS" panose="020B0603020202020204" pitchFamily="34" charset="0"/>
            </a:rPr>
            <a:t>των</a:t>
          </a:r>
          <a:r>
            <a:rPr lang="el-GR" dirty="0"/>
            <a:t> ζώων για παραγωγή προϊόντων ποιότητας γάλακτος και κρέατος </a:t>
          </a:r>
          <a:endParaRPr lang="en-US" dirty="0"/>
        </a:p>
      </dgm:t>
    </dgm:pt>
    <dgm:pt modelId="{0C154416-3F4C-4957-A26B-DD8B4B536C9C}" type="parTrans" cxnId="{E0AFC203-1F3B-4B3D-81B7-D61371ECA614}">
      <dgm:prSet/>
      <dgm:spPr/>
      <dgm:t>
        <a:bodyPr/>
        <a:lstStyle/>
        <a:p>
          <a:endParaRPr lang="en-US"/>
        </a:p>
      </dgm:t>
    </dgm:pt>
    <dgm:pt modelId="{AAD178F6-88B3-467C-95FE-67B1C2CE76FD}" type="sibTrans" cxnId="{E0AFC203-1F3B-4B3D-81B7-D61371ECA614}">
      <dgm:prSet/>
      <dgm:spPr/>
      <dgm:t>
        <a:bodyPr/>
        <a:lstStyle/>
        <a:p>
          <a:endParaRPr lang="en-US"/>
        </a:p>
      </dgm:t>
    </dgm:pt>
    <dgm:pt modelId="{C2408DF3-BF72-4A54-A344-986B0DFD580A}">
      <dgm:prSet/>
      <dgm:spPr/>
      <dgm:t>
        <a:bodyPr/>
        <a:lstStyle/>
        <a:p>
          <a:r>
            <a:rPr lang="el-GR" dirty="0"/>
            <a:t>Ορθή διαχείριση των ζωικών προϊόντων γάλακτος και κρέατος </a:t>
          </a:r>
          <a:endParaRPr lang="en-US" dirty="0"/>
        </a:p>
      </dgm:t>
    </dgm:pt>
    <dgm:pt modelId="{969104A7-47BE-45B1-897E-6B0435A9F79F}" type="parTrans" cxnId="{C0413761-3AE3-41A0-AF22-BFC3AAF3729C}">
      <dgm:prSet/>
      <dgm:spPr/>
      <dgm:t>
        <a:bodyPr/>
        <a:lstStyle/>
        <a:p>
          <a:endParaRPr lang="en-US"/>
        </a:p>
      </dgm:t>
    </dgm:pt>
    <dgm:pt modelId="{B40D2958-1AF2-4B99-B7B6-B8F8F6BB7FF2}" type="sibTrans" cxnId="{C0413761-3AE3-41A0-AF22-BFC3AAF3729C}">
      <dgm:prSet/>
      <dgm:spPr/>
      <dgm:t>
        <a:bodyPr/>
        <a:lstStyle/>
        <a:p>
          <a:endParaRPr lang="en-US"/>
        </a:p>
      </dgm:t>
    </dgm:pt>
    <dgm:pt modelId="{B754346D-E02B-4D95-A2E4-5BC9D01BF96D}">
      <dgm:prSet/>
      <dgm:spPr/>
      <dgm:t>
        <a:bodyPr/>
        <a:lstStyle/>
        <a:p>
          <a:r>
            <a:rPr lang="el-GR" dirty="0"/>
            <a:t>Ορθή διαχείριση των αποβλήτων</a:t>
          </a:r>
          <a:endParaRPr lang="en-US" dirty="0"/>
        </a:p>
      </dgm:t>
    </dgm:pt>
    <dgm:pt modelId="{5381405B-6AC7-4B35-BA46-2DA347F24464}" type="parTrans" cxnId="{2A17106E-84B2-487F-AA0C-FB9C3912C1BA}">
      <dgm:prSet/>
      <dgm:spPr/>
      <dgm:t>
        <a:bodyPr/>
        <a:lstStyle/>
        <a:p>
          <a:endParaRPr lang="en-US"/>
        </a:p>
      </dgm:t>
    </dgm:pt>
    <dgm:pt modelId="{DD7E3CF8-6857-4B10-8A86-C10D47AE8AEC}" type="sibTrans" cxnId="{2A17106E-84B2-487F-AA0C-FB9C3912C1BA}">
      <dgm:prSet/>
      <dgm:spPr/>
      <dgm:t>
        <a:bodyPr/>
        <a:lstStyle/>
        <a:p>
          <a:endParaRPr lang="en-US"/>
        </a:p>
      </dgm:t>
    </dgm:pt>
    <dgm:pt modelId="{03F0335E-E8B6-4E67-B5D0-477A3760FD19}">
      <dgm:prSet/>
      <dgm:spPr/>
      <dgm:t>
        <a:bodyPr/>
        <a:lstStyle/>
        <a:p>
          <a:r>
            <a:rPr lang="el-GR" dirty="0" err="1"/>
            <a:t>Ιδιοπαραγωγή</a:t>
          </a:r>
          <a:r>
            <a:rPr lang="el-GR" dirty="0"/>
            <a:t> Ζωοτροφών &amp; Ορθή διαχείριση και βελτίωση της βόσκησης </a:t>
          </a:r>
          <a:endParaRPr lang="en-US" dirty="0"/>
        </a:p>
      </dgm:t>
    </dgm:pt>
    <dgm:pt modelId="{4DDFEEDE-8B1B-4A2A-A7CF-167356105B36}" type="parTrans" cxnId="{0644766B-AB04-4412-BF42-062FD3312C47}">
      <dgm:prSet/>
      <dgm:spPr/>
      <dgm:t>
        <a:bodyPr/>
        <a:lstStyle/>
        <a:p>
          <a:endParaRPr lang="en-US"/>
        </a:p>
      </dgm:t>
    </dgm:pt>
    <dgm:pt modelId="{AE483D41-0927-415D-BD12-06DBCC643620}" type="sibTrans" cxnId="{0644766B-AB04-4412-BF42-062FD3312C47}">
      <dgm:prSet/>
      <dgm:spPr/>
      <dgm:t>
        <a:bodyPr/>
        <a:lstStyle/>
        <a:p>
          <a:endParaRPr lang="en-US"/>
        </a:p>
      </dgm:t>
    </dgm:pt>
    <dgm:pt modelId="{AE2D16F0-B962-4127-A94A-5917C9D41801}" type="pres">
      <dgm:prSet presAssocID="{4F5AFF46-C83D-488C-961F-30C2E98E390F}" presName="linear" presStyleCnt="0">
        <dgm:presLayoutVars>
          <dgm:animLvl val="lvl"/>
          <dgm:resizeHandles val="exact"/>
        </dgm:presLayoutVars>
      </dgm:prSet>
      <dgm:spPr/>
    </dgm:pt>
    <dgm:pt modelId="{5928423C-616C-4DA3-9B4A-3C106875C1D7}" type="pres">
      <dgm:prSet presAssocID="{E8D692FC-97A4-4F34-BF94-1B44B858AF5B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40E0BF69-2BF7-43FB-A280-4CF94DDD59DF}" type="pres">
      <dgm:prSet presAssocID="{9C986E24-87D9-42E6-ADA8-ABE2D5B6C49E}" presName="spacer" presStyleCnt="0"/>
      <dgm:spPr/>
    </dgm:pt>
    <dgm:pt modelId="{523ECF02-AF3C-4538-82C7-2871F5E56DD9}" type="pres">
      <dgm:prSet presAssocID="{A76EDC25-34A8-4DBA-9080-6642C24A6284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963E1960-288E-425A-BE4E-7E149D413BD5}" type="pres">
      <dgm:prSet presAssocID="{9C274EB7-F635-434A-86E8-35AD8243B97F}" presName="spacer" presStyleCnt="0"/>
      <dgm:spPr/>
    </dgm:pt>
    <dgm:pt modelId="{ED003A12-747C-4B45-A4AE-E6D64E800BE0}" type="pres">
      <dgm:prSet presAssocID="{6376FA95-3751-4112-B81C-7BD6407F90E8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07708C99-2E7E-455E-9B9D-719E2027DFD3}" type="pres">
      <dgm:prSet presAssocID="{AF983564-EFC6-4E4B-B931-DB5FC99374A0}" presName="spacer" presStyleCnt="0"/>
      <dgm:spPr/>
    </dgm:pt>
    <dgm:pt modelId="{27B502E7-7A72-4D3B-BB7F-9AA728BF0864}" type="pres">
      <dgm:prSet presAssocID="{88E1D5CA-9336-4796-820B-CFEE9C096CED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28B3BC95-9F85-4047-B298-EDE8627B4C41}" type="pres">
      <dgm:prSet presAssocID="{AAD178F6-88B3-467C-95FE-67B1C2CE76FD}" presName="spacer" presStyleCnt="0"/>
      <dgm:spPr/>
    </dgm:pt>
    <dgm:pt modelId="{80E190E3-0058-46D6-880D-C537724B04EE}" type="pres">
      <dgm:prSet presAssocID="{C2408DF3-BF72-4A54-A344-986B0DFD580A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0955B6C0-4253-4A84-A641-489E910C4463}" type="pres">
      <dgm:prSet presAssocID="{B40D2958-1AF2-4B99-B7B6-B8F8F6BB7FF2}" presName="spacer" presStyleCnt="0"/>
      <dgm:spPr/>
    </dgm:pt>
    <dgm:pt modelId="{D8F1336B-DDFF-4884-AF68-C8984DE243B2}" type="pres">
      <dgm:prSet presAssocID="{B754346D-E02B-4D95-A2E4-5BC9D01BF96D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A6896E25-931D-4800-886C-85070968BD98}" type="pres">
      <dgm:prSet presAssocID="{DD7E3CF8-6857-4B10-8A86-C10D47AE8AEC}" presName="spacer" presStyleCnt="0"/>
      <dgm:spPr/>
    </dgm:pt>
    <dgm:pt modelId="{AA87E35C-AA92-4BF4-B177-98C84661B1B4}" type="pres">
      <dgm:prSet presAssocID="{03F0335E-E8B6-4E67-B5D0-477A3760FD19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E0AFC203-1F3B-4B3D-81B7-D61371ECA614}" srcId="{4F5AFF46-C83D-488C-961F-30C2E98E390F}" destId="{88E1D5CA-9336-4796-820B-CFEE9C096CED}" srcOrd="3" destOrd="0" parTransId="{0C154416-3F4C-4957-A26B-DD8B4B536C9C}" sibTransId="{AAD178F6-88B3-467C-95FE-67B1C2CE76FD}"/>
    <dgm:cxn modelId="{C0413761-3AE3-41A0-AF22-BFC3AAF3729C}" srcId="{4F5AFF46-C83D-488C-961F-30C2E98E390F}" destId="{C2408DF3-BF72-4A54-A344-986B0DFD580A}" srcOrd="4" destOrd="0" parTransId="{969104A7-47BE-45B1-897E-6B0435A9F79F}" sibTransId="{B40D2958-1AF2-4B99-B7B6-B8F8F6BB7FF2}"/>
    <dgm:cxn modelId="{0644766B-AB04-4412-BF42-062FD3312C47}" srcId="{4F5AFF46-C83D-488C-961F-30C2E98E390F}" destId="{03F0335E-E8B6-4E67-B5D0-477A3760FD19}" srcOrd="6" destOrd="0" parTransId="{4DDFEEDE-8B1B-4A2A-A7CF-167356105B36}" sibTransId="{AE483D41-0927-415D-BD12-06DBCC643620}"/>
    <dgm:cxn modelId="{3C59D66C-9E5E-4EA8-8615-A135F1CF5706}" type="presOf" srcId="{A76EDC25-34A8-4DBA-9080-6642C24A6284}" destId="{523ECF02-AF3C-4538-82C7-2871F5E56DD9}" srcOrd="0" destOrd="0" presId="urn:microsoft.com/office/officeart/2005/8/layout/vList2"/>
    <dgm:cxn modelId="{2A17106E-84B2-487F-AA0C-FB9C3912C1BA}" srcId="{4F5AFF46-C83D-488C-961F-30C2E98E390F}" destId="{B754346D-E02B-4D95-A2E4-5BC9D01BF96D}" srcOrd="5" destOrd="0" parTransId="{5381405B-6AC7-4B35-BA46-2DA347F24464}" sibTransId="{DD7E3CF8-6857-4B10-8A86-C10D47AE8AEC}"/>
    <dgm:cxn modelId="{59F2336F-9B75-4D2D-A3F5-350B89CD536E}" srcId="{4F5AFF46-C83D-488C-961F-30C2E98E390F}" destId="{6376FA95-3751-4112-B81C-7BD6407F90E8}" srcOrd="2" destOrd="0" parTransId="{B4A1851A-EC7C-481B-8AC0-667E6ABB46D3}" sibTransId="{AF983564-EFC6-4E4B-B931-DB5FC99374A0}"/>
    <dgm:cxn modelId="{933BAF70-B049-4027-BCE9-CF5A590EA4A2}" type="presOf" srcId="{88E1D5CA-9336-4796-820B-CFEE9C096CED}" destId="{27B502E7-7A72-4D3B-BB7F-9AA728BF0864}" srcOrd="0" destOrd="0" presId="urn:microsoft.com/office/officeart/2005/8/layout/vList2"/>
    <dgm:cxn modelId="{E368C474-0C9D-45C3-8F37-103A44F35B17}" type="presOf" srcId="{4F5AFF46-C83D-488C-961F-30C2E98E390F}" destId="{AE2D16F0-B962-4127-A94A-5917C9D41801}" srcOrd="0" destOrd="0" presId="urn:microsoft.com/office/officeart/2005/8/layout/vList2"/>
    <dgm:cxn modelId="{A952B175-556A-41DD-A8FD-B6729BA6C887}" type="presOf" srcId="{6376FA95-3751-4112-B81C-7BD6407F90E8}" destId="{ED003A12-747C-4B45-A4AE-E6D64E800BE0}" srcOrd="0" destOrd="0" presId="urn:microsoft.com/office/officeart/2005/8/layout/vList2"/>
    <dgm:cxn modelId="{56802676-C41F-4FCB-AF93-99DB0F6AD74B}" type="presOf" srcId="{B754346D-E02B-4D95-A2E4-5BC9D01BF96D}" destId="{D8F1336B-DDFF-4884-AF68-C8984DE243B2}" srcOrd="0" destOrd="0" presId="urn:microsoft.com/office/officeart/2005/8/layout/vList2"/>
    <dgm:cxn modelId="{0CA2A19F-B225-49AF-BE37-17E13B761E50}" type="presOf" srcId="{C2408DF3-BF72-4A54-A344-986B0DFD580A}" destId="{80E190E3-0058-46D6-880D-C537724B04EE}" srcOrd="0" destOrd="0" presId="urn:microsoft.com/office/officeart/2005/8/layout/vList2"/>
    <dgm:cxn modelId="{CD7A5FAF-D404-42CB-BF69-8129BDFC0548}" type="presOf" srcId="{E8D692FC-97A4-4F34-BF94-1B44B858AF5B}" destId="{5928423C-616C-4DA3-9B4A-3C106875C1D7}" srcOrd="0" destOrd="0" presId="urn:microsoft.com/office/officeart/2005/8/layout/vList2"/>
    <dgm:cxn modelId="{9B6BE2D6-560A-498F-8D5C-F49E04010188}" srcId="{4F5AFF46-C83D-488C-961F-30C2E98E390F}" destId="{A76EDC25-34A8-4DBA-9080-6642C24A6284}" srcOrd="1" destOrd="0" parTransId="{9EDB33A1-48F9-489A-B0BC-8B769DD284F4}" sibTransId="{9C274EB7-F635-434A-86E8-35AD8243B97F}"/>
    <dgm:cxn modelId="{59C2B4E0-4148-4EAF-9421-92C5C0B858B5}" type="presOf" srcId="{03F0335E-E8B6-4E67-B5D0-477A3760FD19}" destId="{AA87E35C-AA92-4BF4-B177-98C84661B1B4}" srcOrd="0" destOrd="0" presId="urn:microsoft.com/office/officeart/2005/8/layout/vList2"/>
    <dgm:cxn modelId="{A76DBDFE-D94C-4CFC-9E44-610275CDBF9E}" srcId="{4F5AFF46-C83D-488C-961F-30C2E98E390F}" destId="{E8D692FC-97A4-4F34-BF94-1B44B858AF5B}" srcOrd="0" destOrd="0" parTransId="{425C3799-9F24-430B-A11A-3F1FD23D8EEE}" sibTransId="{9C986E24-87D9-42E6-ADA8-ABE2D5B6C49E}"/>
    <dgm:cxn modelId="{3BBF2A71-C9F3-4A2F-B642-B56ACE6C06EB}" type="presParOf" srcId="{AE2D16F0-B962-4127-A94A-5917C9D41801}" destId="{5928423C-616C-4DA3-9B4A-3C106875C1D7}" srcOrd="0" destOrd="0" presId="urn:microsoft.com/office/officeart/2005/8/layout/vList2"/>
    <dgm:cxn modelId="{23D5D7DC-3CDA-402A-8ED4-C008DFA62A67}" type="presParOf" srcId="{AE2D16F0-B962-4127-A94A-5917C9D41801}" destId="{40E0BF69-2BF7-43FB-A280-4CF94DDD59DF}" srcOrd="1" destOrd="0" presId="urn:microsoft.com/office/officeart/2005/8/layout/vList2"/>
    <dgm:cxn modelId="{CD261F8E-B2D6-4A1D-B9F3-BACA80E1731B}" type="presParOf" srcId="{AE2D16F0-B962-4127-A94A-5917C9D41801}" destId="{523ECF02-AF3C-4538-82C7-2871F5E56DD9}" srcOrd="2" destOrd="0" presId="urn:microsoft.com/office/officeart/2005/8/layout/vList2"/>
    <dgm:cxn modelId="{08F37748-83E0-4279-B483-17E191DDA8F6}" type="presParOf" srcId="{AE2D16F0-B962-4127-A94A-5917C9D41801}" destId="{963E1960-288E-425A-BE4E-7E149D413BD5}" srcOrd="3" destOrd="0" presId="urn:microsoft.com/office/officeart/2005/8/layout/vList2"/>
    <dgm:cxn modelId="{AE648578-B3FB-4CBB-A650-ABCF2672C3CA}" type="presParOf" srcId="{AE2D16F0-B962-4127-A94A-5917C9D41801}" destId="{ED003A12-747C-4B45-A4AE-E6D64E800BE0}" srcOrd="4" destOrd="0" presId="urn:microsoft.com/office/officeart/2005/8/layout/vList2"/>
    <dgm:cxn modelId="{64D18E2A-8D76-4AAD-95D7-96C1CF462966}" type="presParOf" srcId="{AE2D16F0-B962-4127-A94A-5917C9D41801}" destId="{07708C99-2E7E-455E-9B9D-719E2027DFD3}" srcOrd="5" destOrd="0" presId="urn:microsoft.com/office/officeart/2005/8/layout/vList2"/>
    <dgm:cxn modelId="{8BD8BBD8-99F9-43FF-A6EE-FA57BF809861}" type="presParOf" srcId="{AE2D16F0-B962-4127-A94A-5917C9D41801}" destId="{27B502E7-7A72-4D3B-BB7F-9AA728BF0864}" srcOrd="6" destOrd="0" presId="urn:microsoft.com/office/officeart/2005/8/layout/vList2"/>
    <dgm:cxn modelId="{5AD893EE-3C15-44E8-A7E2-95F0023BA3DB}" type="presParOf" srcId="{AE2D16F0-B962-4127-A94A-5917C9D41801}" destId="{28B3BC95-9F85-4047-B298-EDE8627B4C41}" srcOrd="7" destOrd="0" presId="urn:microsoft.com/office/officeart/2005/8/layout/vList2"/>
    <dgm:cxn modelId="{3F1708B9-39C9-4634-A662-990E85794C1C}" type="presParOf" srcId="{AE2D16F0-B962-4127-A94A-5917C9D41801}" destId="{80E190E3-0058-46D6-880D-C537724B04EE}" srcOrd="8" destOrd="0" presId="urn:microsoft.com/office/officeart/2005/8/layout/vList2"/>
    <dgm:cxn modelId="{E1CA21B1-9213-47EE-A55A-FB1700F1225C}" type="presParOf" srcId="{AE2D16F0-B962-4127-A94A-5917C9D41801}" destId="{0955B6C0-4253-4A84-A641-489E910C4463}" srcOrd="9" destOrd="0" presId="urn:microsoft.com/office/officeart/2005/8/layout/vList2"/>
    <dgm:cxn modelId="{77B9B7DD-FDD0-4C54-B5CB-398E7865BBEE}" type="presParOf" srcId="{AE2D16F0-B962-4127-A94A-5917C9D41801}" destId="{D8F1336B-DDFF-4884-AF68-C8984DE243B2}" srcOrd="10" destOrd="0" presId="urn:microsoft.com/office/officeart/2005/8/layout/vList2"/>
    <dgm:cxn modelId="{B8E671FE-A244-4585-85E9-7AD5A66B4E3C}" type="presParOf" srcId="{AE2D16F0-B962-4127-A94A-5917C9D41801}" destId="{A6896E25-931D-4800-886C-85070968BD98}" srcOrd="11" destOrd="0" presId="urn:microsoft.com/office/officeart/2005/8/layout/vList2"/>
    <dgm:cxn modelId="{8007E54E-5096-44C4-9E7B-F153EB04B5D2}" type="presParOf" srcId="{AE2D16F0-B962-4127-A94A-5917C9D41801}" destId="{AA87E35C-AA92-4BF4-B177-98C84661B1B4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1FE487-B050-4731-A210-7E91A9B6B917}">
      <dsp:nvSpPr>
        <dsp:cNvPr id="0" name=""/>
        <dsp:cNvSpPr/>
      </dsp:nvSpPr>
      <dsp:spPr>
        <a:xfrm>
          <a:off x="2149118" y="375907"/>
          <a:ext cx="5284728" cy="5284728"/>
        </a:xfrm>
        <a:prstGeom prst="pie">
          <a:avLst>
            <a:gd name="adj1" fmla="val 16200000"/>
            <a:gd name="adj2" fmla="val 20520000"/>
          </a:avLst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Trebuchet MS" panose="020B0603020202020204" pitchFamily="34" charset="0"/>
            </a:rPr>
            <a:t>Γεωργικές Συμβουλευτικές Υπηρεσίες</a:t>
          </a:r>
        </a:p>
      </dsp:txBody>
      <dsp:txXfrm>
        <a:off x="4858171" y="1165471"/>
        <a:ext cx="1793033" cy="1226812"/>
      </dsp:txXfrm>
    </dsp:sp>
    <dsp:sp modelId="{9F341DE7-E01F-4445-8133-5ADCADF578EF}">
      <dsp:nvSpPr>
        <dsp:cNvPr id="0" name=""/>
        <dsp:cNvSpPr/>
      </dsp:nvSpPr>
      <dsp:spPr>
        <a:xfrm>
          <a:off x="2111755" y="654647"/>
          <a:ext cx="5284728" cy="5284728"/>
        </a:xfrm>
        <a:prstGeom prst="pie">
          <a:avLst>
            <a:gd name="adj1" fmla="val 20520000"/>
            <a:gd name="adj2" fmla="val 3240000"/>
          </a:avLst>
        </a:prstGeom>
        <a:solidFill>
          <a:schemeClr val="accent3">
            <a:shade val="50000"/>
            <a:hueOff val="-106596"/>
            <a:satOff val="-23032"/>
            <a:lumOff val="2200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Trebuchet MS" panose="020B0603020202020204" pitchFamily="34" charset="0"/>
            </a:rPr>
            <a:t>Ευρωπαϊκά και Εθνικά Δίκτυα ΚΓΠ</a:t>
          </a:r>
        </a:p>
      </dsp:txBody>
      <dsp:txXfrm>
        <a:off x="5565703" y="3045357"/>
        <a:ext cx="1572836" cy="1327473"/>
      </dsp:txXfrm>
    </dsp:sp>
    <dsp:sp modelId="{F44DAC60-3C34-43E3-B2BB-9B17D0CA961A}">
      <dsp:nvSpPr>
        <dsp:cNvPr id="0" name=""/>
        <dsp:cNvSpPr/>
      </dsp:nvSpPr>
      <dsp:spPr>
        <a:xfrm>
          <a:off x="2111755" y="722978"/>
          <a:ext cx="5284728" cy="5284728"/>
        </a:xfrm>
        <a:prstGeom prst="pie">
          <a:avLst>
            <a:gd name="adj1" fmla="val 3240000"/>
            <a:gd name="adj2" fmla="val 7560000"/>
          </a:avLst>
        </a:prstGeom>
        <a:solidFill>
          <a:schemeClr val="accent3">
            <a:shade val="50000"/>
            <a:hueOff val="-213193"/>
            <a:satOff val="-46063"/>
            <a:lumOff val="4401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Trebuchet MS" panose="020B0603020202020204" pitchFamily="34" charset="0"/>
            </a:rPr>
            <a:t>Συνεργασία</a:t>
          </a:r>
          <a:endParaRPr lang="en-US" sz="1600" kern="1200" dirty="0">
            <a:latin typeface="Trebuchet MS" panose="020B0603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kern="1200" dirty="0">
              <a:latin typeface="Trebuchet MS" panose="020B0603020202020204" pitchFamily="34" charset="0"/>
            </a:rPr>
            <a:t>Αγρότες και κτηνοτρόφους</a:t>
          </a:r>
          <a:endParaRPr lang="en-US" sz="1200" kern="1200" dirty="0">
            <a:latin typeface="Trebuchet MS" panose="020B0603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kern="1200" dirty="0">
              <a:latin typeface="Trebuchet MS" panose="020B0603020202020204" pitchFamily="34" charset="0"/>
            </a:rPr>
            <a:t>Πανεπιστήμια </a:t>
          </a:r>
          <a:r>
            <a:rPr lang="en-US" sz="1200" kern="1200" dirty="0">
              <a:latin typeface="Trebuchet MS" panose="020B0603020202020204" pitchFamily="34" charset="0"/>
            </a:rPr>
            <a:t>&amp;</a:t>
          </a:r>
          <a:r>
            <a:rPr lang="el-GR" sz="1200" kern="1200" dirty="0">
              <a:latin typeface="Trebuchet MS" panose="020B0603020202020204" pitchFamily="34" charset="0"/>
            </a:rPr>
            <a:t> ερευνητικά ιδρύματα</a:t>
          </a:r>
          <a:endParaRPr lang="en-US" sz="1200" kern="1200" dirty="0">
            <a:latin typeface="Trebuchet MS" panose="020B0603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kern="1200" dirty="0">
              <a:latin typeface="Trebuchet MS" panose="020B0603020202020204" pitchFamily="34" charset="0"/>
            </a:rPr>
            <a:t>Γεωτεχνικούς συμβούλους</a:t>
          </a:r>
          <a:endParaRPr lang="en-US" sz="1200" kern="1200" dirty="0">
            <a:latin typeface="Trebuchet MS" panose="020B0603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kern="1200" dirty="0">
              <a:latin typeface="Trebuchet MS" panose="020B0603020202020204" pitchFamily="34" charset="0"/>
            </a:rPr>
            <a:t>Αγροτικούς Συνεταιρισμούς</a:t>
          </a:r>
          <a:endParaRPr lang="en-US" sz="1200" kern="1200" dirty="0">
            <a:latin typeface="Trebuchet MS" panose="020B0603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kern="1200" dirty="0">
              <a:latin typeface="Trebuchet MS" panose="020B0603020202020204" pitchFamily="34" charset="0"/>
            </a:rPr>
            <a:t>Δημόσιους φορείς</a:t>
          </a:r>
          <a:endParaRPr lang="en-US" sz="1200" kern="1200" dirty="0">
            <a:latin typeface="Trebuchet MS" panose="020B0603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600" kern="1200" dirty="0">
            <a:latin typeface="Trebuchet MS" panose="020B0603020202020204" pitchFamily="34" charset="0"/>
          </a:endParaRPr>
        </a:p>
      </dsp:txBody>
      <dsp:txXfrm>
        <a:off x="3810418" y="4686525"/>
        <a:ext cx="1887403" cy="1132441"/>
      </dsp:txXfrm>
    </dsp:sp>
    <dsp:sp modelId="{D9C4D992-1DD1-4AF3-98CE-45CC626EB73B}">
      <dsp:nvSpPr>
        <dsp:cNvPr id="0" name=""/>
        <dsp:cNvSpPr/>
      </dsp:nvSpPr>
      <dsp:spPr>
        <a:xfrm>
          <a:off x="1806932" y="639109"/>
          <a:ext cx="5284728" cy="5284728"/>
        </a:xfrm>
        <a:prstGeom prst="pie">
          <a:avLst>
            <a:gd name="adj1" fmla="val 7560000"/>
            <a:gd name="adj2" fmla="val 11880000"/>
          </a:avLst>
        </a:prstGeom>
        <a:solidFill>
          <a:schemeClr val="accent3">
            <a:shade val="50000"/>
            <a:hueOff val="-213193"/>
            <a:satOff val="-46063"/>
            <a:lumOff val="4401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Trebuchet MS" panose="020B0603020202020204" pitchFamily="34" charset="0"/>
            </a:rPr>
            <a:t>Ευρωπαϊκή Σύμπραξη Καινοτομίας για τη γεωργική </a:t>
          </a:r>
          <a:r>
            <a:rPr lang="el-GR" sz="1400" kern="1200" dirty="0">
              <a:latin typeface="Trebuchet MS" panose="020B0603020202020204" pitchFamily="34" charset="0"/>
            </a:rPr>
            <a:t>παραγωγικότητα</a:t>
          </a:r>
          <a:r>
            <a:rPr lang="el-GR" sz="1600" kern="1200" dirty="0">
              <a:latin typeface="Trebuchet MS" panose="020B0603020202020204" pitchFamily="34" charset="0"/>
            </a:rPr>
            <a:t> και βιωσιμότητα </a:t>
          </a:r>
        </a:p>
      </dsp:txBody>
      <dsp:txXfrm>
        <a:off x="2058585" y="3029820"/>
        <a:ext cx="1572836" cy="1327473"/>
      </dsp:txXfrm>
    </dsp:sp>
    <dsp:sp modelId="{0A9DC0F5-1036-4E9B-A587-08A3C521C115}">
      <dsp:nvSpPr>
        <dsp:cNvPr id="0" name=""/>
        <dsp:cNvSpPr/>
      </dsp:nvSpPr>
      <dsp:spPr>
        <a:xfrm>
          <a:off x="1806932" y="454514"/>
          <a:ext cx="5284728" cy="5284728"/>
        </a:xfrm>
        <a:prstGeom prst="pie">
          <a:avLst>
            <a:gd name="adj1" fmla="val 11880000"/>
            <a:gd name="adj2" fmla="val 16200000"/>
          </a:avLst>
        </a:prstGeom>
        <a:solidFill>
          <a:schemeClr val="accent3">
            <a:shade val="50000"/>
            <a:hueOff val="-106596"/>
            <a:satOff val="-23032"/>
            <a:lumOff val="2200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Trebuchet MS" panose="020B0603020202020204" pitchFamily="34" charset="0"/>
            </a:rPr>
            <a:t>Ανταλλαγή γνώσεων και πληροφοριών</a:t>
          </a:r>
        </a:p>
      </dsp:txBody>
      <dsp:txXfrm>
        <a:off x="2577621" y="1259806"/>
        <a:ext cx="1793033" cy="12268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829251-DF6D-48E9-9602-AD5E4423D402}">
      <dsp:nvSpPr>
        <dsp:cNvPr id="0" name=""/>
        <dsp:cNvSpPr/>
      </dsp:nvSpPr>
      <dsp:spPr>
        <a:xfrm>
          <a:off x="0" y="0"/>
          <a:ext cx="8742263" cy="9224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200" b="1" kern="1200" dirty="0">
              <a:latin typeface="Trebuchet MS" panose="020B0603020202020204" pitchFamily="34" charset="0"/>
            </a:rPr>
            <a:t>Συνέργειες θετικές μέσα από το </a:t>
          </a:r>
          <a:r>
            <a:rPr lang="en-US" sz="3200" b="1" kern="1200" dirty="0">
              <a:latin typeface="Trebuchet MS" panose="020B0603020202020204" pitchFamily="34" charset="0"/>
            </a:rPr>
            <a:t>AKIS </a:t>
          </a:r>
        </a:p>
      </dsp:txBody>
      <dsp:txXfrm>
        <a:off x="27017" y="27017"/>
        <a:ext cx="7668958" cy="868383"/>
      </dsp:txXfrm>
    </dsp:sp>
    <dsp:sp modelId="{6B441230-3EB9-4D3B-BE3E-441D76777160}">
      <dsp:nvSpPr>
        <dsp:cNvPr id="0" name=""/>
        <dsp:cNvSpPr/>
      </dsp:nvSpPr>
      <dsp:spPr>
        <a:xfrm>
          <a:off x="732164" y="1090129"/>
          <a:ext cx="8742263" cy="922417"/>
        </a:xfrm>
        <a:prstGeom prst="roundRect">
          <a:avLst>
            <a:gd name="adj" fmla="val 10000"/>
          </a:avLst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Η γεφύρωση του χάσματος μεταξύ έρευνας και πρακτικής εφαρμογής</a:t>
          </a:r>
          <a:endParaRPr lang="en-US" sz="2400" kern="1200" dirty="0">
            <a:latin typeface="Trebuchet MS" panose="020B0603020202020204" pitchFamily="34" charset="0"/>
          </a:endParaRPr>
        </a:p>
      </dsp:txBody>
      <dsp:txXfrm>
        <a:off x="759181" y="1117146"/>
        <a:ext cx="7356493" cy="868383"/>
      </dsp:txXfrm>
    </dsp:sp>
    <dsp:sp modelId="{0B5B97B2-667F-414D-BC61-1C223BEFAFA9}">
      <dsp:nvSpPr>
        <dsp:cNvPr id="0" name=""/>
        <dsp:cNvSpPr/>
      </dsp:nvSpPr>
      <dsp:spPr>
        <a:xfrm>
          <a:off x="1453401" y="2180258"/>
          <a:ext cx="8742263" cy="922417"/>
        </a:xfrm>
        <a:prstGeom prst="roundRect">
          <a:avLst>
            <a:gd name="adj" fmla="val 10000"/>
          </a:avLst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Η αξιοποίηση της επιστημονικής γνώσης, της εμπειρίας και των ερευνητικών αποτελεσμάτων</a:t>
          </a:r>
          <a:endParaRPr lang="en-US" sz="2400" kern="1200" dirty="0">
            <a:latin typeface="Trebuchet MS" panose="020B0603020202020204" pitchFamily="34" charset="0"/>
          </a:endParaRPr>
        </a:p>
      </dsp:txBody>
      <dsp:txXfrm>
        <a:off x="1480418" y="2207275"/>
        <a:ext cx="7367421" cy="868383"/>
      </dsp:txXfrm>
    </dsp:sp>
    <dsp:sp modelId="{33AAC077-99BD-4152-BE05-5A7080DBC7E2}">
      <dsp:nvSpPr>
        <dsp:cNvPr id="0" name=""/>
        <dsp:cNvSpPr/>
      </dsp:nvSpPr>
      <dsp:spPr>
        <a:xfrm>
          <a:off x="2185565" y="3270387"/>
          <a:ext cx="8742263" cy="922417"/>
        </a:xfrm>
        <a:prstGeom prst="roundRect">
          <a:avLst>
            <a:gd name="adj" fmla="val 1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Η βελτίωση της παραγωγικότητας και η βιωσιμότητα της γεωργίας</a:t>
          </a:r>
          <a:endParaRPr lang="en-US" sz="2400" kern="1200" dirty="0">
            <a:latin typeface="Trebuchet MS" panose="020B0603020202020204" pitchFamily="34" charset="0"/>
          </a:endParaRPr>
        </a:p>
      </dsp:txBody>
      <dsp:txXfrm>
        <a:off x="2212582" y="3297404"/>
        <a:ext cx="7356493" cy="868383"/>
      </dsp:txXfrm>
    </dsp:sp>
    <dsp:sp modelId="{0B71FE60-4D95-49FA-BB87-5C9399AB5D64}">
      <dsp:nvSpPr>
        <dsp:cNvPr id="0" name=""/>
        <dsp:cNvSpPr/>
      </dsp:nvSpPr>
      <dsp:spPr>
        <a:xfrm>
          <a:off x="8142692" y="706487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>
            <a:latin typeface="Trebuchet MS" panose="020B0603020202020204" pitchFamily="34" charset="0"/>
          </a:endParaRPr>
        </a:p>
      </dsp:txBody>
      <dsp:txXfrm>
        <a:off x="8277595" y="706487"/>
        <a:ext cx="329765" cy="451177"/>
      </dsp:txXfrm>
    </dsp:sp>
    <dsp:sp modelId="{6AA5C936-73E6-435E-86C1-E28363A5BA08}">
      <dsp:nvSpPr>
        <dsp:cNvPr id="0" name=""/>
        <dsp:cNvSpPr/>
      </dsp:nvSpPr>
      <dsp:spPr>
        <a:xfrm>
          <a:off x="8874856" y="1796616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3367359"/>
            <a:satOff val="-31116"/>
            <a:lumOff val="-350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3367359"/>
              <a:satOff val="-31116"/>
              <a:lumOff val="-35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700" kern="1200"/>
        </a:p>
      </dsp:txBody>
      <dsp:txXfrm>
        <a:off x="9009759" y="1796616"/>
        <a:ext cx="329765" cy="451177"/>
      </dsp:txXfrm>
    </dsp:sp>
    <dsp:sp modelId="{86BC9C9E-46B2-4C97-8034-87F5ACF8814A}">
      <dsp:nvSpPr>
        <dsp:cNvPr id="0" name=""/>
        <dsp:cNvSpPr/>
      </dsp:nvSpPr>
      <dsp:spPr>
        <a:xfrm>
          <a:off x="9596093" y="2886746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700" kern="1200"/>
        </a:p>
      </dsp:txBody>
      <dsp:txXfrm>
        <a:off x="9730996" y="2886746"/>
        <a:ext cx="329765" cy="4511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28423C-616C-4DA3-9B4A-3C106875C1D7}">
      <dsp:nvSpPr>
        <dsp:cNvPr id="0" name=""/>
        <dsp:cNvSpPr/>
      </dsp:nvSpPr>
      <dsp:spPr>
        <a:xfrm>
          <a:off x="0" y="56086"/>
          <a:ext cx="6666833" cy="71867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 err="1"/>
            <a:t>Βιοασφάλεια</a:t>
          </a:r>
          <a:r>
            <a:rPr lang="el-GR" sz="1800" kern="1200" dirty="0"/>
            <a:t> και υγιεινή του ζωικού κεφαλαίου </a:t>
          </a:r>
          <a:endParaRPr lang="en-US" sz="1800" kern="1200" dirty="0"/>
        </a:p>
      </dsp:txBody>
      <dsp:txXfrm>
        <a:off x="35083" y="91169"/>
        <a:ext cx="6596667" cy="648506"/>
      </dsp:txXfrm>
    </dsp:sp>
    <dsp:sp modelId="{523ECF02-AF3C-4538-82C7-2871F5E56DD9}">
      <dsp:nvSpPr>
        <dsp:cNvPr id="0" name=""/>
        <dsp:cNvSpPr/>
      </dsp:nvSpPr>
      <dsp:spPr>
        <a:xfrm>
          <a:off x="0" y="826598"/>
          <a:ext cx="6666833" cy="718672"/>
        </a:xfrm>
        <a:prstGeom prst="roundRect">
          <a:avLst/>
        </a:prstGeom>
        <a:gradFill rotWithShape="0">
          <a:gsLst>
            <a:gs pos="0">
              <a:schemeClr val="accent2">
                <a:hueOff val="1073936"/>
                <a:satOff val="-3082"/>
                <a:lumOff val="-493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073936"/>
                <a:satOff val="-3082"/>
                <a:lumOff val="-493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073936"/>
                <a:satOff val="-3082"/>
                <a:lumOff val="-493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Καλή διαβίωση των ζώων </a:t>
          </a:r>
          <a:endParaRPr lang="en-US" sz="1800" kern="1200"/>
        </a:p>
      </dsp:txBody>
      <dsp:txXfrm>
        <a:off x="35083" y="861681"/>
        <a:ext cx="6596667" cy="648506"/>
      </dsp:txXfrm>
    </dsp:sp>
    <dsp:sp modelId="{ED003A12-747C-4B45-A4AE-E6D64E800BE0}">
      <dsp:nvSpPr>
        <dsp:cNvPr id="0" name=""/>
        <dsp:cNvSpPr/>
      </dsp:nvSpPr>
      <dsp:spPr>
        <a:xfrm>
          <a:off x="0" y="1597111"/>
          <a:ext cx="6666833" cy="718672"/>
        </a:xfrm>
        <a:prstGeom prst="round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Βελτίωση του Ζωικού Κεφαλαίου της εκμετάλλευσης </a:t>
          </a:r>
          <a:endParaRPr lang="en-US" sz="1800" kern="1200" dirty="0"/>
        </a:p>
      </dsp:txBody>
      <dsp:txXfrm>
        <a:off x="35083" y="1632194"/>
        <a:ext cx="6596667" cy="648506"/>
      </dsp:txXfrm>
    </dsp:sp>
    <dsp:sp modelId="{27B502E7-7A72-4D3B-BB7F-9AA728BF0864}">
      <dsp:nvSpPr>
        <dsp:cNvPr id="0" name=""/>
        <dsp:cNvSpPr/>
      </dsp:nvSpPr>
      <dsp:spPr>
        <a:xfrm>
          <a:off x="0" y="2367623"/>
          <a:ext cx="6666833" cy="718672"/>
        </a:xfrm>
        <a:prstGeom prst="round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Ορθή διατροφή </a:t>
          </a:r>
          <a:r>
            <a:rPr lang="el-GR" sz="1800" kern="1200" dirty="0">
              <a:latin typeface="Trebuchet MS" panose="020B0603020202020204" pitchFamily="34" charset="0"/>
            </a:rPr>
            <a:t>των</a:t>
          </a:r>
          <a:r>
            <a:rPr lang="el-GR" sz="1800" kern="1200" dirty="0"/>
            <a:t> ζώων για παραγωγή προϊόντων ποιότητας γάλακτος και κρέατος </a:t>
          </a:r>
          <a:endParaRPr lang="en-US" sz="1800" kern="1200" dirty="0"/>
        </a:p>
      </dsp:txBody>
      <dsp:txXfrm>
        <a:off x="35083" y="2402706"/>
        <a:ext cx="6596667" cy="648506"/>
      </dsp:txXfrm>
    </dsp:sp>
    <dsp:sp modelId="{80E190E3-0058-46D6-880D-C537724B04EE}">
      <dsp:nvSpPr>
        <dsp:cNvPr id="0" name=""/>
        <dsp:cNvSpPr/>
      </dsp:nvSpPr>
      <dsp:spPr>
        <a:xfrm>
          <a:off x="0" y="3138136"/>
          <a:ext cx="6666833" cy="718672"/>
        </a:xfrm>
        <a:prstGeom prst="round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Ορθή διαχείριση των ζωικών προϊόντων γάλακτος και κρέατος </a:t>
          </a:r>
          <a:endParaRPr lang="en-US" sz="1800" kern="1200" dirty="0"/>
        </a:p>
      </dsp:txBody>
      <dsp:txXfrm>
        <a:off x="35083" y="3173219"/>
        <a:ext cx="6596667" cy="648506"/>
      </dsp:txXfrm>
    </dsp:sp>
    <dsp:sp modelId="{D8F1336B-DDFF-4884-AF68-C8984DE243B2}">
      <dsp:nvSpPr>
        <dsp:cNvPr id="0" name=""/>
        <dsp:cNvSpPr/>
      </dsp:nvSpPr>
      <dsp:spPr>
        <a:xfrm>
          <a:off x="0" y="3908648"/>
          <a:ext cx="6666833" cy="718672"/>
        </a:xfrm>
        <a:prstGeom prst="roundRect">
          <a:avLst/>
        </a:prstGeom>
        <a:gradFill rotWithShape="0">
          <a:gsLst>
            <a:gs pos="0">
              <a:schemeClr val="accent2">
                <a:hueOff val="5369678"/>
                <a:satOff val="-15411"/>
                <a:lumOff val="-2467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369678"/>
                <a:satOff val="-15411"/>
                <a:lumOff val="-2467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369678"/>
                <a:satOff val="-15411"/>
                <a:lumOff val="-2467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Ορθή διαχείριση των αποβλήτων</a:t>
          </a:r>
          <a:endParaRPr lang="en-US" sz="1800" kern="1200" dirty="0"/>
        </a:p>
      </dsp:txBody>
      <dsp:txXfrm>
        <a:off x="35083" y="3943731"/>
        <a:ext cx="6596667" cy="648506"/>
      </dsp:txXfrm>
    </dsp:sp>
    <dsp:sp modelId="{AA87E35C-AA92-4BF4-B177-98C84661B1B4}">
      <dsp:nvSpPr>
        <dsp:cNvPr id="0" name=""/>
        <dsp:cNvSpPr/>
      </dsp:nvSpPr>
      <dsp:spPr>
        <a:xfrm>
          <a:off x="0" y="4679161"/>
          <a:ext cx="6666833" cy="718672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 err="1"/>
            <a:t>Ιδιοπαραγωγή</a:t>
          </a:r>
          <a:r>
            <a:rPr lang="el-GR" sz="1800" kern="1200" dirty="0"/>
            <a:t> Ζωοτροφών &amp; Ορθή διαχείριση και βελτίωση της βόσκησης </a:t>
          </a:r>
          <a:endParaRPr lang="en-US" sz="1800" kern="1200" dirty="0"/>
        </a:p>
      </dsp:txBody>
      <dsp:txXfrm>
        <a:off x="35083" y="4714244"/>
        <a:ext cx="6596667" cy="6485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27B61-9530-41F2-A94D-D241F6326CCA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5EA3FF-ED84-40F7-B150-63BD190926F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797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EA3FF-ED84-40F7-B150-63BD190926F4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9827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EA3FF-ED84-40F7-B150-63BD190926F4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0959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5EA3FF-ED84-40F7-B150-63BD190926F4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1308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D7E20F-834F-F12F-454D-A5F4EBE99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B46A2DE-74B9-3338-6082-0C9AFEEB2B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22FFAC0-E79F-3A2E-634A-7D1FC8145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B61C-6C03-4966-B3F0-BF34D64D1696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1B761FC-0777-D775-6D1A-7D3CCD7BE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2302B35-F494-9ABB-A794-6632E46D9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15C8E-A9D0-4DA8-9970-7FEB5EFA14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0345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F0B2617-31C4-2160-91FF-36FC1A1F4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0A26C5F1-FA28-BC40-2F57-0AD9F6F419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A90006E-F059-731D-224A-8C58FED46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B61C-6C03-4966-B3F0-BF34D64D1696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22B99F2-2E06-0B27-7083-E933739EF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B450516-6EE1-C03E-3922-3407328C0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15C8E-A9D0-4DA8-9970-7FEB5EFA14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302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7B711495-CFEE-12B9-0977-3C8088F6FF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EDA65C51-7457-3D2C-3A26-6CE85A1084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A2EBA47-DE87-C212-2249-025D7BCD9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B61C-6C03-4966-B3F0-BF34D64D1696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4B3D508-A7E0-65D8-4574-626D37893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975E5C6-291A-FE10-F666-F62A93BA7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15C8E-A9D0-4DA8-9970-7FEB5EFA14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8078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A61BAE5-2BFF-90E6-3D1F-9C7AE386B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D5B539E-FFE7-838F-EB23-69BFFB40D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EF9E1FE-CAB3-4053-1A2B-964D7852D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B61C-6C03-4966-B3F0-BF34D64D1696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1E1BB51-944E-24F4-667A-343E570EE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5B5BB36-F581-F142-DDA4-1BA22D3B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15C8E-A9D0-4DA8-9970-7FEB5EFA14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927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FB9DE29-4D57-D633-7355-0EC38D1AB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AD1BB16-B21C-2D99-A305-6215444BEE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F056C46-81D3-058F-0691-DA99100BE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B61C-6C03-4966-B3F0-BF34D64D1696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BB0EA62-CCD2-648D-205E-09F52B9CE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9C76FCE-9609-34D8-9448-68F77AF0A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15C8E-A9D0-4DA8-9970-7FEB5EFA14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4340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B2A2648-A137-5302-6195-554E7E728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A8CA57D-6471-CDE2-078E-48F2C2C062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FFCBCEC9-CB85-D504-F216-79D6B0FFF2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EBAAA570-C27C-2752-AFF5-D725EBC18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B61C-6C03-4966-B3F0-BF34D64D1696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6EB78BE-68FB-A8AA-E1C8-6B923FCDF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A2B2389-0769-4596-A01D-820E1E1DB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15C8E-A9D0-4DA8-9970-7FEB5EFA14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8007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5DE7FE4-CADA-1255-120F-679B00649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01C7828-D5B8-D4EA-A62A-37D457E85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EADDCF72-C205-4EAB-684F-6507ACF448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B0EE44BF-903F-1BB5-50DE-F299964AFC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E473C800-3E86-F91C-D2FB-A353F5BD68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982CD82A-BF80-1984-0144-7DBE5724B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B61C-6C03-4966-B3F0-BF34D64D1696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C13E765E-5C95-3C64-AB02-D3B81B289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290A987B-E734-5E3D-EEF5-E896355E4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15C8E-A9D0-4DA8-9970-7FEB5EFA14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4284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5AA614D-0F29-69F3-6161-46BF53671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AD87F273-AF3C-D42F-2C9D-2C80C6D5A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B61C-6C03-4966-B3F0-BF34D64D1696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1756EAB-8993-C8E3-8BCB-20FD02E56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A09D34D3-E4CF-0739-EC88-E65788D03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15C8E-A9D0-4DA8-9970-7FEB5EFA14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4680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2207EEA9-53C7-197F-4A78-BA6DB04FB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B61C-6C03-4966-B3F0-BF34D64D1696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756CE546-DD92-8E0B-5905-C3BE7ACF3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7FC9371A-9141-BBF0-FD35-45605D18F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15C8E-A9D0-4DA8-9970-7FEB5EFA14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4156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08BC4D8-62BF-5BCD-B77F-CA0A9B544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5F0B190-EEDB-B65E-F89C-C5021C5F3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894AA909-D788-F6A9-7C79-EE928C680E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8E1E02F-20D0-3BF0-ED1B-42F269087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B61C-6C03-4966-B3F0-BF34D64D1696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0EB579A-3C80-B6FD-F463-FF3E4CA3F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82B8224-5770-BECE-F1C5-8C15BDC51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15C8E-A9D0-4DA8-9970-7FEB5EFA14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1948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0AF5CE9-71AA-1B6A-914B-C3479E740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A40D1869-9C78-8D2C-FED4-15582E459E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51434D2B-1689-B19C-41D6-994E466656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39D1495-3783-5FA5-91F8-B447DE884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B61C-6C03-4966-B3F0-BF34D64D1696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0EDA304-2889-B603-8167-257A084F6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0B40C3F4-D59C-9CCC-F93E-88B7A9428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15C8E-A9D0-4DA8-9970-7FEB5EFA14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5863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3ED0AFBD-0EFF-05B0-25BA-FE651FA56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CF02799-0666-5935-1397-C361C6372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9B9384A-11B1-BC8B-A418-872E216CD4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08B61C-6C03-4966-B3F0-BF34D64D1696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CEB143A-E48C-2B64-A502-9FA94E8250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2D73C91-67CD-9CB3-F837-F9C3E9B08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515C8E-A9D0-4DA8-9970-7FEB5EFA14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9471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C9940F-0031-42DB-C056-12690525C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67CD8479-36CC-2EF5-E04F-F8019793B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" t="6829" r="19989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C51CAB-FBE6-276E-9C74-D34DF4C00CFF}"/>
              </a:ext>
            </a:extLst>
          </p:cNvPr>
          <p:cNvSpPr txBox="1"/>
          <p:nvPr/>
        </p:nvSpPr>
        <p:spPr>
          <a:xfrm>
            <a:off x="477981" y="1122363"/>
            <a:ext cx="402336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i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Η χρησιμότητα του AKIS για αγρότες και αγροτικούς συνεταιρισμούς</a:t>
            </a:r>
            <a:endParaRPr lang="en-US" sz="4400" b="1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58271C-DB91-4935-DE72-8D2B58435987}"/>
              </a:ext>
            </a:extLst>
          </p:cNvPr>
          <p:cNvSpPr txBox="1"/>
          <p:nvPr/>
        </p:nvSpPr>
        <p:spPr>
          <a:xfrm>
            <a:off x="477980" y="4530042"/>
            <a:ext cx="6439655" cy="393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Μόσχος </a:t>
            </a:r>
            <a:r>
              <a:rPr lang="en-US" sz="2000" b="1" dirty="0" err="1">
                <a:solidFill>
                  <a:schemeClr val="bg1"/>
                </a:solidFill>
                <a:latin typeface="Trebuchet MS" panose="020B0603020202020204" pitchFamily="34" charset="0"/>
              </a:rPr>
              <a:t>Κορ</a:t>
            </a:r>
            <a:r>
              <a:rPr lang="en-US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ασίδης, Γενικός Διευθυντής ΕΘ.Ε.Α.Σ.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E92BFC-3EE7-71D2-BED8-60C7D3CC455A}"/>
              </a:ext>
            </a:extLst>
          </p:cNvPr>
          <p:cNvSpPr txBox="1"/>
          <p:nvPr/>
        </p:nvSpPr>
        <p:spPr>
          <a:xfrm>
            <a:off x="9232490" y="6412779"/>
            <a:ext cx="30971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i="1" dirty="0">
                <a:solidFill>
                  <a:schemeClr val="bg1"/>
                </a:solidFill>
                <a:latin typeface="Trebuchet MS" panose="020B0603020202020204" pitchFamily="34" charset="0"/>
              </a:rPr>
              <a:t>Σάββατο, 14</a:t>
            </a:r>
            <a:r>
              <a:rPr lang="en-US" b="0" i="1" dirty="0">
                <a:solidFill>
                  <a:schemeClr val="bg1"/>
                </a:solidFill>
                <a:effectLst/>
                <a:latin typeface="Trebuchet MS" panose="020B0603020202020204" pitchFamily="34" charset="0"/>
              </a:rPr>
              <a:t> </a:t>
            </a:r>
            <a:r>
              <a:rPr lang="el-GR" i="1" dirty="0">
                <a:solidFill>
                  <a:schemeClr val="bg1"/>
                </a:solidFill>
                <a:latin typeface="Trebuchet MS" panose="020B0603020202020204" pitchFamily="34" charset="0"/>
              </a:rPr>
              <a:t>Μαρτίου 2026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27C38F06-61E5-0DB7-B858-33473124E5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80" y="6005696"/>
            <a:ext cx="1740408" cy="621792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EFC95F65-34F8-62E0-032A-6AEF47A1A9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7" r="1226" b="59461"/>
          <a:stretch>
            <a:fillRect/>
          </a:stretch>
        </p:blipFill>
        <p:spPr>
          <a:xfrm>
            <a:off x="2358625" y="6005696"/>
            <a:ext cx="2198134" cy="59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716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B28C2-ED55-1160-A586-4771E9DBF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EB4ECA2-EBDF-F77F-30B2-D7A8D0AD3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06012"/>
          </a:xfr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rebuchet MS" panose="020B0603020202020204" pitchFamily="34" charset="0"/>
              </a:rPr>
              <a:t>AKIS</a:t>
            </a:r>
            <a:r>
              <a:rPr lang="el-GR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rebuchet MS" panose="020B0603020202020204" pitchFamily="34" charset="0"/>
              </a:rPr>
              <a:t>:</a:t>
            </a:r>
            <a:r>
              <a:rPr lang="el-GR" sz="3200" b="1" dirty="0">
                <a:latin typeface="Trebuchet MS" panose="020B0603020202020204" pitchFamily="34" charset="0"/>
              </a:rPr>
              <a:t> Τομείς παρεμβάσεων που συνεισφέρουν  στην επίτευξη του στόχου της ΚΑΠ</a:t>
            </a:r>
            <a:r>
              <a:rPr lang="en-US" sz="3200" b="1" dirty="0">
                <a:latin typeface="Trebuchet MS" panose="020B0603020202020204" pitchFamily="34" charset="0"/>
              </a:rPr>
              <a:t> </a:t>
            </a:r>
            <a:r>
              <a:rPr lang="el-GR" sz="3200" b="1" dirty="0">
                <a:latin typeface="Trebuchet MS" panose="020B0603020202020204" pitchFamily="34" charset="0"/>
              </a:rPr>
              <a:t>&amp; Συνεταιρισμοί </a:t>
            </a:r>
          </a:p>
        </p:txBody>
      </p:sp>
      <p:graphicFrame>
        <p:nvGraphicFramePr>
          <p:cNvPr id="8" name="Διάγραμμα 7">
            <a:extLst>
              <a:ext uri="{FF2B5EF4-FFF2-40B4-BE49-F238E27FC236}">
                <a16:creationId xmlns:a16="http://schemas.microsoft.com/office/drawing/2014/main" id="{D17EF609-1209-8830-E42D-AC0617FBC9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5230726"/>
              </p:ext>
            </p:extLst>
          </p:nvPr>
        </p:nvGraphicFramePr>
        <p:xfrm>
          <a:off x="-1300480" y="658389"/>
          <a:ext cx="9398000" cy="6291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Βέλος: Δεξιό 8">
            <a:extLst>
              <a:ext uri="{FF2B5EF4-FFF2-40B4-BE49-F238E27FC236}">
                <a16:creationId xmlns:a16="http://schemas.microsoft.com/office/drawing/2014/main" id="{362D2FC2-7DE4-A607-6F08-C6BB3B39E6CA}"/>
              </a:ext>
            </a:extLst>
          </p:cNvPr>
          <p:cNvSpPr/>
          <p:nvPr/>
        </p:nvSpPr>
        <p:spPr>
          <a:xfrm>
            <a:off x="6358855" y="3346860"/>
            <a:ext cx="1845577" cy="990247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b="1" dirty="0"/>
              <a:t>Συνεταιρισμοί –</a:t>
            </a:r>
            <a:r>
              <a:rPr lang="el-GR" b="1" dirty="0"/>
              <a:t> </a:t>
            </a:r>
            <a:r>
              <a:rPr lang="el-GR" sz="1400" b="1" dirty="0"/>
              <a:t>Οργανώσεις</a:t>
            </a:r>
            <a:r>
              <a:rPr lang="el-GR" dirty="0"/>
              <a:t> </a:t>
            </a:r>
          </a:p>
        </p:txBody>
      </p:sp>
      <p:sp>
        <p:nvSpPr>
          <p:cNvPr id="10" name="Οβάλ 9">
            <a:extLst>
              <a:ext uri="{FF2B5EF4-FFF2-40B4-BE49-F238E27FC236}">
                <a16:creationId xmlns:a16="http://schemas.microsoft.com/office/drawing/2014/main" id="{5AA2CAA2-07BC-9AE9-263B-0FCA6AF98945}"/>
              </a:ext>
            </a:extLst>
          </p:cNvPr>
          <p:cNvSpPr/>
          <p:nvPr/>
        </p:nvSpPr>
        <p:spPr>
          <a:xfrm>
            <a:off x="8397380" y="1912690"/>
            <a:ext cx="2870060" cy="3155849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chemeClr val="accent2"/>
                </a:solidFill>
              </a:rPr>
              <a:t>Ολοκληρωμένη </a:t>
            </a:r>
            <a:r>
              <a:rPr lang="el-GR" dirty="0">
                <a:solidFill>
                  <a:schemeClr val="accent2"/>
                </a:solidFill>
              </a:rPr>
              <a:t>Προσέγγιση</a:t>
            </a:r>
            <a:r>
              <a:rPr lang="el-GR" dirty="0"/>
              <a:t> &amp;</a:t>
            </a:r>
            <a:br>
              <a:rPr lang="el-GR" dirty="0"/>
            </a:br>
            <a:r>
              <a:rPr lang="el-GR" dirty="0"/>
              <a:t>Στρατηγική για: Εκσυγχρονισμό, Καινοτομία και Γνώση</a:t>
            </a:r>
          </a:p>
          <a:p>
            <a:pPr algn="ctr"/>
            <a:r>
              <a:rPr lang="el-GR" b="1" dirty="0">
                <a:solidFill>
                  <a:schemeClr val="accent2"/>
                </a:solidFill>
              </a:rPr>
              <a:t>Κοινότητα </a:t>
            </a:r>
            <a:r>
              <a:rPr lang="el-GR" dirty="0">
                <a:solidFill>
                  <a:schemeClr val="accent2"/>
                </a:solidFill>
              </a:rPr>
              <a:t>Παραγωγών και Παραγωγής  </a:t>
            </a:r>
          </a:p>
        </p:txBody>
      </p:sp>
      <p:sp>
        <p:nvSpPr>
          <p:cNvPr id="3" name="Οβάλ 2">
            <a:extLst>
              <a:ext uri="{FF2B5EF4-FFF2-40B4-BE49-F238E27FC236}">
                <a16:creationId xmlns:a16="http://schemas.microsoft.com/office/drawing/2014/main" id="{FC4DF5A0-67EF-4EAE-C462-CE117C19D1B0}"/>
              </a:ext>
            </a:extLst>
          </p:cNvPr>
          <p:cNvSpPr/>
          <p:nvPr/>
        </p:nvSpPr>
        <p:spPr>
          <a:xfrm>
            <a:off x="2416029" y="3028425"/>
            <a:ext cx="1845577" cy="185396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b="1" u="sng" dirty="0"/>
              <a:t>Κοινή</a:t>
            </a:r>
            <a:r>
              <a:rPr lang="el-GR" sz="1400" b="1" dirty="0"/>
              <a:t> Υιοθέτηση </a:t>
            </a:r>
            <a:br>
              <a:rPr lang="el-GR" sz="1400" b="1" dirty="0"/>
            </a:br>
            <a:r>
              <a:rPr lang="el-GR" sz="1400" b="1" u="sng" dirty="0"/>
              <a:t>Σταθερή </a:t>
            </a:r>
            <a:r>
              <a:rPr lang="el-GR" sz="1400" b="1" dirty="0"/>
              <a:t> Αναφορά </a:t>
            </a:r>
          </a:p>
          <a:p>
            <a:pPr algn="ctr"/>
            <a:r>
              <a:rPr lang="el-GR" sz="1400" b="1" u="sng" dirty="0"/>
              <a:t>Δημιουργία</a:t>
            </a:r>
          </a:p>
          <a:p>
            <a:pPr algn="ctr"/>
            <a:r>
              <a:rPr lang="el-GR" sz="1200" b="1" u="sng" dirty="0"/>
              <a:t>Εφαρμοσμένης</a:t>
            </a:r>
            <a:r>
              <a:rPr lang="el-GR" sz="1400" b="1" u="sng" dirty="0"/>
              <a:t> </a:t>
            </a:r>
            <a:r>
              <a:rPr lang="el-GR" sz="1400" b="1" dirty="0"/>
              <a:t> </a:t>
            </a:r>
            <a:r>
              <a:rPr lang="el-GR" sz="1400" b="1" u="sng" dirty="0"/>
              <a:t>Πρακτικής </a:t>
            </a:r>
          </a:p>
        </p:txBody>
      </p:sp>
    </p:spTree>
    <p:extLst>
      <p:ext uri="{BB962C8B-B14F-4D97-AF65-F5344CB8AC3E}">
        <p14:creationId xmlns:p14="http://schemas.microsoft.com/office/powerpoint/2010/main" val="212411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9" grpId="0" animBg="1"/>
      <p:bldP spid="10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9044B0-86CD-4395-3BBC-53B96B3D2D5E}"/>
              </a:ext>
            </a:extLst>
          </p:cNvPr>
          <p:cNvSpPr txBox="1"/>
          <p:nvPr/>
        </p:nvSpPr>
        <p:spPr>
          <a:xfrm>
            <a:off x="233680" y="259362"/>
            <a:ext cx="11816079" cy="877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3200" b="1" dirty="0">
                <a:solidFill>
                  <a:srgbClr val="FFFFFF"/>
                </a:solidFill>
                <a:latin typeface="Trebuchet MS" panose="020B0603020202020204" pitchFamily="34" charset="0"/>
                <a:ea typeface="+mj-ea"/>
                <a:cs typeface="+mj-cs"/>
              </a:rPr>
              <a:t>Συνεταιρισμοί και </a:t>
            </a:r>
            <a:r>
              <a:rPr lang="en-US" sz="3200" b="1" dirty="0">
                <a:solidFill>
                  <a:srgbClr val="FFFFFF"/>
                </a:solidFill>
                <a:latin typeface="Trebuchet MS" panose="020B0603020202020204" pitchFamily="34" charset="0"/>
                <a:ea typeface="+mj-ea"/>
                <a:cs typeface="+mj-cs"/>
              </a:rPr>
              <a:t>AKIS </a:t>
            </a:r>
            <a:endParaRPr lang="en-US" sz="3200" b="1" kern="1200" dirty="0">
              <a:solidFill>
                <a:srgbClr val="FFFFFF"/>
              </a:solidFill>
              <a:latin typeface="Trebuchet MS" panose="020B0603020202020204" pitchFamily="34" charset="0"/>
              <a:ea typeface="+mj-ea"/>
              <a:cs typeface="+mj-cs"/>
            </a:endParaRPr>
          </a:p>
        </p:txBody>
      </p:sp>
      <p:graphicFrame>
        <p:nvGraphicFramePr>
          <p:cNvPr id="9" name="TextBox 4">
            <a:extLst>
              <a:ext uri="{FF2B5EF4-FFF2-40B4-BE49-F238E27FC236}">
                <a16:creationId xmlns:a16="http://schemas.microsoft.com/office/drawing/2014/main" id="{6B22D292-B3EA-34E4-78AC-F427E82FAB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0160629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64175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C63FE4-99E5-8804-AEF0-789EEDC71CE0}"/>
              </a:ext>
            </a:extLst>
          </p:cNvPr>
          <p:cNvSpPr txBox="1"/>
          <p:nvPr/>
        </p:nvSpPr>
        <p:spPr>
          <a:xfrm>
            <a:off x="461175" y="980303"/>
            <a:ext cx="5790537" cy="25949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3200" dirty="0">
                <a:latin typeface="Trebuchet MS" panose="020B0603020202020204" pitchFamily="34" charset="0"/>
              </a:rPr>
              <a:t>Η περίπτωση της Ευλογιάς Αιγοπροβάτων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 err="1">
                <a:latin typeface="Trebuchet MS" panose="020B0603020202020204" pitchFamily="34" charset="0"/>
              </a:rPr>
              <a:t>Το</a:t>
            </a:r>
            <a:r>
              <a:rPr lang="en-US" sz="3200" dirty="0">
                <a:latin typeface="Trebuchet MS" panose="020B0603020202020204" pitchFamily="34" charset="0"/>
              </a:rPr>
              <a:t> π</a:t>
            </a:r>
            <a:r>
              <a:rPr lang="en-US" sz="3200" dirty="0" err="1">
                <a:latin typeface="Trebuchet MS" panose="020B0603020202020204" pitchFamily="34" charset="0"/>
              </a:rPr>
              <a:t>εριεχόμενο</a:t>
            </a:r>
            <a:r>
              <a:rPr lang="en-US" sz="3200" dirty="0">
                <a:latin typeface="Trebuchet MS" panose="020B0603020202020204" pitchFamily="34" charset="0"/>
              </a:rPr>
              <a:t> </a:t>
            </a:r>
            <a:r>
              <a:rPr lang="en-US" sz="3200" dirty="0" err="1">
                <a:latin typeface="Trebuchet MS" panose="020B0603020202020204" pitchFamily="34" charset="0"/>
              </a:rPr>
              <a:t>συμ</a:t>
            </a:r>
            <a:r>
              <a:rPr lang="en-US" sz="3200" dirty="0">
                <a:latin typeface="Trebuchet MS" panose="020B0603020202020204" pitchFamily="34" charset="0"/>
              </a:rPr>
              <a:t>βουλών στο πλαίσιο της συνδεδεμένης</a:t>
            </a:r>
            <a:endParaRPr lang="en-US" sz="3200" b="1" dirty="0">
              <a:latin typeface="Trebuchet MS" panose="020B0603020202020204" pitchFamily="34" charset="0"/>
              <a:ea typeface="+mj-ea"/>
              <a:cs typeface="+mj-cs"/>
            </a:endParaRP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E01DD0F2-200F-7405-1C4B-A25E3B79A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6" r="34028"/>
          <a:stretch>
            <a:fillRect/>
          </a:stretch>
        </p:blipFill>
        <p:spPr>
          <a:xfrm>
            <a:off x="6087851" y="-18279"/>
            <a:ext cx="6104150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76222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2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Freeform: Shape 18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9E8236DA-ECF4-8FDD-CA59-65D7C1281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353079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3700" kern="1200" dirty="0" err="1">
                <a:solidFill>
                  <a:srgbClr val="FFFFFF"/>
                </a:solidFill>
                <a:latin typeface="Trebuchet MS" panose="020B0603020202020204" pitchFamily="34" charset="0"/>
              </a:rPr>
              <a:t>Το</a:t>
            </a:r>
            <a:r>
              <a:rPr lang="en-US" sz="3700" kern="1200" dirty="0">
                <a:solidFill>
                  <a:srgbClr val="FFFFFF"/>
                </a:solidFill>
                <a:latin typeface="Trebuchet MS" panose="020B0603020202020204" pitchFamily="34" charset="0"/>
              </a:rPr>
              <a:t> π</a:t>
            </a:r>
            <a:r>
              <a:rPr lang="en-US" sz="3700" kern="1200" dirty="0" err="1">
                <a:solidFill>
                  <a:srgbClr val="FFFFFF"/>
                </a:solidFill>
                <a:latin typeface="Trebuchet MS" panose="020B0603020202020204" pitchFamily="34" charset="0"/>
              </a:rPr>
              <a:t>εριεχόμενο</a:t>
            </a:r>
            <a:r>
              <a:rPr lang="en-US" sz="3700" kern="1200" dirty="0">
                <a:solidFill>
                  <a:srgbClr val="FFFFFF"/>
                </a:solidFill>
                <a:latin typeface="Trebuchet MS" panose="020B0603020202020204" pitchFamily="34" charset="0"/>
              </a:rPr>
              <a:t> </a:t>
            </a:r>
            <a:r>
              <a:rPr lang="en-US" sz="3700" kern="1200" dirty="0" err="1">
                <a:solidFill>
                  <a:srgbClr val="FFFFFF"/>
                </a:solidFill>
                <a:latin typeface="Trebuchet MS" panose="020B0603020202020204" pitchFamily="34" charset="0"/>
              </a:rPr>
              <a:t>συμ</a:t>
            </a:r>
            <a:r>
              <a:rPr lang="en-US" sz="3700" kern="1200" dirty="0">
                <a:solidFill>
                  <a:srgbClr val="FFFFFF"/>
                </a:solidFill>
                <a:latin typeface="Trebuchet MS" panose="020B0603020202020204" pitchFamily="34" charset="0"/>
              </a:rPr>
              <a:t>βουλών στο πλαίσιο της συνδεδεμένης</a:t>
            </a:r>
            <a:br>
              <a:rPr lang="el-GR" sz="3700" kern="1200" dirty="0">
                <a:solidFill>
                  <a:srgbClr val="FFFFFF"/>
                </a:solidFill>
                <a:latin typeface="Trebuchet MS" panose="020B0603020202020204" pitchFamily="34" charset="0"/>
              </a:rPr>
            </a:br>
            <a:r>
              <a:rPr lang="el-GR" sz="3700" kern="1200" dirty="0">
                <a:solidFill>
                  <a:srgbClr val="FFFFFF"/>
                </a:solidFill>
                <a:latin typeface="Trebuchet MS" panose="020B0603020202020204" pitchFamily="34" charset="0"/>
              </a:rPr>
              <a:t>Η περίπτωση της Ευλογιάς Αιγοπροβάτων </a:t>
            </a:r>
            <a:endParaRPr lang="en-US" sz="3700" kern="1200" dirty="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29" name="TextBox 4">
            <a:extLst>
              <a:ext uri="{FF2B5EF4-FFF2-40B4-BE49-F238E27FC236}">
                <a16:creationId xmlns:a16="http://schemas.microsoft.com/office/drawing/2014/main" id="{A60E914A-E74F-DA21-63FF-20B3C00C16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5100501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6715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9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4E88A7EC-A42B-03E5-CF62-AAFCB57E96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2"/>
          <a:stretch>
            <a:fillRect/>
          </a:stretch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8539AA-3A5B-664F-A70D-86E738FB62D7}"/>
              </a:ext>
            </a:extLst>
          </p:cNvPr>
          <p:cNvSpPr txBox="1"/>
          <p:nvPr/>
        </p:nvSpPr>
        <p:spPr>
          <a:xfrm>
            <a:off x="-1" y="82378"/>
            <a:ext cx="11046941" cy="6865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l-GR" sz="3100" b="1" i="0" u="none" strike="noStrike" cap="none" normalizeH="0" baseline="0" dirty="0">
                <a:ln>
                  <a:noFill/>
                </a:ln>
                <a:effectLst/>
                <a:latin typeface="Trebuchet MS" panose="020B0603020202020204" pitchFamily="34" charset="0"/>
                <a:ea typeface="+mj-ea"/>
                <a:cs typeface="+mj-cs"/>
              </a:rPr>
              <a:t>Δομή </a:t>
            </a:r>
            <a:r>
              <a:rPr kumimoji="0" lang="en-US" altLang="el-GR" sz="3100" b="1" i="0" u="none" strike="noStrike" cap="none" normalizeH="0" baseline="0" dirty="0" err="1">
                <a:ln>
                  <a:noFill/>
                </a:ln>
                <a:effectLst/>
                <a:latin typeface="Trebuchet MS" panose="020B0603020202020204" pitchFamily="34" charset="0"/>
                <a:ea typeface="+mj-ea"/>
                <a:cs typeface="+mj-cs"/>
              </a:rPr>
              <a:t>της</a:t>
            </a:r>
            <a:r>
              <a:rPr kumimoji="0" lang="en-US" altLang="el-GR" sz="3100" b="1" i="0" u="none" strike="noStrike" cap="none" normalizeH="0" baseline="0" dirty="0">
                <a:ln>
                  <a:noFill/>
                </a:ln>
                <a:effectLst/>
                <a:latin typeface="Trebuchet MS" panose="020B0603020202020204" pitchFamily="34" charset="0"/>
                <a:ea typeface="+mj-ea"/>
                <a:cs typeface="+mj-cs"/>
              </a:rPr>
              <a:t> π</a:t>
            </a:r>
            <a:r>
              <a:rPr kumimoji="0" lang="en-US" altLang="el-GR" sz="3100" b="1" i="0" u="none" strike="noStrike" cap="none" normalizeH="0" baseline="0" dirty="0" err="1">
                <a:ln>
                  <a:noFill/>
                </a:ln>
                <a:effectLst/>
                <a:latin typeface="Trebuchet MS" panose="020B0603020202020204" pitchFamily="34" charset="0"/>
                <a:ea typeface="+mj-ea"/>
                <a:cs typeface="+mj-cs"/>
              </a:rPr>
              <a:t>ροτεινόμενης</a:t>
            </a:r>
            <a:r>
              <a:rPr kumimoji="0" lang="en-US" altLang="el-GR" sz="3100" b="1" i="0" u="none" strike="noStrike" cap="none" normalizeH="0" baseline="0" dirty="0">
                <a:ln>
                  <a:noFill/>
                </a:ln>
                <a:effectLst/>
                <a:latin typeface="Trebuchet MS" panose="020B0603020202020204" pitchFamily="34" charset="0"/>
                <a:ea typeface="+mj-ea"/>
                <a:cs typeface="+mj-cs"/>
              </a:rPr>
              <a:t> </a:t>
            </a:r>
            <a:r>
              <a:rPr kumimoji="0" lang="en-US" altLang="el-GR" sz="3100" b="1" i="0" u="none" strike="noStrike" cap="none" normalizeH="0" baseline="0" dirty="0" err="1">
                <a:ln>
                  <a:noFill/>
                </a:ln>
                <a:effectLst/>
                <a:latin typeface="Trebuchet MS" panose="020B0603020202020204" pitchFamily="34" charset="0"/>
                <a:ea typeface="+mj-ea"/>
                <a:cs typeface="+mj-cs"/>
              </a:rPr>
              <a:t>συμ</a:t>
            </a:r>
            <a:r>
              <a:rPr kumimoji="0" lang="en-US" altLang="el-GR" sz="3100" b="1" i="0" u="none" strike="noStrike" cap="none" normalizeH="0" baseline="0" dirty="0">
                <a:ln>
                  <a:noFill/>
                </a:ln>
                <a:effectLst/>
                <a:latin typeface="Trebuchet MS" panose="020B0603020202020204" pitchFamily="34" charset="0"/>
                <a:ea typeface="+mj-ea"/>
                <a:cs typeface="+mj-cs"/>
              </a:rPr>
              <a:t>βουλευτικής υποστήριξης</a:t>
            </a: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D04C01E7-27A5-B724-69AE-0452CE2274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51275"/>
            <a:ext cx="10552670" cy="58378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l-GR" sz="2500" b="1" i="0" u="none" strike="noStrike" cap="none" normalizeH="0" baseline="0" dirty="0">
              <a:ln>
                <a:noFill/>
              </a:ln>
              <a:effectLst/>
              <a:latin typeface="Trebuchet MS" panose="020B0603020202020204" pitchFamily="34" charset="0"/>
            </a:endParaRP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l-GR" sz="96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rebuchet MS" panose="020B0603020202020204" pitchFamily="34" charset="0"/>
              </a:rPr>
              <a:t>Ομάδ</a:t>
            </a:r>
            <a:r>
              <a:rPr kumimoji="0" lang="en-US" altLang="el-GR" sz="9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rebuchet MS" panose="020B0603020202020204" pitchFamily="34" charset="0"/>
              </a:rPr>
              <a:t>α </a:t>
            </a:r>
            <a:r>
              <a:rPr kumimoji="0" lang="el-GR" altLang="el-GR" sz="9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rebuchet MS" panose="020B0603020202020204" pitchFamily="34" charset="0"/>
              </a:rPr>
              <a:t>Ε</a:t>
            </a:r>
            <a:r>
              <a:rPr kumimoji="0" lang="en-US" altLang="el-GR" sz="9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rebuchet MS" panose="020B0603020202020204" pitchFamily="34" charset="0"/>
              </a:rPr>
              <a:t>π</a:t>
            </a:r>
            <a:r>
              <a:rPr kumimoji="0" lang="en-US" altLang="el-GR" sz="96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rebuchet MS" panose="020B0603020202020204" pitchFamily="34" charset="0"/>
              </a:rPr>
              <a:t>ιστημονικού</a:t>
            </a:r>
            <a:r>
              <a:rPr kumimoji="0" lang="en-US" altLang="el-GR" sz="9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rebuchet MS" panose="020B0603020202020204" pitchFamily="34" charset="0"/>
              </a:rPr>
              <a:t> </a:t>
            </a:r>
            <a:r>
              <a:rPr lang="el-GR" altLang="el-GR" sz="9600" b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Σ</a:t>
            </a:r>
            <a:r>
              <a:rPr kumimoji="0" lang="en-US" altLang="el-GR" sz="96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rebuchet MS" panose="020B0603020202020204" pitchFamily="34" charset="0"/>
              </a:rPr>
              <a:t>υντονισμού</a:t>
            </a:r>
            <a:endParaRPr kumimoji="0" lang="en-US" altLang="el-GR" sz="9600" b="1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Trebuchet MS" panose="020B0603020202020204" pitchFamily="34" charset="0"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l-GR" sz="8000" b="0" i="0" u="none" strike="noStrike" cap="none" normalizeH="0" baseline="0" dirty="0">
              <a:ln>
                <a:noFill/>
              </a:ln>
              <a:effectLst/>
              <a:latin typeface="Trebuchet MS" panose="020B0603020202020204" pitchFamily="34" charset="0"/>
            </a:endParaRPr>
          </a:p>
          <a:p>
            <a:pPr marL="28575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8000" i="0" u="none" strike="noStrike" cap="none" normalizeH="0" baseline="0" dirty="0">
                <a:ln>
                  <a:noFill/>
                </a:ln>
                <a:effectLst/>
                <a:latin typeface="Trebuchet MS" panose="020B0603020202020204" pitchFamily="34" charset="0"/>
              </a:rPr>
              <a:t>Πα</a:t>
            </a:r>
            <a:r>
              <a:rPr kumimoji="0" lang="en-US" altLang="el-GR" sz="8000" i="0" u="none" strike="noStrike" cap="none" normalizeH="0" baseline="0" dirty="0" err="1">
                <a:ln>
                  <a:noFill/>
                </a:ln>
                <a:effectLst/>
                <a:latin typeface="Trebuchet MS" panose="020B0603020202020204" pitchFamily="34" charset="0"/>
              </a:rPr>
              <a:t>νε</a:t>
            </a:r>
            <a:r>
              <a:rPr kumimoji="0" lang="en-US" altLang="el-GR" sz="8000" i="0" u="none" strike="noStrike" cap="none" normalizeH="0" baseline="0" dirty="0">
                <a:ln>
                  <a:noFill/>
                </a:ln>
                <a:effectLst/>
                <a:latin typeface="Trebuchet MS" panose="020B0603020202020204" pitchFamily="34" charset="0"/>
              </a:rPr>
              <a:t>πιστήμια</a:t>
            </a:r>
          </a:p>
          <a:p>
            <a:pPr marL="28575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8000" i="0" u="none" strike="noStrike" cap="none" normalizeH="0" baseline="0" dirty="0">
                <a:ln>
                  <a:noFill/>
                </a:ln>
                <a:effectLst/>
                <a:latin typeface="Trebuchet MS" panose="020B0603020202020204" pitchFamily="34" charset="0"/>
              </a:rPr>
              <a:t>ΕΛΓΟ – </a:t>
            </a:r>
            <a:r>
              <a:rPr lang="el-GR" altLang="el-GR" sz="8000" dirty="0">
                <a:latin typeface="Trebuchet MS" panose="020B0603020202020204" pitchFamily="34" charset="0"/>
              </a:rPr>
              <a:t>Ε</a:t>
            </a:r>
            <a:r>
              <a:rPr kumimoji="0" lang="en-US" altLang="el-GR" sz="8000" i="0" u="none" strike="noStrike" cap="none" normalizeH="0" baseline="0" dirty="0" err="1">
                <a:ln>
                  <a:noFill/>
                </a:ln>
                <a:effectLst/>
                <a:latin typeface="Trebuchet MS" panose="020B0603020202020204" pitchFamily="34" charset="0"/>
              </a:rPr>
              <a:t>ρευνητικά</a:t>
            </a:r>
            <a:r>
              <a:rPr kumimoji="0" lang="en-US" altLang="el-GR" sz="8000" i="0" u="none" strike="noStrike" cap="none" normalizeH="0" baseline="0" dirty="0">
                <a:ln>
                  <a:noFill/>
                </a:ln>
                <a:effectLst/>
                <a:latin typeface="Trebuchet MS" panose="020B0603020202020204" pitchFamily="34" charset="0"/>
              </a:rPr>
              <a:t> </a:t>
            </a:r>
            <a:r>
              <a:rPr kumimoji="0" lang="en-US" altLang="el-GR" sz="8000" i="0" u="none" strike="noStrike" cap="none" normalizeH="0" baseline="0" dirty="0" err="1">
                <a:ln>
                  <a:noFill/>
                </a:ln>
                <a:effectLst/>
                <a:latin typeface="Trebuchet MS" panose="020B0603020202020204" pitchFamily="34" charset="0"/>
              </a:rPr>
              <a:t>ινστιτούτ</a:t>
            </a:r>
            <a:r>
              <a:rPr kumimoji="0" lang="en-US" altLang="el-GR" sz="8000" i="0" u="none" strike="noStrike" cap="none" normalizeH="0" baseline="0" dirty="0">
                <a:ln>
                  <a:noFill/>
                </a:ln>
                <a:effectLst/>
                <a:latin typeface="Trebuchet MS" panose="020B0603020202020204" pitchFamily="34" charset="0"/>
              </a:rPr>
              <a:t>α</a:t>
            </a:r>
            <a:endParaRPr kumimoji="0" lang="el-GR" altLang="el-GR" sz="8000" i="0" u="none" strike="noStrike" cap="none" normalizeH="0" baseline="0" dirty="0">
              <a:ln>
                <a:noFill/>
              </a:ln>
              <a:effectLst/>
              <a:latin typeface="Trebuchet MS" panose="020B0603020202020204" pitchFamily="34" charset="0"/>
            </a:endParaRPr>
          </a:p>
          <a:p>
            <a:pPr marL="28575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l-GR" altLang="el-GR" sz="8000" dirty="0">
                <a:latin typeface="Trebuchet MS" panose="020B0603020202020204" pitchFamily="34" charset="0"/>
              </a:rPr>
              <a:t>Γεωτεχνική Υπηρεσία ΕΘΕΑΣ και Συνεταιρισμών </a:t>
            </a:r>
            <a:endParaRPr kumimoji="0" lang="en-US" altLang="el-GR" sz="8000" i="0" u="none" strike="noStrike" cap="none" normalizeH="0" baseline="0" dirty="0">
              <a:ln>
                <a:noFill/>
              </a:ln>
              <a:effectLst/>
              <a:latin typeface="Trebuchet MS" panose="020B0603020202020204" pitchFamily="34" charset="0"/>
            </a:endParaRPr>
          </a:p>
          <a:p>
            <a:pPr marL="28575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l-GR" altLang="el-GR" sz="8000" dirty="0">
                <a:latin typeface="Trebuchet MS" panose="020B0603020202020204" pitchFamily="34" charset="0"/>
              </a:rPr>
              <a:t>Συνδεδεμένοι Γεωργικοί Σύμβουλοι με Συνεταιρισμούς</a:t>
            </a:r>
            <a:endParaRPr kumimoji="0" lang="en-US" altLang="el-GR" sz="8000" i="0" u="none" strike="noStrike" cap="none" normalizeH="0" baseline="0" dirty="0">
              <a:ln>
                <a:noFill/>
              </a:ln>
              <a:effectLst/>
              <a:latin typeface="Trebuchet MS" panose="020B0603020202020204" pitchFamily="34" charset="0"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l-GR" sz="8000" i="0" u="none" strike="noStrike" cap="none" normalizeH="0" baseline="0" dirty="0">
              <a:ln>
                <a:noFill/>
              </a:ln>
              <a:effectLst/>
              <a:latin typeface="Trebuchet MS" panose="020B0603020202020204" pitchFamily="34" charset="0"/>
            </a:endParaRP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l-GR" sz="96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rebuchet MS" panose="020B0603020202020204" pitchFamily="34" charset="0"/>
              </a:rPr>
              <a:t>Ομάδ</a:t>
            </a:r>
            <a:r>
              <a:rPr kumimoji="0" lang="en-US" altLang="el-GR" sz="9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rebuchet MS" panose="020B0603020202020204" pitchFamily="34" charset="0"/>
              </a:rPr>
              <a:t>α παροχής συμβουλών</a:t>
            </a:r>
          </a:p>
          <a:p>
            <a:pPr marL="28575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l-GR" sz="8000" i="0" u="none" strike="noStrike" cap="none" normalizeH="0" baseline="0" dirty="0">
              <a:ln>
                <a:noFill/>
              </a:ln>
              <a:effectLst/>
              <a:latin typeface="Trebuchet MS" panose="020B0603020202020204" pitchFamily="34" charset="0"/>
            </a:endParaRPr>
          </a:p>
          <a:p>
            <a:pPr marL="28575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l-GR" sz="8000" dirty="0" err="1">
                <a:latin typeface="Trebuchet MS" panose="020B0603020202020204" pitchFamily="34" charset="0"/>
              </a:rPr>
              <a:t>Π</a:t>
            </a:r>
            <a:r>
              <a:rPr kumimoji="0" lang="en-US" altLang="el-GR" sz="8000" i="0" u="none" strike="noStrike" cap="none" normalizeH="0" baseline="0" dirty="0" err="1">
                <a:ln>
                  <a:noFill/>
                </a:ln>
                <a:effectLst/>
                <a:latin typeface="Trebuchet MS" panose="020B0603020202020204" pitchFamily="34" charset="0"/>
              </a:rPr>
              <a:t>ερί</a:t>
            </a:r>
            <a:r>
              <a:rPr kumimoji="0" lang="en-US" altLang="el-GR" sz="8000" i="0" u="none" strike="noStrike" cap="none" normalizeH="0" baseline="0" dirty="0">
                <a:ln>
                  <a:noFill/>
                </a:ln>
                <a:effectLst/>
                <a:latin typeface="Trebuchet MS" panose="020B0603020202020204" pitchFamily="34" charset="0"/>
              </a:rPr>
              <a:t>που 30 γεωτεχνικοί εκπαιδευτές σε όλη τη χώρα</a:t>
            </a:r>
          </a:p>
          <a:p>
            <a:pPr marL="28575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l-GR" sz="8000" dirty="0" err="1">
                <a:latin typeface="Trebuchet MS" panose="020B0603020202020204" pitchFamily="34" charset="0"/>
              </a:rPr>
              <a:t>Π</a:t>
            </a:r>
            <a:r>
              <a:rPr kumimoji="0" lang="en-US" altLang="el-GR" sz="8000" i="0" u="none" strike="noStrike" cap="none" normalizeH="0" baseline="0" dirty="0" err="1">
                <a:ln>
                  <a:noFill/>
                </a:ln>
                <a:effectLst/>
                <a:latin typeface="Trebuchet MS" panose="020B0603020202020204" pitchFamily="34" charset="0"/>
              </a:rPr>
              <a:t>ερί</a:t>
            </a:r>
            <a:r>
              <a:rPr kumimoji="0" lang="en-US" altLang="el-GR" sz="8000" i="0" u="none" strike="noStrike" cap="none" normalizeH="0" baseline="0" dirty="0">
                <a:ln>
                  <a:noFill/>
                </a:ln>
                <a:effectLst/>
                <a:latin typeface="Trebuchet MS" panose="020B0603020202020204" pitchFamily="34" charset="0"/>
              </a:rPr>
              <a:t>που 170 γεωτεχνικοί σύμβουλοι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l-GR" sz="8000" i="0" u="none" strike="noStrike" cap="none" normalizeH="0" baseline="0" dirty="0">
              <a:ln>
                <a:noFill/>
              </a:ln>
              <a:effectLst/>
              <a:latin typeface="Trebuchet MS" panose="020B0603020202020204" pitchFamily="34" charset="0"/>
            </a:endParaRP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l-GR" altLang="el-GR" sz="9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rebuchet MS" panose="020B0603020202020204" pitchFamily="34" charset="0"/>
              </a:rPr>
              <a:t>Ομάδα διάχυσης</a:t>
            </a:r>
            <a:r>
              <a:rPr kumimoji="0" lang="en-US" altLang="el-GR" sz="9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rebuchet MS" panose="020B0603020202020204" pitchFamily="34" charset="0"/>
              </a:rPr>
              <a:t> γνώσης και α</a:t>
            </a:r>
            <a:r>
              <a:rPr kumimoji="0" lang="en-US" altLang="el-GR" sz="96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rebuchet MS" panose="020B0603020202020204" pitchFamily="34" charset="0"/>
              </a:rPr>
              <a:t>ξιολόγηση</a:t>
            </a:r>
            <a:endParaRPr kumimoji="0" lang="en-US" altLang="el-GR" sz="9600" b="1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Trebuchet MS" panose="020B0603020202020204" pitchFamily="34" charset="0"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l-GR" sz="8000" i="0" u="none" strike="noStrike" cap="none" normalizeH="0" baseline="0" dirty="0">
              <a:ln>
                <a:noFill/>
              </a:ln>
              <a:effectLst/>
              <a:latin typeface="Trebuchet MS" panose="020B0603020202020204" pitchFamily="34" charset="0"/>
            </a:endParaRPr>
          </a:p>
          <a:p>
            <a:pPr marL="28575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l-GR" altLang="el-GR" sz="8000" dirty="0">
                <a:latin typeface="Trebuchet MS" panose="020B0603020202020204" pitchFamily="34" charset="0"/>
              </a:rPr>
              <a:t>Μ</a:t>
            </a:r>
            <a:r>
              <a:rPr kumimoji="0" lang="en-US" altLang="el-GR" sz="8000" i="0" u="none" strike="noStrike" cap="none" normalizeH="0" baseline="0" dirty="0" err="1">
                <a:ln>
                  <a:noFill/>
                </a:ln>
                <a:effectLst/>
                <a:latin typeface="Trebuchet MS" panose="020B0603020202020204" pitchFamily="34" charset="0"/>
              </a:rPr>
              <a:t>έσω</a:t>
            </a:r>
            <a:r>
              <a:rPr kumimoji="0" lang="en-US" altLang="el-GR" sz="8000" i="0" u="none" strike="noStrike" cap="none" normalizeH="0" baseline="0" dirty="0">
                <a:ln>
                  <a:noFill/>
                </a:ln>
                <a:effectLst/>
                <a:latin typeface="Trebuchet MS" panose="020B0603020202020204" pitchFamily="34" charset="0"/>
              </a:rPr>
              <a:t> </a:t>
            </a:r>
            <a:r>
              <a:rPr kumimoji="0" lang="en-US" altLang="el-GR" sz="8000" i="0" u="none" strike="noStrike" cap="none" normalizeH="0" baseline="0" dirty="0" err="1">
                <a:ln>
                  <a:noFill/>
                </a:ln>
                <a:effectLst/>
                <a:latin typeface="Trebuchet MS" panose="020B0603020202020204" pitchFamily="34" charset="0"/>
              </a:rPr>
              <a:t>του</a:t>
            </a:r>
            <a:r>
              <a:rPr kumimoji="0" lang="en-US" altLang="el-GR" sz="8000" i="0" u="none" strike="noStrike" cap="none" normalizeH="0" baseline="0" dirty="0">
                <a:ln>
                  <a:noFill/>
                </a:ln>
                <a:effectLst/>
                <a:latin typeface="Trebuchet MS" panose="020B0603020202020204" pitchFamily="34" charset="0"/>
              </a:rPr>
              <a:t> AKIS</a:t>
            </a:r>
            <a:endParaRPr kumimoji="0" lang="el-GR" altLang="el-GR" sz="8000" i="0" u="none" strike="noStrike" cap="none" normalizeH="0" baseline="0" dirty="0">
              <a:ln>
                <a:noFill/>
              </a:ln>
              <a:effectLst/>
              <a:latin typeface="Trebuchet MS" panose="020B0603020202020204" pitchFamily="34" charset="0"/>
            </a:endParaRPr>
          </a:p>
          <a:p>
            <a:pPr marL="28575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8000" i="0" u="none" strike="noStrike" cap="none" normalizeH="0" baseline="0" dirty="0">
                <a:ln>
                  <a:noFill/>
                </a:ln>
                <a:effectLst/>
                <a:latin typeface="Trebuchet MS" panose="020B0603020202020204" pitchFamily="34" charset="0"/>
              </a:rPr>
              <a:t>Μεικτή ομάδα αξιολόγησης των παρεχόμενων συμβουλών - Στοιχεία βελτίωσης εκμεταλλεύσεων </a:t>
            </a:r>
            <a:r>
              <a:rPr kumimoji="0" lang="en-US" altLang="el-GR" sz="8000" i="0" u="none" strike="noStrike" cap="none" normalizeH="0" baseline="0" dirty="0">
                <a:ln>
                  <a:noFill/>
                </a:ln>
                <a:effectLst/>
                <a:latin typeface="Trebuchet MS" panose="020B0603020202020204" pitchFamily="34" charset="0"/>
              </a:rPr>
              <a:t> </a:t>
            </a:r>
            <a:endParaRPr kumimoji="0" lang="el-GR" altLang="el-GR" sz="8000" i="0" u="none" strike="noStrike" cap="none" normalizeH="0" baseline="0" dirty="0">
              <a:ln>
                <a:noFill/>
              </a:ln>
              <a:effectLst/>
              <a:latin typeface="Trebuchet MS" panose="020B0603020202020204" pitchFamily="34" charset="0"/>
            </a:endParaRPr>
          </a:p>
          <a:p>
            <a:pPr marL="57150"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lang="el-GR" altLang="el-GR" sz="11200" b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Σημεία παροχής της γνώσης – Συνεταιρισμοί </a:t>
            </a:r>
            <a:endParaRPr kumimoji="0" lang="en-US" altLang="el-GR" sz="11200" b="1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Trebuchet MS" panose="020B0603020202020204" pitchFamily="34" charset="0"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l-GR" sz="1000" b="0" i="0" u="none" strike="noStrike" cap="none" normalizeH="0" baseline="0" dirty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38034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7A3C12C9-C5B7-20CB-521C-52BCEF6924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3" r="9706" b="1"/>
          <a:stretch>
            <a:fillRect/>
          </a:stretch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A3A5C1-2D5A-CD46-74D7-F885BDCB5CD2}"/>
              </a:ext>
            </a:extLst>
          </p:cNvPr>
          <p:cNvSpPr txBox="1"/>
          <p:nvPr/>
        </p:nvSpPr>
        <p:spPr>
          <a:xfrm>
            <a:off x="477980" y="696920"/>
            <a:ext cx="5543879" cy="219456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Σας </a:t>
            </a:r>
            <a:r>
              <a:rPr lang="el-GR" sz="52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Ε</a:t>
            </a:r>
            <a:r>
              <a:rPr lang="en-US" sz="5200" b="1" dirty="0" err="1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υχ</a:t>
            </a:r>
            <a:r>
              <a:rPr lang="en-US" sz="52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αριστώ πολύ για την προσοχή σας!</a:t>
            </a: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C774F84B-A4F5-DE4A-2087-5551AD9F4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80" y="6005696"/>
            <a:ext cx="1740408" cy="621792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D0959661-E17D-2489-9B96-1A19165FB6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7" r="1226" b="59461"/>
          <a:stretch>
            <a:fillRect/>
          </a:stretch>
        </p:blipFill>
        <p:spPr>
          <a:xfrm>
            <a:off x="2358625" y="6005696"/>
            <a:ext cx="2198134" cy="59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24097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2099</TotalTime>
  <Words>293</Words>
  <Application>Microsoft Office PowerPoint</Application>
  <PresentationFormat>Ευρεία οθόνη</PresentationFormat>
  <Paragraphs>58</Paragraphs>
  <Slides>7</Slides>
  <Notes>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Trebuchet MS</vt:lpstr>
      <vt:lpstr>Θέμα του Office</vt:lpstr>
      <vt:lpstr>Παρουσίαση του PowerPoint</vt:lpstr>
      <vt:lpstr>AKIS: Τομείς παρεμβάσεων που συνεισφέρουν  στην επίτευξη του στόχου της ΚΑΠ &amp; Συνεταιρισμοί </vt:lpstr>
      <vt:lpstr>Παρουσίαση του PowerPoint</vt:lpstr>
      <vt:lpstr>Παρουσίαση του PowerPoint</vt:lpstr>
      <vt:lpstr>Το περιεχόμενο συμβουλών στο πλαίσιο της συνδεδεμένης Η περίπτωση της Ευλογιάς Αιγοπροβάτων 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Katerina Thanasi</dc:creator>
  <cp:lastModifiedBy>Christos Karatzas</cp:lastModifiedBy>
  <cp:revision>14</cp:revision>
  <dcterms:created xsi:type="dcterms:W3CDTF">2026-03-04T10:19:49Z</dcterms:created>
  <dcterms:modified xsi:type="dcterms:W3CDTF">2026-03-14T06:34:24Z</dcterms:modified>
</cp:coreProperties>
</file>