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b" ContentType="application/vnd.ms-excel.sheet.binary.macroEnabled.12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charts/chart1.xml" ContentType="application/vnd.openxmlformats-officedocument.drawingml.chart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charts/chart2.xml" ContentType="application/vnd.openxmlformats-officedocument.drawingml.chart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charts/chart3.xml" ContentType="application/vnd.openxmlformats-officedocument.drawingml.chart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charts/chart4.xml" ContentType="application/vnd.openxmlformats-officedocument.drawingml.chart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charts/chart5.xml" ContentType="application/vnd.openxmlformats-officedocument.drawingml.chart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charts/chart6.xml" ContentType="application/vnd.openxmlformats-officedocument.drawingml.chart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charts/chart7.xml" ContentType="application/vnd.openxmlformats-officedocument.drawingml.chart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notesSlides/notesSlide1.xml" ContentType="application/vnd.openxmlformats-officedocument.presentationml.notesSlide+xml"/>
  <Override PartName="/ppt/tags/tag166.xml" ContentType="application/vnd.openxmlformats-officedocument.presentationml.tags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sldIdLst>
    <p:sldId id="256" r:id="rId5"/>
    <p:sldId id="2141410959" r:id="rId6"/>
    <p:sldId id="2141410960" r:id="rId7"/>
    <p:sldId id="2147483647" r:id="rId8"/>
    <p:sldId id="257" r:id="rId9"/>
    <p:sldId id="2141410698" r:id="rId10"/>
    <p:sldId id="262" r:id="rId11"/>
    <p:sldId id="263" r:id="rId12"/>
    <p:sldId id="267" r:id="rId13"/>
    <p:sldId id="259" r:id="rId14"/>
    <p:sldId id="5484" r:id="rId15"/>
    <p:sldId id="1881839208" r:id="rId16"/>
    <p:sldId id="271" r:id="rId17"/>
  </p:sldIdLst>
  <p:sldSz cx="12192000" cy="6858000"/>
  <p:notesSz cx="6858000" cy="9144000"/>
  <p:custDataLst>
    <p:tags r:id="rId19"/>
  </p:custDataLst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7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BD1"/>
    <a:srgbClr val="EC615A"/>
    <a:srgbClr val="64B345"/>
    <a:srgbClr val="0158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192996-127A-40BD-AF2F-D86089AE4477}" v="62133" dt="2026-03-06T13:52:33.704"/>
    <p1510:client id="{24206104-2063-4969-ABA0-F220DDE77EAF}" v="3914" dt="2026-03-06T14:50:43.629"/>
    <p1510:client id="{7F03B548-CD5C-4ABA-B8DC-63E132465BA4}" v="48742" dt="2026-03-06T14:26:10.736"/>
    <p1510:client id="{91265DCA-3DE1-49D6-A772-8813DDA92F8F}" v="8169" dt="2026-03-06T14:46:31.727"/>
    <p1510:client id="{940A6AD6-63D4-4BB1-A2FB-2F9030AC5B56}" v="1221" dt="2026-03-06T15:00:46.3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48" y="44"/>
      </p:cViewPr>
      <p:guideLst>
        <p:guide orient="horz" pos="27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mitris Dervenis" userId="90b4e526-e165-46ec-aebe-7535628a5e3e" providerId="ADAL" clId="{4E3BAD9B-7798-4DE1-A87A-E509B613AEBF}"/>
    <pc:docChg chg="undo custSel addSld delSld modSld sldOrd modMainMaster">
      <pc:chgData name="Dimitris Dervenis" userId="90b4e526-e165-46ec-aebe-7535628a5e3e" providerId="ADAL" clId="{4E3BAD9B-7798-4DE1-A87A-E509B613AEBF}" dt="2026-03-06T14:50:43.623" v="51389"/>
      <pc:docMkLst>
        <pc:docMk/>
      </pc:docMkLst>
      <pc:sldChg chg="modSp del mod ord modShow">
        <pc:chgData name="Dimitris Dervenis" userId="90b4e526-e165-46ec-aebe-7535628a5e3e" providerId="ADAL" clId="{4E3BAD9B-7798-4DE1-A87A-E509B613AEBF}" dt="2026-03-06T14:28:47.366" v="47528" actId="47"/>
        <pc:sldMkLst>
          <pc:docMk/>
          <pc:sldMk cId="1923331108" sldId="257"/>
        </pc:sldMkLst>
        <pc:graphicFrameChg chg="mod modGraphic">
          <ac:chgData name="Dimitris Dervenis" userId="90b4e526-e165-46ec-aebe-7535628a5e3e" providerId="ADAL" clId="{4E3BAD9B-7798-4DE1-A87A-E509B613AEBF}" dt="2026-03-06T12:14:44.864" v="297" actId="1076"/>
          <ac:graphicFrameMkLst>
            <pc:docMk/>
            <pc:sldMk cId="1923331108" sldId="257"/>
            <ac:graphicFrameMk id="4" creationId="{E643CCC7-73B2-2E2C-5F3B-FC13F09D8961}"/>
          </ac:graphicFrameMkLst>
        </pc:graphicFrameChg>
      </pc:sldChg>
      <pc:sldChg chg="del">
        <pc:chgData name="Dimitris Dervenis" userId="90b4e526-e165-46ec-aebe-7535628a5e3e" providerId="ADAL" clId="{4E3BAD9B-7798-4DE1-A87A-E509B613AEBF}" dt="2026-03-06T14:26:10.736" v="47527" actId="47"/>
        <pc:sldMkLst>
          <pc:docMk/>
          <pc:sldMk cId="865172595" sldId="258"/>
        </pc:sldMkLst>
      </pc:sldChg>
      <pc:sldChg chg="ord">
        <pc:chgData name="Dimitris Dervenis" userId="90b4e526-e165-46ec-aebe-7535628a5e3e" providerId="ADAL" clId="{4E3BAD9B-7798-4DE1-A87A-E509B613AEBF}" dt="2026-03-06T12:46:55.896" v="4368"/>
        <pc:sldMkLst>
          <pc:docMk/>
          <pc:sldMk cId="401388679" sldId="259"/>
        </pc:sldMkLst>
      </pc:sldChg>
      <pc:sldChg chg="add del mod ord modShow">
        <pc:chgData name="Dimitris Dervenis" userId="90b4e526-e165-46ec-aebe-7535628a5e3e" providerId="ADAL" clId="{4E3BAD9B-7798-4DE1-A87A-E509B613AEBF}" dt="2026-03-06T14:28:47.366" v="47528" actId="47"/>
        <pc:sldMkLst>
          <pc:docMk/>
          <pc:sldMk cId="2049903134" sldId="259"/>
        </pc:sldMkLst>
      </pc:sldChg>
      <pc:sldChg chg="del mod ord modShow">
        <pc:chgData name="Dimitris Dervenis" userId="90b4e526-e165-46ec-aebe-7535628a5e3e" providerId="ADAL" clId="{4E3BAD9B-7798-4DE1-A87A-E509B613AEBF}" dt="2026-03-06T14:28:47.366" v="47528" actId="47"/>
        <pc:sldMkLst>
          <pc:docMk/>
          <pc:sldMk cId="3514179106" sldId="260"/>
        </pc:sldMkLst>
      </pc:sldChg>
      <pc:sldChg chg="del ord">
        <pc:chgData name="Dimitris Dervenis" userId="90b4e526-e165-46ec-aebe-7535628a5e3e" providerId="ADAL" clId="{4E3BAD9B-7798-4DE1-A87A-E509B613AEBF}" dt="2026-03-06T14:28:47.366" v="47528" actId="47"/>
        <pc:sldMkLst>
          <pc:docMk/>
          <pc:sldMk cId="2532151403" sldId="261"/>
        </pc:sldMkLst>
      </pc:sldChg>
      <pc:sldChg chg="addSp delSp modSp mod ord">
        <pc:chgData name="Dimitris Dervenis" userId="90b4e526-e165-46ec-aebe-7535628a5e3e" providerId="ADAL" clId="{4E3BAD9B-7798-4DE1-A87A-E509B613AEBF}" dt="2026-03-06T13:23:59.946" v="8039"/>
        <pc:sldMkLst>
          <pc:docMk/>
          <pc:sldMk cId="3986154551" sldId="262"/>
        </pc:sldMkLst>
        <pc:spChg chg="add mod ord">
          <ac:chgData name="Dimitris Dervenis" userId="90b4e526-e165-46ec-aebe-7535628a5e3e" providerId="ADAL" clId="{4E3BAD9B-7798-4DE1-A87A-E509B613AEBF}" dt="2026-03-06T13:23:59.943" v="8036"/>
          <ac:spMkLst>
            <pc:docMk/>
            <pc:sldMk cId="3986154551" sldId="262"/>
            <ac:spMk id="2" creationId="{391C4ED7-7CC9-2E89-A28E-089A8E9CFD53}"/>
          </ac:spMkLst>
        </pc:spChg>
        <pc:spChg chg="add del mod modVis">
          <ac:chgData name="Dimitris Dervenis" userId="90b4e526-e165-46ec-aebe-7535628a5e3e" providerId="ADAL" clId="{4E3BAD9B-7798-4DE1-A87A-E509B613AEBF}" dt="2026-03-06T12:37:01.841" v="1667"/>
          <ac:spMkLst>
            <pc:docMk/>
            <pc:sldMk cId="3986154551" sldId="262"/>
            <ac:spMk id="4" creationId="{10F8BE9A-B6F9-8223-FD7E-700EAABC7CE9}"/>
          </ac:spMkLst>
        </pc:spChg>
        <pc:spChg chg="add del mod ord">
          <ac:chgData name="Dimitris Dervenis" userId="90b4e526-e165-46ec-aebe-7535628a5e3e" providerId="ADAL" clId="{4E3BAD9B-7798-4DE1-A87A-E509B613AEBF}" dt="2026-03-06T12:39:55.935" v="3323"/>
          <ac:spMkLst>
            <pc:docMk/>
            <pc:sldMk cId="3986154551" sldId="262"/>
            <ac:spMk id="5" creationId="{24D55FF2-C256-3147-B8D3-6AC602127E19}"/>
          </ac:spMkLst>
        </pc:spChg>
        <pc:spChg chg="add del mod ord">
          <ac:chgData name="Dimitris Dervenis" userId="90b4e526-e165-46ec-aebe-7535628a5e3e" providerId="ADAL" clId="{4E3BAD9B-7798-4DE1-A87A-E509B613AEBF}" dt="2026-03-06T12:39:55.951" v="3338"/>
          <ac:spMkLst>
            <pc:docMk/>
            <pc:sldMk cId="3986154551" sldId="262"/>
            <ac:spMk id="6" creationId="{26E4A20C-5FAB-05B4-53EC-48A582C77557}"/>
          </ac:spMkLst>
        </pc:spChg>
        <pc:spChg chg="add del mod">
          <ac:chgData name="Dimitris Dervenis" userId="90b4e526-e165-46ec-aebe-7535628a5e3e" providerId="ADAL" clId="{4E3BAD9B-7798-4DE1-A87A-E509B613AEBF}" dt="2026-03-06T12:39:55.967" v="3352"/>
          <ac:spMkLst>
            <pc:docMk/>
            <pc:sldMk cId="3986154551" sldId="262"/>
            <ac:spMk id="7" creationId="{4E74C542-4E1A-A6B8-21BF-FAA0F18C9491}"/>
          </ac:spMkLst>
        </pc:spChg>
        <pc:spChg chg="add mod">
          <ac:chgData name="Dimitris Dervenis" userId="90b4e526-e165-46ec-aebe-7535628a5e3e" providerId="ADAL" clId="{4E3BAD9B-7798-4DE1-A87A-E509B613AEBF}" dt="2026-03-06T13:23:59.944" v="8037"/>
          <ac:spMkLst>
            <pc:docMk/>
            <pc:sldMk cId="3986154551" sldId="262"/>
            <ac:spMk id="12" creationId="{BC0FF891-E370-BDD3-B102-60358856A958}"/>
          </ac:spMkLst>
        </pc:spChg>
        <pc:spChg chg="add del mod ord">
          <ac:chgData name="Dimitris Dervenis" userId="90b4e526-e165-46ec-aebe-7535628a5e3e" providerId="ADAL" clId="{4E3BAD9B-7798-4DE1-A87A-E509B613AEBF}" dt="2026-03-06T12:40:24.585" v="3764"/>
          <ac:spMkLst>
            <pc:docMk/>
            <pc:sldMk cId="3986154551" sldId="262"/>
            <ac:spMk id="13" creationId="{02F80E60-3966-5BBC-634C-E645AE9F0228}"/>
          </ac:spMkLst>
        </pc:spChg>
        <pc:spChg chg="add del mod ord">
          <ac:chgData name="Dimitris Dervenis" userId="90b4e526-e165-46ec-aebe-7535628a5e3e" providerId="ADAL" clId="{4E3BAD9B-7798-4DE1-A87A-E509B613AEBF}" dt="2026-03-06T12:40:24.601" v="3779"/>
          <ac:spMkLst>
            <pc:docMk/>
            <pc:sldMk cId="3986154551" sldId="262"/>
            <ac:spMk id="14" creationId="{FC54E89A-DE27-8CCC-957E-BCE2BC74EEA9}"/>
          </ac:spMkLst>
        </pc:spChg>
        <pc:spChg chg="add del mod">
          <ac:chgData name="Dimitris Dervenis" userId="90b4e526-e165-46ec-aebe-7535628a5e3e" providerId="ADAL" clId="{4E3BAD9B-7798-4DE1-A87A-E509B613AEBF}" dt="2026-03-06T12:40:24.617" v="3793"/>
          <ac:spMkLst>
            <pc:docMk/>
            <pc:sldMk cId="3986154551" sldId="262"/>
            <ac:spMk id="15" creationId="{FBDF90AC-0100-9E5A-553D-E96A879C998F}"/>
          </ac:spMkLst>
        </pc:spChg>
        <pc:spChg chg="add del mod ord">
          <ac:chgData name="Dimitris Dervenis" userId="90b4e526-e165-46ec-aebe-7535628a5e3e" providerId="ADAL" clId="{4E3BAD9B-7798-4DE1-A87A-E509B613AEBF}" dt="2026-03-06T13:23:56.008" v="7630"/>
          <ac:spMkLst>
            <pc:docMk/>
            <pc:sldMk cId="3986154551" sldId="262"/>
            <ac:spMk id="20" creationId="{149F9496-B71E-491E-BFC2-979AD09DD5FE}"/>
          </ac:spMkLst>
        </pc:spChg>
        <pc:spChg chg="add del mod ord">
          <ac:chgData name="Dimitris Dervenis" userId="90b4e526-e165-46ec-aebe-7535628a5e3e" providerId="ADAL" clId="{4E3BAD9B-7798-4DE1-A87A-E509B613AEBF}" dt="2026-03-06T13:23:56.028" v="7645"/>
          <ac:spMkLst>
            <pc:docMk/>
            <pc:sldMk cId="3986154551" sldId="262"/>
            <ac:spMk id="21" creationId="{9D883DE5-4732-FBE4-9531-B06ADCDFC735}"/>
          </ac:spMkLst>
        </pc:spChg>
        <pc:spChg chg="add del mod">
          <ac:chgData name="Dimitris Dervenis" userId="90b4e526-e165-46ec-aebe-7535628a5e3e" providerId="ADAL" clId="{4E3BAD9B-7798-4DE1-A87A-E509B613AEBF}" dt="2026-03-06T13:23:56.044" v="7659"/>
          <ac:spMkLst>
            <pc:docMk/>
            <pc:sldMk cId="3986154551" sldId="262"/>
            <ac:spMk id="22" creationId="{4E65112C-FE26-6A96-37C6-D09858FA3E92}"/>
          </ac:spMkLst>
        </pc:spChg>
        <pc:spChg chg="add del mod modVis">
          <ac:chgData name="Dimitris Dervenis" userId="90b4e526-e165-46ec-aebe-7535628a5e3e" providerId="ADAL" clId="{4E3BAD9B-7798-4DE1-A87A-E509B613AEBF}" dt="2026-03-06T12:46:06.382" v="4360"/>
          <ac:spMkLst>
            <pc:docMk/>
            <pc:sldMk cId="3986154551" sldId="262"/>
            <ac:spMk id="31" creationId="{A0E0BB4A-CA67-497B-4567-2DF62446F838}"/>
          </ac:spMkLst>
        </pc:spChg>
        <pc:spChg chg="add del mod modVis">
          <ac:chgData name="Dimitris Dervenis" userId="90b4e526-e165-46ec-aebe-7535628a5e3e" providerId="ADAL" clId="{4E3BAD9B-7798-4DE1-A87A-E509B613AEBF}" dt="2026-03-06T13:23:56.517" v="7923"/>
          <ac:spMkLst>
            <pc:docMk/>
            <pc:sldMk cId="3986154551" sldId="262"/>
            <ac:spMk id="33" creationId="{E1E89163-857A-D30B-AE5D-704D1952BB09}"/>
          </ac:spMkLst>
        </pc:spChg>
        <pc:spChg chg="add mod ord">
          <ac:chgData name="Dimitris Dervenis" userId="90b4e526-e165-46ec-aebe-7535628a5e3e" providerId="ADAL" clId="{4E3BAD9B-7798-4DE1-A87A-E509B613AEBF}" dt="2026-03-06T13:23:59.929" v="8017"/>
          <ac:spMkLst>
            <pc:docMk/>
            <pc:sldMk cId="3986154551" sldId="262"/>
            <ac:spMk id="34" creationId="{EA3BF624-F7AC-3EBA-3871-176272D245D8}"/>
          </ac:spMkLst>
        </pc:spChg>
        <pc:spChg chg="add mod ord">
          <ac:chgData name="Dimitris Dervenis" userId="90b4e526-e165-46ec-aebe-7535628a5e3e" providerId="ADAL" clId="{4E3BAD9B-7798-4DE1-A87A-E509B613AEBF}" dt="2026-03-06T13:23:59.930" v="8019"/>
          <ac:spMkLst>
            <pc:docMk/>
            <pc:sldMk cId="3986154551" sldId="262"/>
            <ac:spMk id="35" creationId="{DB0A9A43-E8AB-6825-6424-E23593723862}"/>
          </ac:spMkLst>
        </pc:spChg>
        <pc:spChg chg="add mod">
          <ac:chgData name="Dimitris Dervenis" userId="90b4e526-e165-46ec-aebe-7535628a5e3e" providerId="ADAL" clId="{4E3BAD9B-7798-4DE1-A87A-E509B613AEBF}" dt="2026-03-06T13:23:59.928" v="8015"/>
          <ac:spMkLst>
            <pc:docMk/>
            <pc:sldMk cId="3986154551" sldId="262"/>
            <ac:spMk id="36" creationId="{4C290EC5-39E9-AAE6-6DEB-A375393CCC7B}"/>
          </ac:spMkLst>
        </pc:spChg>
        <pc:spChg chg="mod">
          <ac:chgData name="Dimitris Dervenis" userId="90b4e526-e165-46ec-aebe-7535628a5e3e" providerId="ADAL" clId="{4E3BAD9B-7798-4DE1-A87A-E509B613AEBF}" dt="2026-03-06T13:23:59.931" v="8020"/>
          <ac:spMkLst>
            <pc:docMk/>
            <pc:sldMk cId="3986154551" sldId="262"/>
            <ac:spMk id="59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3:23:59.932" v="8021"/>
          <ac:spMkLst>
            <pc:docMk/>
            <pc:sldMk cId="3986154551" sldId="262"/>
            <ac:spMk id="61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3:23:59.932" v="8022"/>
          <ac:spMkLst>
            <pc:docMk/>
            <pc:sldMk cId="3986154551" sldId="262"/>
            <ac:spMk id="62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3:23:59.933" v="8023"/>
          <ac:spMkLst>
            <pc:docMk/>
            <pc:sldMk cId="3986154551" sldId="262"/>
            <ac:spMk id="64" creationId="{6DB52EB7-9C6A-E1CC-D0A6-ED6E409A13C9}"/>
          </ac:spMkLst>
        </pc:spChg>
        <pc:spChg chg="mod">
          <ac:chgData name="Dimitris Dervenis" userId="90b4e526-e165-46ec-aebe-7535628a5e3e" providerId="ADAL" clId="{4E3BAD9B-7798-4DE1-A87A-E509B613AEBF}" dt="2026-03-06T13:23:59.934" v="8024"/>
          <ac:spMkLst>
            <pc:docMk/>
            <pc:sldMk cId="3986154551" sldId="262"/>
            <ac:spMk id="65" creationId="{AD67E31F-A07E-D8E2-9C1F-DA9C66370A60}"/>
          </ac:spMkLst>
        </pc:spChg>
        <pc:spChg chg="mod">
          <ac:chgData name="Dimitris Dervenis" userId="90b4e526-e165-46ec-aebe-7535628a5e3e" providerId="ADAL" clId="{4E3BAD9B-7798-4DE1-A87A-E509B613AEBF}" dt="2026-03-06T13:23:59.935" v="8025"/>
          <ac:spMkLst>
            <pc:docMk/>
            <pc:sldMk cId="3986154551" sldId="262"/>
            <ac:spMk id="66" creationId="{47330C12-7FCC-D7C9-AC7C-2777A12EE5DD}"/>
          </ac:spMkLst>
        </pc:spChg>
        <pc:spChg chg="mod">
          <ac:chgData name="Dimitris Dervenis" userId="90b4e526-e165-46ec-aebe-7535628a5e3e" providerId="ADAL" clId="{4E3BAD9B-7798-4DE1-A87A-E509B613AEBF}" dt="2026-03-06T13:23:59.935" v="8026"/>
          <ac:spMkLst>
            <pc:docMk/>
            <pc:sldMk cId="3986154551" sldId="262"/>
            <ac:spMk id="67" creationId="{BF4BC5F0-E7CF-444B-870D-F0C8F010B830}"/>
          </ac:spMkLst>
        </pc:spChg>
        <pc:spChg chg="mod">
          <ac:chgData name="Dimitris Dervenis" userId="90b4e526-e165-46ec-aebe-7535628a5e3e" providerId="ADAL" clId="{4E3BAD9B-7798-4DE1-A87A-E509B613AEBF}" dt="2026-03-06T13:23:59.936" v="8027"/>
          <ac:spMkLst>
            <pc:docMk/>
            <pc:sldMk cId="3986154551" sldId="262"/>
            <ac:spMk id="68" creationId="{B523C52B-FFDB-A6E9-53E2-1826F4D1A002}"/>
          </ac:spMkLst>
        </pc:spChg>
        <pc:spChg chg="mod">
          <ac:chgData name="Dimitris Dervenis" userId="90b4e526-e165-46ec-aebe-7535628a5e3e" providerId="ADAL" clId="{4E3BAD9B-7798-4DE1-A87A-E509B613AEBF}" dt="2026-03-06T13:23:59.937" v="8028"/>
          <ac:spMkLst>
            <pc:docMk/>
            <pc:sldMk cId="3986154551" sldId="262"/>
            <ac:spMk id="69" creationId="{125EBB8D-D292-D111-4E00-5E9CB8445AC3}"/>
          </ac:spMkLst>
        </pc:spChg>
        <pc:spChg chg="mod">
          <ac:chgData name="Dimitris Dervenis" userId="90b4e526-e165-46ec-aebe-7535628a5e3e" providerId="ADAL" clId="{4E3BAD9B-7798-4DE1-A87A-E509B613AEBF}" dt="2026-03-06T13:23:59.937" v="8029"/>
          <ac:spMkLst>
            <pc:docMk/>
            <pc:sldMk cId="3986154551" sldId="262"/>
            <ac:spMk id="70" creationId="{5DCE940C-045E-E016-B1D5-0FB0F83239A7}"/>
          </ac:spMkLst>
        </pc:spChg>
        <pc:spChg chg="mod">
          <ac:chgData name="Dimitris Dervenis" userId="90b4e526-e165-46ec-aebe-7535628a5e3e" providerId="ADAL" clId="{4E3BAD9B-7798-4DE1-A87A-E509B613AEBF}" dt="2026-03-06T13:23:59.938" v="8030"/>
          <ac:spMkLst>
            <pc:docMk/>
            <pc:sldMk cId="3986154551" sldId="262"/>
            <ac:spMk id="71" creationId="{8C6D393C-4020-4713-F6A7-E3C5CBA32FE6}"/>
          </ac:spMkLst>
        </pc:spChg>
        <pc:spChg chg="mod">
          <ac:chgData name="Dimitris Dervenis" userId="90b4e526-e165-46ec-aebe-7535628a5e3e" providerId="ADAL" clId="{4E3BAD9B-7798-4DE1-A87A-E509B613AEBF}" dt="2026-03-06T13:23:59.939" v="8031"/>
          <ac:spMkLst>
            <pc:docMk/>
            <pc:sldMk cId="3986154551" sldId="262"/>
            <ac:spMk id="72" creationId="{35327FA9-0577-FD1F-D54E-74BC72620AAE}"/>
          </ac:spMkLst>
        </pc:spChg>
        <pc:spChg chg="mod">
          <ac:chgData name="Dimitris Dervenis" userId="90b4e526-e165-46ec-aebe-7535628a5e3e" providerId="ADAL" clId="{4E3BAD9B-7798-4DE1-A87A-E509B613AEBF}" dt="2026-03-06T13:23:59.940" v="8032"/>
          <ac:spMkLst>
            <pc:docMk/>
            <pc:sldMk cId="3986154551" sldId="262"/>
            <ac:spMk id="73" creationId="{F0253324-27AC-6C8B-C629-5861ACCB976E}"/>
          </ac:spMkLst>
        </pc:spChg>
        <pc:spChg chg="mod">
          <ac:chgData name="Dimitris Dervenis" userId="90b4e526-e165-46ec-aebe-7535628a5e3e" providerId="ADAL" clId="{4E3BAD9B-7798-4DE1-A87A-E509B613AEBF}" dt="2026-03-06T13:23:59.941" v="8033"/>
          <ac:spMkLst>
            <pc:docMk/>
            <pc:sldMk cId="3986154551" sldId="262"/>
            <ac:spMk id="74" creationId="{24C0BAB9-4521-AFA2-35A3-D99B30AE651E}"/>
          </ac:spMkLst>
        </pc:spChg>
        <pc:spChg chg="mod">
          <ac:chgData name="Dimitris Dervenis" userId="90b4e526-e165-46ec-aebe-7535628a5e3e" providerId="ADAL" clId="{4E3BAD9B-7798-4DE1-A87A-E509B613AEBF}" dt="2026-03-06T13:23:59.942" v="8034"/>
          <ac:spMkLst>
            <pc:docMk/>
            <pc:sldMk cId="3986154551" sldId="262"/>
            <ac:spMk id="102" creationId="{34BB78CB-1F63-1E38-1ED3-B93D7D922977}"/>
          </ac:spMkLst>
        </pc:spChg>
        <pc:spChg chg="del">
          <ac:chgData name="Dimitris Dervenis" userId="90b4e526-e165-46ec-aebe-7535628a5e3e" providerId="ADAL" clId="{4E3BAD9B-7798-4DE1-A87A-E509B613AEBF}" dt="2026-03-06T12:37:00.578" v="1003"/>
          <ac:spMkLst>
            <pc:docMk/>
            <pc:sldMk cId="3986154551" sldId="262"/>
            <ac:spMk id="108" creationId="{2C8A4DB5-EA87-6009-5E7D-BC1DFE227BB3}"/>
          </ac:spMkLst>
        </pc:spChg>
        <pc:spChg chg="del">
          <ac:chgData name="Dimitris Dervenis" userId="90b4e526-e165-46ec-aebe-7535628a5e3e" providerId="ADAL" clId="{4E3BAD9B-7798-4DE1-A87A-E509B613AEBF}" dt="2026-03-06T12:37:00.601" v="1018"/>
          <ac:spMkLst>
            <pc:docMk/>
            <pc:sldMk cId="3986154551" sldId="262"/>
            <ac:spMk id="109" creationId="{147F063C-CD56-71BE-6780-DCAED8C05F33}"/>
          </ac:spMkLst>
        </pc:spChg>
        <pc:spChg chg="del">
          <ac:chgData name="Dimitris Dervenis" userId="90b4e526-e165-46ec-aebe-7535628a5e3e" providerId="ADAL" clId="{4E3BAD9B-7798-4DE1-A87A-E509B613AEBF}" dt="2026-03-06T12:37:00.618" v="1032"/>
          <ac:spMkLst>
            <pc:docMk/>
            <pc:sldMk cId="3986154551" sldId="262"/>
            <ac:spMk id="110" creationId="{5319D13B-1DB2-ECA1-1E8B-905CB684E01E}"/>
          </ac:spMkLst>
        </pc:spChg>
        <pc:spChg chg="del mod ord">
          <ac:chgData name="Dimitris Dervenis" userId="90b4e526-e165-46ec-aebe-7535628a5e3e" providerId="ADAL" clId="{4E3BAD9B-7798-4DE1-A87A-E509B613AEBF}" dt="2026-03-06T12:39:50.083" v="3321" actId="478"/>
          <ac:spMkLst>
            <pc:docMk/>
            <pc:sldMk cId="3986154551" sldId="262"/>
            <ac:spMk id="114" creationId="{E75DA8A5-9037-39DA-74AF-326CFB06431C}"/>
          </ac:spMkLst>
        </pc:spChg>
        <pc:spChg chg="del mod">
          <ac:chgData name="Dimitris Dervenis" userId="90b4e526-e165-46ec-aebe-7535628a5e3e" providerId="ADAL" clId="{4E3BAD9B-7798-4DE1-A87A-E509B613AEBF}" dt="2026-03-06T12:39:22.172" v="3294"/>
          <ac:spMkLst>
            <pc:docMk/>
            <pc:sldMk cId="3986154551" sldId="262"/>
            <ac:spMk id="115" creationId="{34BB78CB-1F63-1E38-1ED3-B93D7D922977}"/>
          </ac:spMkLst>
        </pc:spChg>
        <pc:spChg chg="del mod">
          <ac:chgData name="Dimitris Dervenis" userId="90b4e526-e165-46ec-aebe-7535628a5e3e" providerId="ADAL" clId="{4E3BAD9B-7798-4DE1-A87A-E509B613AEBF}" dt="2026-03-06T12:39:22.172" v="3293"/>
          <ac:spMkLst>
            <pc:docMk/>
            <pc:sldMk cId="3986154551" sldId="262"/>
            <ac:spMk id="117" creationId="{34BB78CB-1F63-1E38-1ED3-B93D7D922977}"/>
          </ac:spMkLst>
        </pc:spChg>
        <pc:spChg chg="del mod">
          <ac:chgData name="Dimitris Dervenis" userId="90b4e526-e165-46ec-aebe-7535628a5e3e" providerId="ADAL" clId="{4E3BAD9B-7798-4DE1-A87A-E509B613AEBF}" dt="2026-03-06T12:39:22.172" v="3292"/>
          <ac:spMkLst>
            <pc:docMk/>
            <pc:sldMk cId="3986154551" sldId="262"/>
            <ac:spMk id="118" creationId="{34BB78CB-1F63-1E38-1ED3-B93D7D922977}"/>
          </ac:spMkLst>
        </pc:spChg>
        <pc:spChg chg="del mod">
          <ac:chgData name="Dimitris Dervenis" userId="90b4e526-e165-46ec-aebe-7535628a5e3e" providerId="ADAL" clId="{4E3BAD9B-7798-4DE1-A87A-E509B613AEBF}" dt="2026-03-06T12:39:22.172" v="3291"/>
          <ac:spMkLst>
            <pc:docMk/>
            <pc:sldMk cId="3986154551" sldId="262"/>
            <ac:spMk id="120" creationId="{EA624041-1D9A-AC89-AEA7-F4522E4A3B34}"/>
          </ac:spMkLst>
        </pc:spChg>
        <pc:spChg chg="del mod">
          <ac:chgData name="Dimitris Dervenis" userId="90b4e526-e165-46ec-aebe-7535628a5e3e" providerId="ADAL" clId="{4E3BAD9B-7798-4DE1-A87A-E509B613AEBF}" dt="2026-03-06T12:39:22.172" v="3290"/>
          <ac:spMkLst>
            <pc:docMk/>
            <pc:sldMk cId="3986154551" sldId="262"/>
            <ac:spMk id="121" creationId="{8F4DF4F5-FD2D-FF7F-5B13-2974159A6474}"/>
          </ac:spMkLst>
        </pc:spChg>
        <pc:spChg chg="del mod">
          <ac:chgData name="Dimitris Dervenis" userId="90b4e526-e165-46ec-aebe-7535628a5e3e" providerId="ADAL" clId="{4E3BAD9B-7798-4DE1-A87A-E509B613AEBF}" dt="2026-03-06T12:39:22.172" v="3289"/>
          <ac:spMkLst>
            <pc:docMk/>
            <pc:sldMk cId="3986154551" sldId="262"/>
            <ac:spMk id="122" creationId="{11C7B707-E1EE-1794-3FB6-8C47B0E74FD6}"/>
          </ac:spMkLst>
        </pc:spChg>
        <pc:spChg chg="del mod">
          <ac:chgData name="Dimitris Dervenis" userId="90b4e526-e165-46ec-aebe-7535628a5e3e" providerId="ADAL" clId="{4E3BAD9B-7798-4DE1-A87A-E509B613AEBF}" dt="2026-03-06T12:39:22.172" v="3288"/>
          <ac:spMkLst>
            <pc:docMk/>
            <pc:sldMk cId="3986154551" sldId="262"/>
            <ac:spMk id="123" creationId="{EF2EAB3F-F214-3EC7-4F96-CA01BC167256}"/>
          </ac:spMkLst>
        </pc:spChg>
        <pc:spChg chg="del mod">
          <ac:chgData name="Dimitris Dervenis" userId="90b4e526-e165-46ec-aebe-7535628a5e3e" providerId="ADAL" clId="{4E3BAD9B-7798-4DE1-A87A-E509B613AEBF}" dt="2026-03-06T12:39:22.172" v="3287"/>
          <ac:spMkLst>
            <pc:docMk/>
            <pc:sldMk cId="3986154551" sldId="262"/>
            <ac:spMk id="124" creationId="{8FBA83D2-0A82-5AF6-78AF-754F9DAE8266}"/>
          </ac:spMkLst>
        </pc:spChg>
        <pc:spChg chg="del mod">
          <ac:chgData name="Dimitris Dervenis" userId="90b4e526-e165-46ec-aebe-7535628a5e3e" providerId="ADAL" clId="{4E3BAD9B-7798-4DE1-A87A-E509B613AEBF}" dt="2026-03-06T12:39:22.172" v="3286"/>
          <ac:spMkLst>
            <pc:docMk/>
            <pc:sldMk cId="3986154551" sldId="262"/>
            <ac:spMk id="125" creationId="{72342E92-CDB8-4FD9-DDFB-44D7E0EDE1C1}"/>
          </ac:spMkLst>
        </pc:spChg>
        <pc:spChg chg="del mod">
          <ac:chgData name="Dimitris Dervenis" userId="90b4e526-e165-46ec-aebe-7535628a5e3e" providerId="ADAL" clId="{4E3BAD9B-7798-4DE1-A87A-E509B613AEBF}" dt="2026-03-06T12:39:22.172" v="3285"/>
          <ac:spMkLst>
            <pc:docMk/>
            <pc:sldMk cId="3986154551" sldId="262"/>
            <ac:spMk id="126" creationId="{966CB3F8-3AFE-3EFB-222B-4D097F868941}"/>
          </ac:spMkLst>
        </pc:spChg>
        <pc:spChg chg="del mod">
          <ac:chgData name="Dimitris Dervenis" userId="90b4e526-e165-46ec-aebe-7535628a5e3e" providerId="ADAL" clId="{4E3BAD9B-7798-4DE1-A87A-E509B613AEBF}" dt="2026-03-06T12:39:22.172" v="3284"/>
          <ac:spMkLst>
            <pc:docMk/>
            <pc:sldMk cId="3986154551" sldId="262"/>
            <ac:spMk id="127" creationId="{74B74E92-04CE-A744-90EA-422A354DAC52}"/>
          </ac:spMkLst>
        </pc:spChg>
        <pc:spChg chg="del mod">
          <ac:chgData name="Dimitris Dervenis" userId="90b4e526-e165-46ec-aebe-7535628a5e3e" providerId="ADAL" clId="{4E3BAD9B-7798-4DE1-A87A-E509B613AEBF}" dt="2026-03-06T12:39:22.170" v="3283"/>
          <ac:spMkLst>
            <pc:docMk/>
            <pc:sldMk cId="3986154551" sldId="262"/>
            <ac:spMk id="128" creationId="{AE20939B-A82B-6885-5FAA-B13C3AAF1B5E}"/>
          </ac:spMkLst>
        </pc:spChg>
        <pc:spChg chg="del mod">
          <ac:chgData name="Dimitris Dervenis" userId="90b4e526-e165-46ec-aebe-7535628a5e3e" providerId="ADAL" clId="{4E3BAD9B-7798-4DE1-A87A-E509B613AEBF}" dt="2026-03-06T12:39:22.170" v="3282"/>
          <ac:spMkLst>
            <pc:docMk/>
            <pc:sldMk cId="3986154551" sldId="262"/>
            <ac:spMk id="129" creationId="{C3A4D753-A46D-BC7A-C55A-1D4E1DCC3D4E}"/>
          </ac:spMkLst>
        </pc:spChg>
        <pc:spChg chg="del mod">
          <ac:chgData name="Dimitris Dervenis" userId="90b4e526-e165-46ec-aebe-7535628a5e3e" providerId="ADAL" clId="{4E3BAD9B-7798-4DE1-A87A-E509B613AEBF}" dt="2026-03-06T12:39:22.168" v="3281"/>
          <ac:spMkLst>
            <pc:docMk/>
            <pc:sldMk cId="3986154551" sldId="262"/>
            <ac:spMk id="130" creationId="{6F2DFF04-A319-65B8-D476-BEC58D9A8378}"/>
          </ac:spMkLst>
        </pc:spChg>
        <pc:spChg chg="del mod">
          <ac:chgData name="Dimitris Dervenis" userId="90b4e526-e165-46ec-aebe-7535628a5e3e" providerId="ADAL" clId="{4E3BAD9B-7798-4DE1-A87A-E509B613AEBF}" dt="2026-03-06T12:39:22.168" v="3280"/>
          <ac:spMkLst>
            <pc:docMk/>
            <pc:sldMk cId="3986154551" sldId="262"/>
            <ac:spMk id="131" creationId="{A0B3F94C-CC16-5825-A928-9539A5047EFC}"/>
          </ac:spMkLst>
        </pc:spChg>
        <pc:spChg chg="del mod">
          <ac:chgData name="Dimitris Dervenis" userId="90b4e526-e165-46ec-aebe-7535628a5e3e" providerId="ADAL" clId="{4E3BAD9B-7798-4DE1-A87A-E509B613AEBF}" dt="2026-03-06T12:39:22.167" v="3279"/>
          <ac:spMkLst>
            <pc:docMk/>
            <pc:sldMk cId="3986154551" sldId="262"/>
            <ac:spMk id="132" creationId="{2CC6068B-6031-A648-58B8-DCE551C1798C}"/>
          </ac:spMkLst>
        </pc:spChg>
        <pc:spChg chg="del mod">
          <ac:chgData name="Dimitris Dervenis" userId="90b4e526-e165-46ec-aebe-7535628a5e3e" providerId="ADAL" clId="{4E3BAD9B-7798-4DE1-A87A-E509B613AEBF}" dt="2026-03-06T12:39:22.157" v="3278"/>
          <ac:spMkLst>
            <pc:docMk/>
            <pc:sldMk cId="3986154551" sldId="262"/>
            <ac:spMk id="133" creationId="{BD19F131-4270-1DD7-4C5C-37B70A330868}"/>
          </ac:spMkLst>
        </pc:spChg>
        <pc:spChg chg="del mod">
          <ac:chgData name="Dimitris Dervenis" userId="90b4e526-e165-46ec-aebe-7535628a5e3e" providerId="ADAL" clId="{4E3BAD9B-7798-4DE1-A87A-E509B613AEBF}" dt="2026-03-06T12:39:22.157" v="3277"/>
          <ac:spMkLst>
            <pc:docMk/>
            <pc:sldMk cId="3986154551" sldId="262"/>
            <ac:spMk id="134" creationId="{9D4CF175-DEB6-3E02-A3EE-ADBCC5D6088A}"/>
          </ac:spMkLst>
        </pc:spChg>
        <pc:spChg chg="del mod ord">
          <ac:chgData name="Dimitris Dervenis" userId="90b4e526-e165-46ec-aebe-7535628a5e3e" providerId="ADAL" clId="{4E3BAD9B-7798-4DE1-A87A-E509B613AEBF}" dt="2026-03-06T12:39:25.599" v="3299" actId="478"/>
          <ac:spMkLst>
            <pc:docMk/>
            <pc:sldMk cId="3986154551" sldId="262"/>
            <ac:spMk id="182" creationId="{E790F6B6-B3F9-B53E-D422-D2FC74C5C78C}"/>
          </ac:spMkLst>
        </pc:spChg>
        <pc:graphicFrameChg chg="mod">
          <ac:chgData name="Dimitris Dervenis" userId="90b4e526-e165-46ec-aebe-7535628a5e3e" providerId="ADAL" clId="{4E3BAD9B-7798-4DE1-A87A-E509B613AEBF}" dt="2026-03-06T13:23:59.946" v="8039"/>
          <ac:graphicFrameMkLst>
            <pc:docMk/>
            <pc:sldMk cId="3986154551" sldId="262"/>
            <ac:graphicFrameMk id="3" creationId="{3F0CB35A-C579-7418-B0EE-E02E56A9D506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37:11.032" v="1751"/>
          <ac:graphicFrameMkLst>
            <pc:docMk/>
            <pc:sldMk cId="3986154551" sldId="262"/>
            <ac:graphicFrameMk id="8" creationId="{29469B95-5425-F2F3-833B-D41197BE993F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37:11.159" v="1840"/>
          <ac:graphicFrameMkLst>
            <pc:docMk/>
            <pc:sldMk cId="3986154551" sldId="262"/>
            <ac:graphicFrameMk id="9" creationId="{BA3EC393-B65F-244B-43CA-41988D136547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39:56.014" v="3396"/>
          <ac:graphicFrameMkLst>
            <pc:docMk/>
            <pc:sldMk cId="3986154551" sldId="262"/>
            <ac:graphicFrameMk id="10" creationId="{36731CAA-71FC-2051-C235-D6D44691207B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39:22.172" v="3296"/>
          <ac:graphicFrameMkLst>
            <pc:docMk/>
            <pc:sldMk cId="3986154551" sldId="262"/>
            <ac:graphicFrameMk id="11" creationId="{2B1C6915-0CC1-A52C-4444-16E3CEB66C0B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39:59.898" v="3510"/>
          <ac:graphicFrameMkLst>
            <pc:docMk/>
            <pc:sldMk cId="3986154551" sldId="262"/>
            <ac:graphicFrameMk id="16" creationId="{DDF0A9D1-EE99-D71B-B19C-57E31994FC01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40:05.121" v="3614"/>
          <ac:graphicFrameMkLst>
            <pc:docMk/>
            <pc:sldMk cId="3986154551" sldId="262"/>
            <ac:graphicFrameMk id="17" creationId="{601AB4EC-B350-6D37-8C5F-193F69EA04CA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40:09.459" v="3728"/>
          <ac:graphicFrameMkLst>
            <pc:docMk/>
            <pc:sldMk cId="3986154551" sldId="262"/>
            <ac:graphicFrameMk id="18" creationId="{CBC4A6B4-7A3A-6259-14D6-82EC8B7C3F72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40:24.664" v="3835"/>
          <ac:graphicFrameMkLst>
            <pc:docMk/>
            <pc:sldMk cId="3986154551" sldId="262"/>
            <ac:graphicFrameMk id="19" creationId="{151BA306-DD03-008F-8DBC-D2E41AB51625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40:43.362" v="3945"/>
          <ac:graphicFrameMkLst>
            <pc:docMk/>
            <pc:sldMk cId="3986154551" sldId="262"/>
            <ac:graphicFrameMk id="23" creationId="{E78445A5-F1C8-BC5B-36D6-91A70C724A55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41:11.835" v="4019"/>
          <ac:graphicFrameMkLst>
            <pc:docMk/>
            <pc:sldMk cId="3986154551" sldId="262"/>
            <ac:graphicFrameMk id="24" creationId="{6991AF92-6D97-24E5-111E-7E66B414FCFC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41:24.271" v="4065"/>
          <ac:graphicFrameMkLst>
            <pc:docMk/>
            <pc:sldMk cId="3986154551" sldId="262"/>
            <ac:graphicFrameMk id="25" creationId="{ACB983F9-CCC2-496B-F2A1-A71F4BA194DB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41:26.461" v="4111"/>
          <ac:graphicFrameMkLst>
            <pc:docMk/>
            <pc:sldMk cId="3986154551" sldId="262"/>
            <ac:graphicFrameMk id="26" creationId="{2EBF30ED-2ACD-7BBF-230B-957F18C95312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41:29.509" v="4157"/>
          <ac:graphicFrameMkLst>
            <pc:docMk/>
            <pc:sldMk cId="3986154551" sldId="262"/>
            <ac:graphicFrameMk id="27" creationId="{1BDFEA2F-9584-BC07-0590-1EBFB894D3BA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42:04.732" v="4203"/>
          <ac:graphicFrameMkLst>
            <pc:docMk/>
            <pc:sldMk cId="3986154551" sldId="262"/>
            <ac:graphicFrameMk id="28" creationId="{B92BB6D5-6132-26D8-1A8B-BFC78BD9C1B9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42:06.689" v="4249"/>
          <ac:graphicFrameMkLst>
            <pc:docMk/>
            <pc:sldMk cId="3986154551" sldId="262"/>
            <ac:graphicFrameMk id="29" creationId="{2E662BA8-5DE0-3570-1D04-FD5217BD04C3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46:06.329" v="4328"/>
          <ac:graphicFrameMkLst>
            <pc:docMk/>
            <pc:sldMk cId="3986154551" sldId="262"/>
            <ac:graphicFrameMk id="30" creationId="{30B912A1-7083-FAF8-05DD-5AA5419E9064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23:56.468" v="7891"/>
          <ac:graphicFrameMkLst>
            <pc:docMk/>
            <pc:sldMk cId="3986154551" sldId="262"/>
            <ac:graphicFrameMk id="32" creationId="{BD477714-BA58-BF2E-938F-1146703350E5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23:59.898" v="8007"/>
          <ac:graphicFrameMkLst>
            <pc:docMk/>
            <pc:sldMk cId="3986154551" sldId="262"/>
            <ac:graphicFrameMk id="37" creationId="{1782E9D6-A098-0764-E8C5-B05520D977D7}"/>
          </ac:graphicFrameMkLst>
        </pc:graphicFrameChg>
        <pc:graphicFrameChg chg="add mod ord">
          <ac:chgData name="Dimitris Dervenis" userId="90b4e526-e165-46ec-aebe-7535628a5e3e" providerId="ADAL" clId="{4E3BAD9B-7798-4DE1-A87A-E509B613AEBF}" dt="2026-03-06T13:23:59.927" v="8014"/>
          <ac:graphicFrameMkLst>
            <pc:docMk/>
            <pc:sldMk cId="3986154551" sldId="262"/>
            <ac:graphicFrameMk id="38" creationId="{A32E9757-F8B7-337D-1805-CD3C49254979}"/>
          </ac:graphicFrameMkLst>
        </pc:graphicFrameChg>
        <pc:graphicFrameChg chg="del">
          <ac:chgData name="Dimitris Dervenis" userId="90b4e526-e165-46ec-aebe-7535628a5e3e" providerId="ADAL" clId="{4E3BAD9B-7798-4DE1-A87A-E509B613AEBF}" dt="2026-03-06T12:37:01.127" v="1279"/>
          <ac:graphicFrameMkLst>
            <pc:docMk/>
            <pc:sldMk cId="3986154551" sldId="262"/>
            <ac:graphicFrameMk id="113" creationId="{AFC75CF4-7F57-980C-172A-D47AA232B844}"/>
          </ac:graphicFrameMkLst>
        </pc:graphicFrameChg>
        <pc:graphicFrameChg chg="del">
          <ac:chgData name="Dimitris Dervenis" userId="90b4e526-e165-46ec-aebe-7535628a5e3e" providerId="ADAL" clId="{4E3BAD9B-7798-4DE1-A87A-E509B613AEBF}" dt="2026-03-06T12:37:01.743" v="1602"/>
          <ac:graphicFrameMkLst>
            <pc:docMk/>
            <pc:sldMk cId="3986154551" sldId="262"/>
            <ac:graphicFrameMk id="184" creationId="{926D6911-0E62-4878-5533-227F9B7970B5}"/>
          </ac:graphicFrameMkLst>
        </pc:graphicFrameChg>
      </pc:sldChg>
      <pc:sldChg chg="addSp delSp modSp add mod">
        <pc:chgData name="Dimitris Dervenis" userId="90b4e526-e165-46ec-aebe-7535628a5e3e" providerId="ADAL" clId="{4E3BAD9B-7798-4DE1-A87A-E509B613AEBF}" dt="2026-03-06T13:28:37.776" v="8798"/>
        <pc:sldMkLst>
          <pc:docMk/>
          <pc:sldMk cId="56303935" sldId="263"/>
        </pc:sldMkLst>
        <pc:spChg chg="mod ord">
          <ac:chgData name="Dimitris Dervenis" userId="90b4e526-e165-46ec-aebe-7535628a5e3e" providerId="ADAL" clId="{4E3BAD9B-7798-4DE1-A87A-E509B613AEBF}" dt="2026-03-06T13:28:37.774" v="8795"/>
          <ac:spMkLst>
            <pc:docMk/>
            <pc:sldMk cId="56303935" sldId="263"/>
            <ac:spMk id="2" creationId="{F24C51E8-374C-8332-B5F7-142B33D2AC76}"/>
          </ac:spMkLst>
        </pc:spChg>
        <pc:spChg chg="add del mod modVis">
          <ac:chgData name="Dimitris Dervenis" userId="90b4e526-e165-46ec-aebe-7535628a5e3e" providerId="ADAL" clId="{4E3BAD9B-7798-4DE1-A87A-E509B613AEBF}" dt="2026-03-06T12:38:06.789" v="1953"/>
          <ac:spMkLst>
            <pc:docMk/>
            <pc:sldMk cId="56303935" sldId="263"/>
            <ac:spMk id="4" creationId="{44BE7A13-C897-9E30-725E-A8CC4F94B109}"/>
          </ac:spMkLst>
        </pc:spChg>
        <pc:spChg chg="del">
          <ac:chgData name="Dimitris Dervenis" userId="90b4e526-e165-46ec-aebe-7535628a5e3e" providerId="ADAL" clId="{4E3BAD9B-7798-4DE1-A87A-E509B613AEBF}" dt="2026-03-06T12:38:06.727" v="1929"/>
          <ac:spMkLst>
            <pc:docMk/>
            <pc:sldMk cId="56303935" sldId="263"/>
            <ac:spMk id="5" creationId="{13C9DC79-EC5E-E23B-7521-36AE60C3236B}"/>
          </ac:spMkLst>
        </pc:spChg>
        <pc:spChg chg="del">
          <ac:chgData name="Dimitris Dervenis" userId="90b4e526-e165-46ec-aebe-7535628a5e3e" providerId="ADAL" clId="{4E3BAD9B-7798-4DE1-A87A-E509B613AEBF}" dt="2026-03-06T12:38:06.726" v="1927"/>
          <ac:spMkLst>
            <pc:docMk/>
            <pc:sldMk cId="56303935" sldId="263"/>
            <ac:spMk id="6" creationId="{17471E54-AC3F-84A9-B687-302E6028DC2A}"/>
          </ac:spMkLst>
        </pc:spChg>
        <pc:spChg chg="del">
          <ac:chgData name="Dimitris Dervenis" userId="90b4e526-e165-46ec-aebe-7535628a5e3e" providerId="ADAL" clId="{4E3BAD9B-7798-4DE1-A87A-E509B613AEBF}" dt="2026-03-06T12:38:06.724" v="1925"/>
          <ac:spMkLst>
            <pc:docMk/>
            <pc:sldMk cId="56303935" sldId="263"/>
            <ac:spMk id="7" creationId="{25C0EBCF-BE75-D554-D9C5-4432934C53E6}"/>
          </ac:spMkLst>
        </pc:spChg>
        <pc:spChg chg="add del mod modVis">
          <ac:chgData name="Dimitris Dervenis" userId="90b4e526-e165-46ec-aebe-7535628a5e3e" providerId="ADAL" clId="{4E3BAD9B-7798-4DE1-A87A-E509B613AEBF}" dt="2026-03-06T12:38:14.040" v="2308"/>
          <ac:spMkLst>
            <pc:docMk/>
            <pc:sldMk cId="56303935" sldId="263"/>
            <ac:spMk id="8" creationId="{D166B2C1-56D1-635B-F625-677F96F0346B}"/>
          </ac:spMkLst>
        </pc:spChg>
        <pc:spChg chg="add mod">
          <ac:chgData name="Dimitris Dervenis" userId="90b4e526-e165-46ec-aebe-7535628a5e3e" providerId="ADAL" clId="{4E3BAD9B-7798-4DE1-A87A-E509B613AEBF}" dt="2026-03-06T13:28:37.775" v="8796"/>
          <ac:spMkLst>
            <pc:docMk/>
            <pc:sldMk cId="56303935" sldId="263"/>
            <ac:spMk id="12" creationId="{4B8EF73D-2F8F-B410-9BAE-B5AE61530C61}"/>
          </ac:spMkLst>
        </pc:spChg>
        <pc:spChg chg="add del mod modVis">
          <ac:chgData name="Dimitris Dervenis" userId="90b4e526-e165-46ec-aebe-7535628a5e3e" providerId="ADAL" clId="{4E3BAD9B-7798-4DE1-A87A-E509B613AEBF}" dt="2026-03-06T12:39:00.748" v="3047"/>
          <ac:spMkLst>
            <pc:docMk/>
            <pc:sldMk cId="56303935" sldId="263"/>
            <ac:spMk id="19" creationId="{E6FDDFA2-0173-8173-2B03-644674204029}"/>
          </ac:spMkLst>
        </pc:spChg>
        <pc:spChg chg="add del mod modVis">
          <ac:chgData name="Dimitris Dervenis" userId="90b4e526-e165-46ec-aebe-7535628a5e3e" providerId="ADAL" clId="{4E3BAD9B-7798-4DE1-A87A-E509B613AEBF}" dt="2026-03-06T12:39:08.645" v="3274"/>
          <ac:spMkLst>
            <pc:docMk/>
            <pc:sldMk cId="56303935" sldId="263"/>
            <ac:spMk id="21" creationId="{77D67682-6A1D-DDC9-B5F0-D6AF9DD1B32F}"/>
          </ac:spMkLst>
        </pc:spChg>
        <pc:spChg chg="add del mod modVis">
          <ac:chgData name="Dimitris Dervenis" userId="90b4e526-e165-46ec-aebe-7535628a5e3e" providerId="ADAL" clId="{4E3BAD9B-7798-4DE1-A87A-E509B613AEBF}" dt="2026-03-06T13:24:12.493" v="8379"/>
          <ac:spMkLst>
            <pc:docMk/>
            <pc:sldMk cId="56303935" sldId="263"/>
            <ac:spMk id="25" creationId="{D73CBC9A-C344-91AD-46F6-66AC2FFCA5F8}"/>
          </ac:spMkLst>
        </pc:spChg>
        <pc:spChg chg="del">
          <ac:chgData name="Dimitris Dervenis" userId="90b4e526-e165-46ec-aebe-7535628a5e3e" providerId="ADAL" clId="{4E3BAD9B-7798-4DE1-A87A-E509B613AEBF}" dt="2026-03-06T12:38:06.723" v="1924"/>
          <ac:spMkLst>
            <pc:docMk/>
            <pc:sldMk cId="56303935" sldId="263"/>
            <ac:spMk id="59" creationId="{2673D448-5E16-A188-2BEC-7AE794D2D867}"/>
          </ac:spMkLst>
        </pc:spChg>
        <pc:spChg chg="del">
          <ac:chgData name="Dimitris Dervenis" userId="90b4e526-e165-46ec-aebe-7535628a5e3e" providerId="ADAL" clId="{4E3BAD9B-7798-4DE1-A87A-E509B613AEBF}" dt="2026-03-06T12:38:06.721" v="1922"/>
          <ac:spMkLst>
            <pc:docMk/>
            <pc:sldMk cId="56303935" sldId="263"/>
            <ac:spMk id="61" creationId="{FB9B7B01-080F-209D-D239-F52B0B1CD3AB}"/>
          </ac:spMkLst>
        </pc:spChg>
        <pc:spChg chg="del">
          <ac:chgData name="Dimitris Dervenis" userId="90b4e526-e165-46ec-aebe-7535628a5e3e" providerId="ADAL" clId="{4E3BAD9B-7798-4DE1-A87A-E509B613AEBF}" dt="2026-03-06T12:38:06.720" v="1921"/>
          <ac:spMkLst>
            <pc:docMk/>
            <pc:sldMk cId="56303935" sldId="263"/>
            <ac:spMk id="62" creationId="{40908E38-3B4E-EDDD-D34A-DA4D7F8FF674}"/>
          </ac:spMkLst>
        </pc:spChg>
        <pc:spChg chg="del">
          <ac:chgData name="Dimitris Dervenis" userId="90b4e526-e165-46ec-aebe-7535628a5e3e" providerId="ADAL" clId="{4E3BAD9B-7798-4DE1-A87A-E509B613AEBF}" dt="2026-03-06T12:38:06.719" v="1920"/>
          <ac:spMkLst>
            <pc:docMk/>
            <pc:sldMk cId="56303935" sldId="263"/>
            <ac:spMk id="64" creationId="{0F348742-1447-7DC5-1930-1BFB4C08C2DE}"/>
          </ac:spMkLst>
        </pc:spChg>
        <pc:spChg chg="del">
          <ac:chgData name="Dimitris Dervenis" userId="90b4e526-e165-46ec-aebe-7535628a5e3e" providerId="ADAL" clId="{4E3BAD9B-7798-4DE1-A87A-E509B613AEBF}" dt="2026-03-06T12:38:06.718" v="1919"/>
          <ac:spMkLst>
            <pc:docMk/>
            <pc:sldMk cId="56303935" sldId="263"/>
            <ac:spMk id="65" creationId="{3AB359C6-4F20-B88F-51B8-46F739FDF405}"/>
          </ac:spMkLst>
        </pc:spChg>
        <pc:spChg chg="del">
          <ac:chgData name="Dimitris Dervenis" userId="90b4e526-e165-46ec-aebe-7535628a5e3e" providerId="ADAL" clId="{4E3BAD9B-7798-4DE1-A87A-E509B613AEBF}" dt="2026-03-06T12:38:06.717" v="1918"/>
          <ac:spMkLst>
            <pc:docMk/>
            <pc:sldMk cId="56303935" sldId="263"/>
            <ac:spMk id="66" creationId="{84BD86F0-C8C8-42F1-E449-650791FBF525}"/>
          </ac:spMkLst>
        </pc:spChg>
        <pc:spChg chg="del">
          <ac:chgData name="Dimitris Dervenis" userId="90b4e526-e165-46ec-aebe-7535628a5e3e" providerId="ADAL" clId="{4E3BAD9B-7798-4DE1-A87A-E509B613AEBF}" dt="2026-03-06T12:38:06.716" v="1917"/>
          <ac:spMkLst>
            <pc:docMk/>
            <pc:sldMk cId="56303935" sldId="263"/>
            <ac:spMk id="67" creationId="{09F30C24-5010-C66B-E901-952FF8023C2B}"/>
          </ac:spMkLst>
        </pc:spChg>
        <pc:spChg chg="del">
          <ac:chgData name="Dimitris Dervenis" userId="90b4e526-e165-46ec-aebe-7535628a5e3e" providerId="ADAL" clId="{4E3BAD9B-7798-4DE1-A87A-E509B613AEBF}" dt="2026-03-06T12:38:06.715" v="1916"/>
          <ac:spMkLst>
            <pc:docMk/>
            <pc:sldMk cId="56303935" sldId="263"/>
            <ac:spMk id="68" creationId="{32C32AA3-090B-CAB8-786D-A9BC0E2F8957}"/>
          </ac:spMkLst>
        </pc:spChg>
        <pc:spChg chg="del">
          <ac:chgData name="Dimitris Dervenis" userId="90b4e526-e165-46ec-aebe-7535628a5e3e" providerId="ADAL" clId="{4E3BAD9B-7798-4DE1-A87A-E509B613AEBF}" dt="2026-03-06T12:38:06.714" v="1915"/>
          <ac:spMkLst>
            <pc:docMk/>
            <pc:sldMk cId="56303935" sldId="263"/>
            <ac:spMk id="69" creationId="{FC8A3151-F36F-EE2F-4B90-29AB8B2B0381}"/>
          </ac:spMkLst>
        </pc:spChg>
        <pc:spChg chg="del">
          <ac:chgData name="Dimitris Dervenis" userId="90b4e526-e165-46ec-aebe-7535628a5e3e" providerId="ADAL" clId="{4E3BAD9B-7798-4DE1-A87A-E509B613AEBF}" dt="2026-03-06T12:38:06.713" v="1914"/>
          <ac:spMkLst>
            <pc:docMk/>
            <pc:sldMk cId="56303935" sldId="263"/>
            <ac:spMk id="70" creationId="{4BB7FE77-6F8A-89A6-91FE-CB1483E25E37}"/>
          </ac:spMkLst>
        </pc:spChg>
        <pc:spChg chg="del">
          <ac:chgData name="Dimitris Dervenis" userId="90b4e526-e165-46ec-aebe-7535628a5e3e" providerId="ADAL" clId="{4E3BAD9B-7798-4DE1-A87A-E509B613AEBF}" dt="2026-03-06T12:38:06.712" v="1913"/>
          <ac:spMkLst>
            <pc:docMk/>
            <pc:sldMk cId="56303935" sldId="263"/>
            <ac:spMk id="71" creationId="{7AA9D9C0-1E69-B075-C1A7-A208EF5BC315}"/>
          </ac:spMkLst>
        </pc:spChg>
        <pc:spChg chg="del">
          <ac:chgData name="Dimitris Dervenis" userId="90b4e526-e165-46ec-aebe-7535628a5e3e" providerId="ADAL" clId="{4E3BAD9B-7798-4DE1-A87A-E509B613AEBF}" dt="2026-03-06T12:38:06.711" v="1912"/>
          <ac:spMkLst>
            <pc:docMk/>
            <pc:sldMk cId="56303935" sldId="263"/>
            <ac:spMk id="72" creationId="{4D7B9DA2-CF97-F70D-0CD2-640080E3C9C7}"/>
          </ac:spMkLst>
        </pc:spChg>
        <pc:spChg chg="del">
          <ac:chgData name="Dimitris Dervenis" userId="90b4e526-e165-46ec-aebe-7535628a5e3e" providerId="ADAL" clId="{4E3BAD9B-7798-4DE1-A87A-E509B613AEBF}" dt="2026-03-06T12:38:06.709" v="1911"/>
          <ac:spMkLst>
            <pc:docMk/>
            <pc:sldMk cId="56303935" sldId="263"/>
            <ac:spMk id="73" creationId="{B1FF7398-5218-A0A0-29B4-3CEDE3224D77}"/>
          </ac:spMkLst>
        </pc:spChg>
        <pc:spChg chg="del">
          <ac:chgData name="Dimitris Dervenis" userId="90b4e526-e165-46ec-aebe-7535628a5e3e" providerId="ADAL" clId="{4E3BAD9B-7798-4DE1-A87A-E509B613AEBF}" dt="2026-03-06T12:38:06.707" v="1910"/>
          <ac:spMkLst>
            <pc:docMk/>
            <pc:sldMk cId="56303935" sldId="263"/>
            <ac:spMk id="74" creationId="{9A51DCC6-DD5A-930A-3CAB-4F13881D8D3D}"/>
          </ac:spMkLst>
        </pc:spChg>
        <pc:spChg chg="del">
          <ac:chgData name="Dimitris Dervenis" userId="90b4e526-e165-46ec-aebe-7535628a5e3e" providerId="ADAL" clId="{4E3BAD9B-7798-4DE1-A87A-E509B613AEBF}" dt="2026-03-06T12:38:06.722" v="1923"/>
          <ac:spMkLst>
            <pc:docMk/>
            <pc:sldMk cId="56303935" sldId="263"/>
            <ac:spMk id="102" creationId="{B61AC396-0091-3F73-63F4-DE0887493DFB}"/>
          </ac:spMkLst>
        </pc:spChg>
        <pc:spChg chg="del">
          <ac:chgData name="Dimitris Dervenis" userId="90b4e526-e165-46ec-aebe-7535628a5e3e" providerId="ADAL" clId="{4E3BAD9B-7798-4DE1-A87A-E509B613AEBF}" dt="2026-03-06T12:38:10.298" v="1956" actId="478"/>
          <ac:spMkLst>
            <pc:docMk/>
            <pc:sldMk cId="56303935" sldId="263"/>
            <ac:spMk id="114" creationId="{A6A72A95-94FF-EA19-6485-282DBCF52F68}"/>
          </ac:spMkLst>
        </pc:spChg>
        <pc:spChg chg="mod">
          <ac:chgData name="Dimitris Dervenis" userId="90b4e526-e165-46ec-aebe-7535628a5e3e" providerId="ADAL" clId="{4E3BAD9B-7798-4DE1-A87A-E509B613AEBF}" dt="2026-03-06T13:28:37.760" v="8776"/>
          <ac:spMkLst>
            <pc:docMk/>
            <pc:sldMk cId="56303935" sldId="263"/>
            <ac:spMk id="115" creationId="{3329867E-4DB0-E9E7-F381-0FCC65711443}"/>
          </ac:spMkLst>
        </pc:spChg>
        <pc:spChg chg="mod">
          <ac:chgData name="Dimitris Dervenis" userId="90b4e526-e165-46ec-aebe-7535628a5e3e" providerId="ADAL" clId="{4E3BAD9B-7798-4DE1-A87A-E509B613AEBF}" dt="2026-03-06T13:28:37.761" v="8777"/>
          <ac:spMkLst>
            <pc:docMk/>
            <pc:sldMk cId="56303935" sldId="263"/>
            <ac:spMk id="117" creationId="{EC2DB3D2-8C1B-9FFC-D4FF-5D2E7DFEDB48}"/>
          </ac:spMkLst>
        </pc:spChg>
        <pc:spChg chg="mod">
          <ac:chgData name="Dimitris Dervenis" userId="90b4e526-e165-46ec-aebe-7535628a5e3e" providerId="ADAL" clId="{4E3BAD9B-7798-4DE1-A87A-E509B613AEBF}" dt="2026-03-06T13:28:37.762" v="8778"/>
          <ac:spMkLst>
            <pc:docMk/>
            <pc:sldMk cId="56303935" sldId="263"/>
            <ac:spMk id="118" creationId="{F0BBB51F-2CDE-462B-AAD0-45AD2ED03FF1}"/>
          </ac:spMkLst>
        </pc:spChg>
        <pc:spChg chg="mod">
          <ac:chgData name="Dimitris Dervenis" userId="90b4e526-e165-46ec-aebe-7535628a5e3e" providerId="ADAL" clId="{4E3BAD9B-7798-4DE1-A87A-E509B613AEBF}" dt="2026-03-06T13:28:37.762" v="8779"/>
          <ac:spMkLst>
            <pc:docMk/>
            <pc:sldMk cId="56303935" sldId="263"/>
            <ac:spMk id="120" creationId="{01D9AB38-738C-C314-81B3-949294A91B31}"/>
          </ac:spMkLst>
        </pc:spChg>
        <pc:spChg chg="mod">
          <ac:chgData name="Dimitris Dervenis" userId="90b4e526-e165-46ec-aebe-7535628a5e3e" providerId="ADAL" clId="{4E3BAD9B-7798-4DE1-A87A-E509B613AEBF}" dt="2026-03-06T13:28:37.763" v="8780"/>
          <ac:spMkLst>
            <pc:docMk/>
            <pc:sldMk cId="56303935" sldId="263"/>
            <ac:spMk id="121" creationId="{6CF4B67A-8E94-888E-68E2-BDDF2297754A}"/>
          </ac:spMkLst>
        </pc:spChg>
        <pc:spChg chg="mod">
          <ac:chgData name="Dimitris Dervenis" userId="90b4e526-e165-46ec-aebe-7535628a5e3e" providerId="ADAL" clId="{4E3BAD9B-7798-4DE1-A87A-E509B613AEBF}" dt="2026-03-06T13:28:37.764" v="8781"/>
          <ac:spMkLst>
            <pc:docMk/>
            <pc:sldMk cId="56303935" sldId="263"/>
            <ac:spMk id="122" creationId="{6A919D5C-55EA-D956-2E9C-57E9C58EA1E9}"/>
          </ac:spMkLst>
        </pc:spChg>
        <pc:spChg chg="mod">
          <ac:chgData name="Dimitris Dervenis" userId="90b4e526-e165-46ec-aebe-7535628a5e3e" providerId="ADAL" clId="{4E3BAD9B-7798-4DE1-A87A-E509B613AEBF}" dt="2026-03-06T13:28:37.764" v="8782"/>
          <ac:spMkLst>
            <pc:docMk/>
            <pc:sldMk cId="56303935" sldId="263"/>
            <ac:spMk id="123" creationId="{8F1E147E-B6CD-6582-32CC-6FEC9A77CEED}"/>
          </ac:spMkLst>
        </pc:spChg>
        <pc:spChg chg="mod">
          <ac:chgData name="Dimitris Dervenis" userId="90b4e526-e165-46ec-aebe-7535628a5e3e" providerId="ADAL" clId="{4E3BAD9B-7798-4DE1-A87A-E509B613AEBF}" dt="2026-03-06T13:28:37.765" v="8783"/>
          <ac:spMkLst>
            <pc:docMk/>
            <pc:sldMk cId="56303935" sldId="263"/>
            <ac:spMk id="124" creationId="{165D504D-5990-2B62-BD20-E1D9CA586F75}"/>
          </ac:spMkLst>
        </pc:spChg>
        <pc:spChg chg="mod">
          <ac:chgData name="Dimitris Dervenis" userId="90b4e526-e165-46ec-aebe-7535628a5e3e" providerId="ADAL" clId="{4E3BAD9B-7798-4DE1-A87A-E509B613AEBF}" dt="2026-03-06T13:28:37.766" v="8784"/>
          <ac:spMkLst>
            <pc:docMk/>
            <pc:sldMk cId="56303935" sldId="263"/>
            <ac:spMk id="125" creationId="{F18A9219-B485-C039-4CC5-399EED169CB6}"/>
          </ac:spMkLst>
        </pc:spChg>
        <pc:spChg chg="mod">
          <ac:chgData name="Dimitris Dervenis" userId="90b4e526-e165-46ec-aebe-7535628a5e3e" providerId="ADAL" clId="{4E3BAD9B-7798-4DE1-A87A-E509B613AEBF}" dt="2026-03-06T13:28:37.767" v="8785"/>
          <ac:spMkLst>
            <pc:docMk/>
            <pc:sldMk cId="56303935" sldId="263"/>
            <ac:spMk id="126" creationId="{5AB691F6-9965-33C1-9392-A25224B4893C}"/>
          </ac:spMkLst>
        </pc:spChg>
        <pc:spChg chg="mod">
          <ac:chgData name="Dimitris Dervenis" userId="90b4e526-e165-46ec-aebe-7535628a5e3e" providerId="ADAL" clId="{4E3BAD9B-7798-4DE1-A87A-E509B613AEBF}" dt="2026-03-06T13:28:37.768" v="8786"/>
          <ac:spMkLst>
            <pc:docMk/>
            <pc:sldMk cId="56303935" sldId="263"/>
            <ac:spMk id="127" creationId="{FA4AA9E3-7C1F-A81A-6FAE-2DA94FECCF47}"/>
          </ac:spMkLst>
        </pc:spChg>
        <pc:spChg chg="mod">
          <ac:chgData name="Dimitris Dervenis" userId="90b4e526-e165-46ec-aebe-7535628a5e3e" providerId="ADAL" clId="{4E3BAD9B-7798-4DE1-A87A-E509B613AEBF}" dt="2026-03-06T13:28:37.769" v="8787"/>
          <ac:spMkLst>
            <pc:docMk/>
            <pc:sldMk cId="56303935" sldId="263"/>
            <ac:spMk id="128" creationId="{4D217AB6-C57D-71A2-80A8-169121359BAB}"/>
          </ac:spMkLst>
        </pc:spChg>
        <pc:spChg chg="mod">
          <ac:chgData name="Dimitris Dervenis" userId="90b4e526-e165-46ec-aebe-7535628a5e3e" providerId="ADAL" clId="{4E3BAD9B-7798-4DE1-A87A-E509B613AEBF}" dt="2026-03-06T13:28:37.769" v="8788"/>
          <ac:spMkLst>
            <pc:docMk/>
            <pc:sldMk cId="56303935" sldId="263"/>
            <ac:spMk id="129" creationId="{168E0C88-3E50-FBDE-B7DD-BEB63B1FBE91}"/>
          </ac:spMkLst>
        </pc:spChg>
        <pc:spChg chg="mod">
          <ac:chgData name="Dimitris Dervenis" userId="90b4e526-e165-46ec-aebe-7535628a5e3e" providerId="ADAL" clId="{4E3BAD9B-7798-4DE1-A87A-E509B613AEBF}" dt="2026-03-06T13:28:37.770" v="8789"/>
          <ac:spMkLst>
            <pc:docMk/>
            <pc:sldMk cId="56303935" sldId="263"/>
            <ac:spMk id="130" creationId="{C46E935C-FA06-7851-6151-D6DAC1018B93}"/>
          </ac:spMkLst>
        </pc:spChg>
        <pc:spChg chg="mod">
          <ac:chgData name="Dimitris Dervenis" userId="90b4e526-e165-46ec-aebe-7535628a5e3e" providerId="ADAL" clId="{4E3BAD9B-7798-4DE1-A87A-E509B613AEBF}" dt="2026-03-06T13:28:37.771" v="8790"/>
          <ac:spMkLst>
            <pc:docMk/>
            <pc:sldMk cId="56303935" sldId="263"/>
            <ac:spMk id="131" creationId="{49DFF22D-D1AE-A67A-8101-C96FD7067D9C}"/>
          </ac:spMkLst>
        </pc:spChg>
        <pc:spChg chg="mod">
          <ac:chgData name="Dimitris Dervenis" userId="90b4e526-e165-46ec-aebe-7535628a5e3e" providerId="ADAL" clId="{4E3BAD9B-7798-4DE1-A87A-E509B613AEBF}" dt="2026-03-06T13:28:37.771" v="8791"/>
          <ac:spMkLst>
            <pc:docMk/>
            <pc:sldMk cId="56303935" sldId="263"/>
            <ac:spMk id="132" creationId="{2C6318AB-9138-96CF-A23E-A0DAAC0174AB}"/>
          </ac:spMkLst>
        </pc:spChg>
        <pc:spChg chg="mod">
          <ac:chgData name="Dimitris Dervenis" userId="90b4e526-e165-46ec-aebe-7535628a5e3e" providerId="ADAL" clId="{4E3BAD9B-7798-4DE1-A87A-E509B613AEBF}" dt="2026-03-06T13:28:37.772" v="8792"/>
          <ac:spMkLst>
            <pc:docMk/>
            <pc:sldMk cId="56303935" sldId="263"/>
            <ac:spMk id="133" creationId="{8D49F5DB-F0F9-540C-BD24-E9A0C3AAA586}"/>
          </ac:spMkLst>
        </pc:spChg>
        <pc:spChg chg="mod">
          <ac:chgData name="Dimitris Dervenis" userId="90b4e526-e165-46ec-aebe-7535628a5e3e" providerId="ADAL" clId="{4E3BAD9B-7798-4DE1-A87A-E509B613AEBF}" dt="2026-03-06T13:28:37.773" v="8793"/>
          <ac:spMkLst>
            <pc:docMk/>
            <pc:sldMk cId="56303935" sldId="263"/>
            <ac:spMk id="134" creationId="{9CCC920C-826D-6A92-7DB4-EC33BDF69C16}"/>
          </ac:spMkLst>
        </pc:spChg>
        <pc:spChg chg="del mod ord">
          <ac:chgData name="Dimitris Dervenis" userId="90b4e526-e165-46ec-aebe-7535628a5e3e" providerId="ADAL" clId="{4E3BAD9B-7798-4DE1-A87A-E509B613AEBF}" dt="2026-03-06T12:38:31.322" v="2322" actId="478"/>
          <ac:spMkLst>
            <pc:docMk/>
            <pc:sldMk cId="56303935" sldId="263"/>
            <ac:spMk id="182" creationId="{804B27C8-6B6C-1A8B-ABB2-BEF688DB7C7D}"/>
          </ac:spMkLst>
        </pc:spChg>
        <pc:graphicFrameChg chg="mod">
          <ac:chgData name="Dimitris Dervenis" userId="90b4e526-e165-46ec-aebe-7535628a5e3e" providerId="ADAL" clId="{4E3BAD9B-7798-4DE1-A87A-E509B613AEBF}" dt="2026-03-06T13:28:37.776" v="8798"/>
          <ac:graphicFrameMkLst>
            <pc:docMk/>
            <pc:sldMk cId="56303935" sldId="263"/>
            <ac:graphicFrameMk id="3" creationId="{BA5B9AE6-3AD8-84D4-037C-C38DD36059B7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38:37.567" v="2396"/>
          <ac:graphicFrameMkLst>
            <pc:docMk/>
            <pc:sldMk cId="56303935" sldId="263"/>
            <ac:graphicFrameMk id="9" creationId="{9C59B089-64D8-880D-A416-EFF8B1EDDBDC}"/>
          </ac:graphicFrameMkLst>
        </pc:graphicFrameChg>
        <pc:graphicFrameChg chg="del">
          <ac:chgData name="Dimitris Dervenis" userId="90b4e526-e165-46ec-aebe-7535628a5e3e" providerId="ADAL" clId="{4E3BAD9B-7798-4DE1-A87A-E509B613AEBF}" dt="2026-03-06T12:38:06.729" v="1931"/>
          <ac:graphicFrameMkLst>
            <pc:docMk/>
            <pc:sldMk cId="56303935" sldId="263"/>
            <ac:graphicFrameMk id="10" creationId="{7FB02468-1FBC-ED23-55A8-507A32636391}"/>
          </ac:graphicFrameMkLst>
        </pc:graphicFrameChg>
        <pc:graphicFrameChg chg="del">
          <ac:chgData name="Dimitris Dervenis" userId="90b4e526-e165-46ec-aebe-7535628a5e3e" providerId="ADAL" clId="{4E3BAD9B-7798-4DE1-A87A-E509B613AEBF}" dt="2026-03-06T12:38:13.975" v="2277"/>
          <ac:graphicFrameMkLst>
            <pc:docMk/>
            <pc:sldMk cId="56303935" sldId="263"/>
            <ac:graphicFrameMk id="11" creationId="{C32C2A82-0BF3-CAAE-2341-424D9919F9FD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38:40.662" v="2464"/>
          <ac:graphicFrameMkLst>
            <pc:docMk/>
            <pc:sldMk cId="56303935" sldId="263"/>
            <ac:graphicFrameMk id="13" creationId="{EC933F99-B59C-9716-757E-06C7E27D5452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38:45.345" v="2568"/>
          <ac:graphicFrameMkLst>
            <pc:docMk/>
            <pc:sldMk cId="56303935" sldId="263"/>
            <ac:graphicFrameMk id="14" creationId="{E1A781C6-C536-30BE-CF3C-D633AFF9B36B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38:48.495" v="2636"/>
          <ac:graphicFrameMkLst>
            <pc:docMk/>
            <pc:sldMk cId="56303935" sldId="263"/>
            <ac:graphicFrameMk id="15" creationId="{4A954BD2-D176-8C05-1ACF-6756BF9D1258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38:51.789" v="2704"/>
          <ac:graphicFrameMkLst>
            <pc:docMk/>
            <pc:sldMk cId="56303935" sldId="263"/>
            <ac:graphicFrameMk id="16" creationId="{89E68B04-2233-C718-F0C4-D31E81F75108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38:57.270" v="2738"/>
          <ac:graphicFrameMkLst>
            <pc:docMk/>
            <pc:sldMk cId="56303935" sldId="263"/>
            <ac:graphicFrameMk id="17" creationId="{7191AF0E-54A4-B31F-D7BF-61254A8767DE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39:00.700" v="3017"/>
          <ac:graphicFrameMkLst>
            <pc:docMk/>
            <pc:sldMk cId="56303935" sldId="263"/>
            <ac:graphicFrameMk id="18" creationId="{22BE1F60-8CA8-1CBC-F8A4-D4E3A86FB064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39:08.607" v="3244"/>
          <ac:graphicFrameMkLst>
            <pc:docMk/>
            <pc:sldMk cId="56303935" sldId="263"/>
            <ac:graphicFrameMk id="20" creationId="{F8E48F25-52C6-B17B-3473-0D985165B091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40:35.029" v="3869"/>
          <ac:graphicFrameMkLst>
            <pc:docMk/>
            <pc:sldMk cId="56303935" sldId="263"/>
            <ac:graphicFrameMk id="22" creationId="{D64EBDA1-D6C2-E84D-B785-B8CDDCBFCE07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40:38.463" v="3901"/>
          <ac:graphicFrameMkLst>
            <pc:docMk/>
            <pc:sldMk cId="56303935" sldId="263"/>
            <ac:graphicFrameMk id="23" creationId="{BB2B7192-DF09-4437-A124-0EF9F592717C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24:12.441" v="8349"/>
          <ac:graphicFrameMkLst>
            <pc:docMk/>
            <pc:sldMk cId="56303935" sldId="263"/>
            <ac:graphicFrameMk id="24" creationId="{5DEC9BF3-EA47-6C15-072D-BE54E6EDF374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24:15.160" v="8455"/>
          <ac:graphicFrameMkLst>
            <pc:docMk/>
            <pc:sldMk cId="56303935" sldId="263"/>
            <ac:graphicFrameMk id="26" creationId="{43CFA7CC-837A-491E-4F83-A34AA437BE9E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24:17.395" v="8559"/>
          <ac:graphicFrameMkLst>
            <pc:docMk/>
            <pc:sldMk cId="56303935" sldId="263"/>
            <ac:graphicFrameMk id="27" creationId="{63B1D81E-0782-7E3D-3A8A-4041BF3DD99E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24:23.362" v="8663"/>
          <ac:graphicFrameMkLst>
            <pc:docMk/>
            <pc:sldMk cId="56303935" sldId="263"/>
            <ac:graphicFrameMk id="28" creationId="{8028408A-D88B-3DE2-78C6-1E3983F4611F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28:37.730" v="8768"/>
          <ac:graphicFrameMkLst>
            <pc:docMk/>
            <pc:sldMk cId="56303935" sldId="263"/>
            <ac:graphicFrameMk id="29" creationId="{700CE5FC-2ED7-66B4-24FF-3306469CD1D3}"/>
          </ac:graphicFrameMkLst>
        </pc:graphicFrameChg>
        <pc:graphicFrameChg chg="add mod ord">
          <ac:chgData name="Dimitris Dervenis" userId="90b4e526-e165-46ec-aebe-7535628a5e3e" providerId="ADAL" clId="{4E3BAD9B-7798-4DE1-A87A-E509B613AEBF}" dt="2026-03-06T13:28:37.759" v="8775"/>
          <ac:graphicFrameMkLst>
            <pc:docMk/>
            <pc:sldMk cId="56303935" sldId="263"/>
            <ac:graphicFrameMk id="30" creationId="{408C7778-5BAF-E945-CFA4-791FF0952AE8}"/>
          </ac:graphicFrameMkLst>
        </pc:graphicFrameChg>
      </pc:sldChg>
      <pc:sldChg chg="addSp delSp modSp mod ord">
        <pc:chgData name="Dimitris Dervenis" userId="90b4e526-e165-46ec-aebe-7535628a5e3e" providerId="ADAL" clId="{4E3BAD9B-7798-4DE1-A87A-E509B613AEBF}" dt="2026-03-06T13:00:03.558" v="6855" actId="20577"/>
        <pc:sldMkLst>
          <pc:docMk/>
          <pc:sldMk cId="2614022530" sldId="264"/>
        </pc:sldMkLst>
        <pc:spChg chg="add mod ord">
          <ac:chgData name="Dimitris Dervenis" userId="90b4e526-e165-46ec-aebe-7535628a5e3e" providerId="ADAL" clId="{4E3BAD9B-7798-4DE1-A87A-E509B613AEBF}" dt="2026-03-06T12:58:22.805" v="6769"/>
          <ac:spMkLst>
            <pc:docMk/>
            <pc:sldMk cId="2614022530" sldId="264"/>
            <ac:spMk id="2" creationId="{C934115B-95FF-90F0-A5A0-8F0735C38388}"/>
          </ac:spMkLst>
        </pc:spChg>
        <pc:spChg chg="add del mod modVis">
          <ac:chgData name="Dimitris Dervenis" userId="90b4e526-e165-46ec-aebe-7535628a5e3e" providerId="ADAL" clId="{4E3BAD9B-7798-4DE1-A87A-E509B613AEBF}" dt="2026-03-06T12:47:38.344" v="4468"/>
          <ac:spMkLst>
            <pc:docMk/>
            <pc:sldMk cId="2614022530" sldId="264"/>
            <ac:spMk id="4" creationId="{F3CD4697-63DC-3D59-E4A8-882E1C14CBE2}"/>
          </ac:spMkLst>
        </pc:spChg>
        <pc:spChg chg="add del mod">
          <ac:chgData name="Dimitris Dervenis" userId="90b4e526-e165-46ec-aebe-7535628a5e3e" providerId="ADAL" clId="{4E3BAD9B-7798-4DE1-A87A-E509B613AEBF}" dt="2026-03-06T12:59:51.702" v="6822" actId="478"/>
          <ac:spMkLst>
            <pc:docMk/>
            <pc:sldMk cId="2614022530" sldId="264"/>
            <ac:spMk id="9" creationId="{4923F1EA-6E98-822D-4020-83DA11956ADD}"/>
          </ac:spMkLst>
        </pc:spChg>
        <pc:spChg chg="add del mod">
          <ac:chgData name="Dimitris Dervenis" userId="90b4e526-e165-46ec-aebe-7535628a5e3e" providerId="ADAL" clId="{4E3BAD9B-7798-4DE1-A87A-E509B613AEBF}" dt="2026-03-06T12:59:48.129" v="6821" actId="478"/>
          <ac:spMkLst>
            <pc:docMk/>
            <pc:sldMk cId="2614022530" sldId="264"/>
            <ac:spMk id="12" creationId="{B355CBBA-2CC2-996A-4806-5AE14C9AD7F3}"/>
          </ac:spMkLst>
        </pc:spChg>
        <pc:spChg chg="add del mod modVis">
          <ac:chgData name="Dimitris Dervenis" userId="90b4e526-e165-46ec-aebe-7535628a5e3e" providerId="ADAL" clId="{4E3BAD9B-7798-4DE1-A87A-E509B613AEBF}" dt="2026-03-06T12:53:05.223" v="5319"/>
          <ac:spMkLst>
            <pc:docMk/>
            <pc:sldMk cId="2614022530" sldId="264"/>
            <ac:spMk id="13" creationId="{5491845C-1A20-EE3A-29E8-E5F64228219C}"/>
          </ac:spMkLst>
        </pc:spChg>
        <pc:spChg chg="add del mod modVis">
          <ac:chgData name="Dimitris Dervenis" userId="90b4e526-e165-46ec-aebe-7535628a5e3e" providerId="ADAL" clId="{4E3BAD9B-7798-4DE1-A87A-E509B613AEBF}" dt="2026-03-06T12:53:11.331" v="5405"/>
          <ac:spMkLst>
            <pc:docMk/>
            <pc:sldMk cId="2614022530" sldId="264"/>
            <ac:spMk id="14" creationId="{BDF909E1-0B4B-8617-F17D-157332007294}"/>
          </ac:spMkLst>
        </pc:spChg>
        <pc:spChg chg="add del mod modVis">
          <ac:chgData name="Dimitris Dervenis" userId="90b4e526-e165-46ec-aebe-7535628a5e3e" providerId="ADAL" clId="{4E3BAD9B-7798-4DE1-A87A-E509B613AEBF}" dt="2026-03-06T12:53:18.198" v="5474"/>
          <ac:spMkLst>
            <pc:docMk/>
            <pc:sldMk cId="2614022530" sldId="264"/>
            <ac:spMk id="16" creationId="{7018DA94-F85C-8914-F1D0-6CB54D98807F}"/>
          </ac:spMkLst>
        </pc:spChg>
        <pc:spChg chg="add del mod modVis">
          <ac:chgData name="Dimitris Dervenis" userId="90b4e526-e165-46ec-aebe-7535628a5e3e" providerId="ADAL" clId="{4E3BAD9B-7798-4DE1-A87A-E509B613AEBF}" dt="2026-03-06T12:58:22.128" v="6705"/>
          <ac:spMkLst>
            <pc:docMk/>
            <pc:sldMk cId="2614022530" sldId="264"/>
            <ac:spMk id="32" creationId="{EC1991D1-3A36-2B65-BF9D-49F3040545B2}"/>
          </ac:spMkLst>
        </pc:spChg>
        <pc:spChg chg="add del mod modVis">
          <ac:chgData name="Dimitris Dervenis" userId="90b4e526-e165-46ec-aebe-7535628a5e3e" providerId="ADAL" clId="{4E3BAD9B-7798-4DE1-A87A-E509B613AEBF}" dt="2026-03-06T12:58:22.809" v="6773"/>
          <ac:spMkLst>
            <pc:docMk/>
            <pc:sldMk cId="2614022530" sldId="264"/>
            <ac:spMk id="33" creationId="{E58949A0-8470-7090-DC46-81DAAA940CC7}"/>
          </ac:spMkLst>
        </pc:spChg>
        <pc:spChg chg="add mod">
          <ac:chgData name="Dimitris Dervenis" userId="90b4e526-e165-46ec-aebe-7535628a5e3e" providerId="ADAL" clId="{4E3BAD9B-7798-4DE1-A87A-E509B613AEBF}" dt="2026-03-06T13:00:03.558" v="6855" actId="20577"/>
          <ac:spMkLst>
            <pc:docMk/>
            <pc:sldMk cId="2614022530" sldId="264"/>
            <ac:spMk id="35" creationId="{D327FDD6-F448-F9D9-3A9D-E4C7A68AB3AC}"/>
          </ac:spMkLst>
        </pc:spChg>
        <pc:spChg chg="del mod">
          <ac:chgData name="Dimitris Dervenis" userId="90b4e526-e165-46ec-aebe-7535628a5e3e" providerId="ADAL" clId="{4E3BAD9B-7798-4DE1-A87A-E509B613AEBF}" dt="2026-03-06T12:56:20.461" v="6256"/>
          <ac:spMkLst>
            <pc:docMk/>
            <pc:sldMk cId="2614022530" sldId="264"/>
            <ac:spMk id="62" creationId="{34BB78CB-1F63-1E38-1ED3-B93D7D922977}"/>
          </ac:spMkLst>
        </pc:spChg>
        <pc:spChg chg="del mod">
          <ac:chgData name="Dimitris Dervenis" userId="90b4e526-e165-46ec-aebe-7535628a5e3e" providerId="ADAL" clId="{4E3BAD9B-7798-4DE1-A87A-E509B613AEBF}" dt="2026-03-06T12:56:20.459" v="6253"/>
          <ac:spMkLst>
            <pc:docMk/>
            <pc:sldMk cId="2614022530" sldId="264"/>
            <ac:spMk id="63" creationId="{34BB78CB-1F63-1E38-1ED3-B93D7D922977}"/>
          </ac:spMkLst>
        </pc:spChg>
        <pc:spChg chg="del mod">
          <ac:chgData name="Dimitris Dervenis" userId="90b4e526-e165-46ec-aebe-7535628a5e3e" providerId="ADAL" clId="{4E3BAD9B-7798-4DE1-A87A-E509B613AEBF}" dt="2026-03-06T12:56:20.456" v="6250"/>
          <ac:spMkLst>
            <pc:docMk/>
            <pc:sldMk cId="2614022530" sldId="264"/>
            <ac:spMk id="64" creationId="{34BB78CB-1F63-1E38-1ED3-B93D7D922977}"/>
          </ac:spMkLst>
        </pc:spChg>
        <pc:spChg chg="del mod ord">
          <ac:chgData name="Dimitris Dervenis" userId="90b4e526-e165-46ec-aebe-7535628a5e3e" providerId="ADAL" clId="{4E3BAD9B-7798-4DE1-A87A-E509B613AEBF}" dt="2026-03-06T12:56:20.463" v="6258"/>
          <ac:spMkLst>
            <pc:docMk/>
            <pc:sldMk cId="2614022530" sldId="264"/>
            <ac:spMk id="67" creationId="{34BB78CB-1F63-1E38-1ED3-B93D7D922977}"/>
          </ac:spMkLst>
        </pc:spChg>
        <pc:spChg chg="del mod ord">
          <ac:chgData name="Dimitris Dervenis" userId="90b4e526-e165-46ec-aebe-7535628a5e3e" providerId="ADAL" clId="{4E3BAD9B-7798-4DE1-A87A-E509B613AEBF}" dt="2026-03-06T12:56:20.461" v="6255"/>
          <ac:spMkLst>
            <pc:docMk/>
            <pc:sldMk cId="2614022530" sldId="264"/>
            <ac:spMk id="71" creationId="{FEF933E2-4A2A-2E2D-5615-2D9D4A40877A}"/>
          </ac:spMkLst>
        </pc:spChg>
        <pc:spChg chg="del mod ord">
          <ac:chgData name="Dimitris Dervenis" userId="90b4e526-e165-46ec-aebe-7535628a5e3e" providerId="ADAL" clId="{4E3BAD9B-7798-4DE1-A87A-E509B613AEBF}" dt="2026-03-06T12:56:20.456" v="6252"/>
          <ac:spMkLst>
            <pc:docMk/>
            <pc:sldMk cId="2614022530" sldId="264"/>
            <ac:spMk id="72" creationId="{97635425-CF6F-CA4A-873A-428CDC2D4437}"/>
          </ac:spMkLst>
        </pc:spChg>
        <pc:spChg chg="del mod ord">
          <ac:chgData name="Dimitris Dervenis" userId="90b4e526-e165-46ec-aebe-7535628a5e3e" providerId="ADAL" clId="{4E3BAD9B-7798-4DE1-A87A-E509B613AEBF}" dt="2026-03-06T12:56:20.443" v="6249"/>
          <ac:spMkLst>
            <pc:docMk/>
            <pc:sldMk cId="2614022530" sldId="264"/>
            <ac:spMk id="73" creationId="{13E5181D-E20C-C4B9-F8F0-CD005E7B64FE}"/>
          </ac:spMkLst>
        </pc:spChg>
        <pc:spChg chg="del mod ord">
          <ac:chgData name="Dimitris Dervenis" userId="90b4e526-e165-46ec-aebe-7535628a5e3e" providerId="ADAL" clId="{4E3BAD9B-7798-4DE1-A87A-E509B613AEBF}" dt="2026-03-06T12:52:05.854" v="5224" actId="478"/>
          <ac:spMkLst>
            <pc:docMk/>
            <pc:sldMk cId="2614022530" sldId="264"/>
            <ac:spMk id="81" creationId="{0A6F6AF3-7261-AFB2-4DD6-654BF99DFC48}"/>
          </ac:spMkLst>
        </pc:spChg>
        <pc:spChg chg="mod">
          <ac:chgData name="Dimitris Dervenis" userId="90b4e526-e165-46ec-aebe-7535628a5e3e" providerId="ADAL" clId="{4E3BAD9B-7798-4DE1-A87A-E509B613AEBF}" dt="2026-03-06T12:58:33.480" v="6785"/>
          <ac:spMkLst>
            <pc:docMk/>
            <pc:sldMk cId="2614022530" sldId="264"/>
            <ac:spMk id="85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2:58:33.494" v="6795"/>
          <ac:spMkLst>
            <pc:docMk/>
            <pc:sldMk cId="2614022530" sldId="264"/>
            <ac:spMk id="86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2:58:22.799" v="6760"/>
          <ac:spMkLst>
            <pc:docMk/>
            <pc:sldMk cId="2614022530" sldId="264"/>
            <ac:spMk id="99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2:58:22.799" v="6761"/>
          <ac:spMkLst>
            <pc:docMk/>
            <pc:sldMk cId="2614022530" sldId="264"/>
            <ac:spMk id="100" creationId="{34BB78CB-1F63-1E38-1ED3-B93D7D922977}"/>
          </ac:spMkLst>
        </pc:spChg>
        <pc:spChg chg="mod ord">
          <ac:chgData name="Dimitris Dervenis" userId="90b4e526-e165-46ec-aebe-7535628a5e3e" providerId="ADAL" clId="{4E3BAD9B-7798-4DE1-A87A-E509B613AEBF}" dt="2026-03-06T12:58:33.476" v="6783" actId="16931"/>
          <ac:spMkLst>
            <pc:docMk/>
            <pc:sldMk cId="2614022530" sldId="264"/>
            <ac:spMk id="111" creationId="{47D3E55F-FDB6-0FB8-11E7-FFBE7C66647C}"/>
          </ac:spMkLst>
        </pc:spChg>
        <pc:spChg chg="mod ord">
          <ac:chgData name="Dimitris Dervenis" userId="90b4e526-e165-46ec-aebe-7535628a5e3e" providerId="ADAL" clId="{4E3BAD9B-7798-4DE1-A87A-E509B613AEBF}" dt="2026-03-06T12:58:33.492" v="6793" actId="16931"/>
          <ac:spMkLst>
            <pc:docMk/>
            <pc:sldMk cId="2614022530" sldId="264"/>
            <ac:spMk id="112" creationId="{7894C7C2-5C2D-A25A-F838-1370D76A5D30}"/>
          </ac:spMkLst>
        </pc:spChg>
        <pc:spChg chg="del mod ord">
          <ac:chgData name="Dimitris Dervenis" userId="90b4e526-e165-46ec-aebe-7535628a5e3e" providerId="ADAL" clId="{4E3BAD9B-7798-4DE1-A87A-E509B613AEBF}" dt="2026-03-06T12:51:36.279" v="5096" actId="478"/>
          <ac:spMkLst>
            <pc:docMk/>
            <pc:sldMk cId="2614022530" sldId="264"/>
            <ac:spMk id="118" creationId="{E0DF1A11-65D9-9653-5F33-4E49BE416B19}"/>
          </ac:spMkLst>
        </pc:spChg>
        <pc:graphicFrameChg chg="mod">
          <ac:chgData name="Dimitris Dervenis" userId="90b4e526-e165-46ec-aebe-7535628a5e3e" providerId="ADAL" clId="{4E3BAD9B-7798-4DE1-A87A-E509B613AEBF}" dt="2026-03-06T12:58:33.496" v="6797"/>
          <ac:graphicFrameMkLst>
            <pc:docMk/>
            <pc:sldMk cId="2614022530" sldId="264"/>
            <ac:graphicFrameMk id="3" creationId="{BF01BDDF-0F44-5A1A-F3AB-37CA689B34AA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47:41.153" v="4480"/>
          <ac:graphicFrameMkLst>
            <pc:docMk/>
            <pc:sldMk cId="2614022530" sldId="264"/>
            <ac:graphicFrameMk id="5" creationId="{B9283774-F0A8-799E-E9E2-4E712D3399F3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47:43.945" v="4526"/>
          <ac:graphicFrameMkLst>
            <pc:docMk/>
            <pc:sldMk cId="2614022530" sldId="264"/>
            <ac:graphicFrameMk id="6" creationId="{4729863D-BA37-2CAA-5BB8-DCC37D6FC7C1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47:46.533" v="4572"/>
          <ac:graphicFrameMkLst>
            <pc:docMk/>
            <pc:sldMk cId="2614022530" sldId="264"/>
            <ac:graphicFrameMk id="7" creationId="{DE13D5C8-E598-92B2-29F0-E15C9CABE76F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48:19.731" v="4630"/>
          <ac:graphicFrameMkLst>
            <pc:docMk/>
            <pc:sldMk cId="2614022530" sldId="264"/>
            <ac:graphicFrameMk id="8" creationId="{CC9A73B0-25F0-67C1-6E14-58D4F4A6ABEA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48:22.388" v="4677"/>
          <ac:graphicFrameMkLst>
            <pc:docMk/>
            <pc:sldMk cId="2614022530" sldId="264"/>
            <ac:graphicFrameMk id="10" creationId="{616DB219-F17E-3F91-1F58-21DCD70F8F34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3:18.149" v="5440"/>
          <ac:graphicFrameMkLst>
            <pc:docMk/>
            <pc:sldMk cId="2614022530" sldId="264"/>
            <ac:graphicFrameMk id="11" creationId="{40BA7352-9DBC-E0F9-76D4-B708678117BB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3:35.342" v="5562"/>
          <ac:graphicFrameMkLst>
            <pc:docMk/>
            <pc:sldMk cId="2614022530" sldId="264"/>
            <ac:graphicFrameMk id="15" creationId="{4B45FE57-D0CB-F316-EE53-75F5A6DB9ECE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3:22.389" v="5482"/>
          <ac:graphicFrameMkLst>
            <pc:docMk/>
            <pc:sldMk cId="2614022530" sldId="264"/>
            <ac:graphicFrameMk id="17" creationId="{DCFA82F2-660E-2979-0CDF-0669519F4E82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3:26.548" v="5522"/>
          <ac:graphicFrameMkLst>
            <pc:docMk/>
            <pc:sldMk cId="2614022530" sldId="264"/>
            <ac:graphicFrameMk id="18" creationId="{7E8A58F9-F1A5-7EF3-DD61-57D504ABD98F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6:24.442" v="6272"/>
          <ac:graphicFrameMkLst>
            <pc:docMk/>
            <pc:sldMk cId="2614022530" sldId="264"/>
            <ac:graphicFrameMk id="19" creationId="{53A09817-1C09-7BA5-37CB-F520D1CBAC16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3:37.524" v="5602"/>
          <ac:graphicFrameMkLst>
            <pc:docMk/>
            <pc:sldMk cId="2614022530" sldId="264"/>
            <ac:graphicFrameMk id="20" creationId="{D383009A-57CD-34F7-7704-1B10E7A7505A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3:40.859" v="5642"/>
          <ac:graphicFrameMkLst>
            <pc:docMk/>
            <pc:sldMk cId="2614022530" sldId="264"/>
            <ac:graphicFrameMk id="21" creationId="{7C5188AF-985F-D3DA-6F3F-C3C057BE474E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3:46.535" v="5682"/>
          <ac:graphicFrameMkLst>
            <pc:docMk/>
            <pc:sldMk cId="2614022530" sldId="264"/>
            <ac:graphicFrameMk id="22" creationId="{57217C6A-FE11-F894-B8F8-7D1EAE36837C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3:50.019" v="5722"/>
          <ac:graphicFrameMkLst>
            <pc:docMk/>
            <pc:sldMk cId="2614022530" sldId="264"/>
            <ac:graphicFrameMk id="23" creationId="{8AD41220-50B5-10FA-84CC-5CE44CF566EC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6:20.465" v="6260"/>
          <ac:graphicFrameMkLst>
            <pc:docMk/>
            <pc:sldMk cId="2614022530" sldId="264"/>
            <ac:graphicFrameMk id="24" creationId="{34466C4C-F569-5DE7-7BDC-1286CE6612F3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6:26.245" v="6299"/>
          <ac:graphicFrameMkLst>
            <pc:docMk/>
            <pc:sldMk cId="2614022530" sldId="264"/>
            <ac:graphicFrameMk id="25" creationId="{077C40C7-4FEE-C45D-600F-5D0E0166EF7E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6:28.135" v="6330"/>
          <ac:graphicFrameMkLst>
            <pc:docMk/>
            <pc:sldMk cId="2614022530" sldId="264"/>
            <ac:graphicFrameMk id="26" creationId="{36EF8CEB-A3E0-964F-4793-356686C0DAA5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6:30.590" v="6357"/>
          <ac:graphicFrameMkLst>
            <pc:docMk/>
            <pc:sldMk cId="2614022530" sldId="264"/>
            <ac:graphicFrameMk id="27" creationId="{BB1B3CD1-D88D-CDBE-D350-01805CA8D4F0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6:36.137" v="6388"/>
          <ac:graphicFrameMkLst>
            <pc:docMk/>
            <pc:sldMk cId="2614022530" sldId="264"/>
            <ac:graphicFrameMk id="28" creationId="{AD862069-8E41-CCA9-105C-DB87B26327C1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6:39.302" v="6419"/>
          <ac:graphicFrameMkLst>
            <pc:docMk/>
            <pc:sldMk cId="2614022530" sldId="264"/>
            <ac:graphicFrameMk id="29" creationId="{EDF03001-5EB9-7894-EDD9-FE2D78304AE7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6:57.803" v="6492"/>
          <ac:graphicFrameMkLst>
            <pc:docMk/>
            <pc:sldMk cId="2614022530" sldId="264"/>
            <ac:graphicFrameMk id="30" creationId="{40907A63-70D7-1A5C-F064-7BDDD43CDBA3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8:22.763" v="6744"/>
          <ac:graphicFrameMkLst>
            <pc:docMk/>
            <pc:sldMk cId="2614022530" sldId="264"/>
            <ac:graphicFrameMk id="31" creationId="{E4AB81BE-1D94-CE99-1B66-A1B843A6E916}"/>
          </ac:graphicFrameMkLst>
        </pc:graphicFrameChg>
        <pc:graphicFrameChg chg="add mod ord">
          <ac:chgData name="Dimitris Dervenis" userId="90b4e526-e165-46ec-aebe-7535628a5e3e" providerId="ADAL" clId="{4E3BAD9B-7798-4DE1-A87A-E509B613AEBF}" dt="2026-03-06T12:58:22.799" v="6759"/>
          <ac:graphicFrameMkLst>
            <pc:docMk/>
            <pc:sldMk cId="2614022530" sldId="264"/>
            <ac:graphicFrameMk id="34" creationId="{ABF5A04B-0761-31D4-CA77-2DCD6CB3604A}"/>
          </ac:graphicFrameMkLst>
        </pc:graphicFrameChg>
        <pc:graphicFrameChg chg="del mod ord">
          <ac:chgData name="Dimitris Dervenis" userId="90b4e526-e165-46ec-aebe-7535628a5e3e" providerId="ADAL" clId="{4E3BAD9B-7798-4DE1-A87A-E509B613AEBF}" dt="2026-03-06T12:53:11.267" v="5359"/>
          <ac:graphicFrameMkLst>
            <pc:docMk/>
            <pc:sldMk cId="2614022530" sldId="264"/>
            <ac:graphicFrameMk id="163" creationId="{F138B097-7772-D4E8-3E5C-4762E1AF19EE}"/>
          </ac:graphicFrameMkLst>
        </pc:graphicFrameChg>
        <pc:graphicFrameChg chg="del">
          <ac:chgData name="Dimitris Dervenis" userId="90b4e526-e165-46ec-aebe-7535628a5e3e" providerId="ADAL" clId="{4E3BAD9B-7798-4DE1-A87A-E509B613AEBF}" dt="2026-03-06T12:47:38.297" v="4432"/>
          <ac:graphicFrameMkLst>
            <pc:docMk/>
            <pc:sldMk cId="2614022530" sldId="264"/>
            <ac:graphicFrameMk id="166" creationId="{83BD8EC8-0C59-A94A-A26A-BD7C7D45F433}"/>
          </ac:graphicFrameMkLst>
        </pc:graphicFrameChg>
      </pc:sldChg>
      <pc:sldChg chg="add del mod ord modShow">
        <pc:chgData name="Dimitris Dervenis" userId="90b4e526-e165-46ec-aebe-7535628a5e3e" providerId="ADAL" clId="{4E3BAD9B-7798-4DE1-A87A-E509B613AEBF}" dt="2026-03-06T14:28:47.366" v="47528" actId="47"/>
        <pc:sldMkLst>
          <pc:docMk/>
          <pc:sldMk cId="3186700734" sldId="265"/>
        </pc:sldMkLst>
      </pc:sldChg>
      <pc:sldChg chg="add del mod ord modShow">
        <pc:chgData name="Dimitris Dervenis" userId="90b4e526-e165-46ec-aebe-7535628a5e3e" providerId="ADAL" clId="{4E3BAD9B-7798-4DE1-A87A-E509B613AEBF}" dt="2026-03-06T14:28:47.366" v="47528" actId="47"/>
        <pc:sldMkLst>
          <pc:docMk/>
          <pc:sldMk cId="3266212582" sldId="266"/>
        </pc:sldMkLst>
      </pc:sldChg>
      <pc:sldChg chg="addSp delSp modSp add mod">
        <pc:chgData name="Dimitris Dervenis" userId="90b4e526-e165-46ec-aebe-7535628a5e3e" providerId="ADAL" clId="{4E3BAD9B-7798-4DE1-A87A-E509B613AEBF}" dt="2026-03-06T12:58:41.271" v="6820"/>
        <pc:sldMkLst>
          <pc:docMk/>
          <pc:sldMk cId="3034477199" sldId="267"/>
        </pc:sldMkLst>
        <pc:spChg chg="mod ord">
          <ac:chgData name="Dimitris Dervenis" userId="90b4e526-e165-46ec-aebe-7535628a5e3e" providerId="ADAL" clId="{4E3BAD9B-7798-4DE1-A87A-E509B613AEBF}" dt="2026-03-06T12:58:41.268" v="6817"/>
          <ac:spMkLst>
            <pc:docMk/>
            <pc:sldMk cId="3034477199" sldId="267"/>
            <ac:spMk id="2" creationId="{D88E0AD3-B816-1FA7-079F-A11391673317}"/>
          </ac:spMkLst>
        </pc:spChg>
        <pc:spChg chg="add del mod modVis">
          <ac:chgData name="Dimitris Dervenis" userId="90b4e526-e165-46ec-aebe-7535628a5e3e" providerId="ADAL" clId="{4E3BAD9B-7798-4DE1-A87A-E509B613AEBF}" dt="2026-03-06T12:54:34.492" v="5805"/>
          <ac:spMkLst>
            <pc:docMk/>
            <pc:sldMk cId="3034477199" sldId="267"/>
            <ac:spMk id="4" creationId="{ECB032C3-4FD2-FE96-1750-9851E6C17D47}"/>
          </ac:spMkLst>
        </pc:spChg>
        <pc:spChg chg="add del mod modVis">
          <ac:chgData name="Dimitris Dervenis" userId="90b4e526-e165-46ec-aebe-7535628a5e3e" providerId="ADAL" clId="{4E3BAD9B-7798-4DE1-A87A-E509B613AEBF}" dt="2026-03-06T12:54:43.296" v="5869"/>
          <ac:spMkLst>
            <pc:docMk/>
            <pc:sldMk cId="3034477199" sldId="267"/>
            <ac:spMk id="5" creationId="{F33FF26A-4787-B2BC-845E-58C5506142B9}"/>
          </ac:spMkLst>
        </pc:spChg>
        <pc:spChg chg="del">
          <ac:chgData name="Dimitris Dervenis" userId="90b4e526-e165-46ec-aebe-7535628a5e3e" providerId="ADAL" clId="{4E3BAD9B-7798-4DE1-A87A-E509B613AEBF}" dt="2026-03-06T12:54:38.046" v="5808" actId="478"/>
          <ac:spMkLst>
            <pc:docMk/>
            <pc:sldMk cId="3034477199" sldId="267"/>
            <ac:spMk id="9" creationId="{AD6F682C-AEF2-EC73-A335-8426CC963EF4}"/>
          </ac:spMkLst>
        </pc:spChg>
        <pc:spChg chg="del mod">
          <ac:chgData name="Dimitris Dervenis" userId="90b4e526-e165-46ec-aebe-7535628a5e3e" providerId="ADAL" clId="{4E3BAD9B-7798-4DE1-A87A-E509B613AEBF}" dt="2026-03-06T12:55:14.136" v="5972" actId="478"/>
          <ac:spMkLst>
            <pc:docMk/>
            <pc:sldMk cId="3034477199" sldId="267"/>
            <ac:spMk id="12" creationId="{761EF5D3-4056-D422-C468-9E7FD09BC3CB}"/>
          </ac:spMkLst>
        </pc:spChg>
        <pc:spChg chg="add mod">
          <ac:chgData name="Dimitris Dervenis" userId="90b4e526-e165-46ec-aebe-7535628a5e3e" providerId="ADAL" clId="{4E3BAD9B-7798-4DE1-A87A-E509B613AEBF}" dt="2026-03-06T12:58:41.269" v="6818"/>
          <ac:spMkLst>
            <pc:docMk/>
            <pc:sldMk cId="3034477199" sldId="267"/>
            <ac:spMk id="13" creationId="{09A81E25-A2F9-047F-00E0-45A5599FFC2B}"/>
          </ac:spMkLst>
        </pc:spChg>
        <pc:spChg chg="add mod">
          <ac:chgData name="Dimitris Dervenis" userId="90b4e526-e165-46ec-aebe-7535628a5e3e" providerId="ADAL" clId="{4E3BAD9B-7798-4DE1-A87A-E509B613AEBF}" dt="2026-03-06T12:55:19.260" v="5981"/>
          <ac:spMkLst>
            <pc:docMk/>
            <pc:sldMk cId="3034477199" sldId="267"/>
            <ac:spMk id="14" creationId="{05019106-152F-BFF8-A3AE-5BD0A208B602}"/>
          </ac:spMkLst>
        </pc:spChg>
        <pc:spChg chg="add mod">
          <ac:chgData name="Dimitris Dervenis" userId="90b4e526-e165-46ec-aebe-7535628a5e3e" providerId="ADAL" clId="{4E3BAD9B-7798-4DE1-A87A-E509B613AEBF}" dt="2026-03-06T12:55:22.903" v="5982"/>
          <ac:spMkLst>
            <pc:docMk/>
            <pc:sldMk cId="3034477199" sldId="267"/>
            <ac:spMk id="15" creationId="{40EDE878-F9FF-5749-52F1-62293B5BDB13}"/>
          </ac:spMkLst>
        </pc:spChg>
        <pc:spChg chg="mod">
          <ac:chgData name="Dimitris Dervenis" userId="90b4e526-e165-46ec-aebe-7535628a5e3e" providerId="ADAL" clId="{4E3BAD9B-7798-4DE1-A87A-E509B613AEBF}" dt="2026-03-06T12:58:41.265" v="6813"/>
          <ac:spMkLst>
            <pc:docMk/>
            <pc:sldMk cId="3034477199" sldId="267"/>
            <ac:spMk id="62" creationId="{E62793B0-86C7-7D47-A6D0-0E347ED3BEC8}"/>
          </ac:spMkLst>
        </pc:spChg>
        <pc:spChg chg="mod">
          <ac:chgData name="Dimitris Dervenis" userId="90b4e526-e165-46ec-aebe-7535628a5e3e" providerId="ADAL" clId="{4E3BAD9B-7798-4DE1-A87A-E509B613AEBF}" dt="2026-03-06T12:58:41.266" v="6814"/>
          <ac:spMkLst>
            <pc:docMk/>
            <pc:sldMk cId="3034477199" sldId="267"/>
            <ac:spMk id="63" creationId="{29986289-4F5E-88F6-A81E-FB0F94970897}"/>
          </ac:spMkLst>
        </pc:spChg>
        <pc:spChg chg="mod">
          <ac:chgData name="Dimitris Dervenis" userId="90b4e526-e165-46ec-aebe-7535628a5e3e" providerId="ADAL" clId="{4E3BAD9B-7798-4DE1-A87A-E509B613AEBF}" dt="2026-03-06T12:58:41.267" v="6815"/>
          <ac:spMkLst>
            <pc:docMk/>
            <pc:sldMk cId="3034477199" sldId="267"/>
            <ac:spMk id="64" creationId="{68F19705-3254-1F5D-8346-B1858AC3158C}"/>
          </ac:spMkLst>
        </pc:spChg>
        <pc:spChg chg="del mod ord">
          <ac:chgData name="Dimitris Dervenis" userId="90b4e526-e165-46ec-aebe-7535628a5e3e" providerId="ADAL" clId="{4E3BAD9B-7798-4DE1-A87A-E509B613AEBF}" dt="2026-03-06T12:54:46.850" v="5902"/>
          <ac:spMkLst>
            <pc:docMk/>
            <pc:sldMk cId="3034477199" sldId="267"/>
            <ac:spMk id="67" creationId="{65658182-EACC-91C4-7ECF-D7B2823477FC}"/>
          </ac:spMkLst>
        </pc:spChg>
        <pc:spChg chg="mod ord">
          <ac:chgData name="Dimitris Dervenis" userId="90b4e526-e165-46ec-aebe-7535628a5e3e" providerId="ADAL" clId="{4E3BAD9B-7798-4DE1-A87A-E509B613AEBF}" dt="2026-03-06T12:58:41.261" v="6808"/>
          <ac:spMkLst>
            <pc:docMk/>
            <pc:sldMk cId="3034477199" sldId="267"/>
            <ac:spMk id="71" creationId="{A120EE85-3EF0-F747-247A-7EE4ED21A91E}"/>
          </ac:spMkLst>
        </pc:spChg>
        <pc:spChg chg="mod ord">
          <ac:chgData name="Dimitris Dervenis" userId="90b4e526-e165-46ec-aebe-7535628a5e3e" providerId="ADAL" clId="{4E3BAD9B-7798-4DE1-A87A-E509B613AEBF}" dt="2026-03-06T12:58:41.263" v="6810"/>
          <ac:spMkLst>
            <pc:docMk/>
            <pc:sldMk cId="3034477199" sldId="267"/>
            <ac:spMk id="72" creationId="{C9992001-AB3A-8DF1-BAE9-989AE61D7E0D}"/>
          </ac:spMkLst>
        </pc:spChg>
        <pc:spChg chg="mod ord">
          <ac:chgData name="Dimitris Dervenis" userId="90b4e526-e165-46ec-aebe-7535628a5e3e" providerId="ADAL" clId="{4E3BAD9B-7798-4DE1-A87A-E509B613AEBF}" dt="2026-03-06T12:58:41.264" v="6812"/>
          <ac:spMkLst>
            <pc:docMk/>
            <pc:sldMk cId="3034477199" sldId="267"/>
            <ac:spMk id="73" creationId="{B5EF0DF3-A735-0E3A-E29A-9384A7C411F5}"/>
          </ac:spMkLst>
        </pc:spChg>
        <pc:spChg chg="del">
          <ac:chgData name="Dimitris Dervenis" userId="90b4e526-e165-46ec-aebe-7535628a5e3e" providerId="ADAL" clId="{4E3BAD9B-7798-4DE1-A87A-E509B613AEBF}" dt="2026-03-06T12:54:34.406" v="5766"/>
          <ac:spMkLst>
            <pc:docMk/>
            <pc:sldMk cId="3034477199" sldId="267"/>
            <ac:spMk id="85" creationId="{873E7936-3693-C187-338C-06709697EF55}"/>
          </ac:spMkLst>
        </pc:spChg>
        <pc:spChg chg="del">
          <ac:chgData name="Dimitris Dervenis" userId="90b4e526-e165-46ec-aebe-7535628a5e3e" providerId="ADAL" clId="{4E3BAD9B-7798-4DE1-A87A-E509B613AEBF}" dt="2026-03-06T12:54:34.403" v="5763"/>
          <ac:spMkLst>
            <pc:docMk/>
            <pc:sldMk cId="3034477199" sldId="267"/>
            <ac:spMk id="86" creationId="{A887F3C3-D2A3-49E3-76EA-89160769FB32}"/>
          </ac:spMkLst>
        </pc:spChg>
        <pc:spChg chg="del">
          <ac:chgData name="Dimitris Dervenis" userId="90b4e526-e165-46ec-aebe-7535628a5e3e" providerId="ADAL" clId="{4E3BAD9B-7798-4DE1-A87A-E509B613AEBF}" dt="2026-03-06T12:54:34.407" v="5768"/>
          <ac:spMkLst>
            <pc:docMk/>
            <pc:sldMk cId="3034477199" sldId="267"/>
            <ac:spMk id="99" creationId="{83C2BA96-27C9-A440-9E50-46B2283C2F25}"/>
          </ac:spMkLst>
        </pc:spChg>
        <pc:spChg chg="del">
          <ac:chgData name="Dimitris Dervenis" userId="90b4e526-e165-46ec-aebe-7535628a5e3e" providerId="ADAL" clId="{4E3BAD9B-7798-4DE1-A87A-E509B613AEBF}" dt="2026-03-06T12:54:34.406" v="5767"/>
          <ac:spMkLst>
            <pc:docMk/>
            <pc:sldMk cId="3034477199" sldId="267"/>
            <ac:spMk id="100" creationId="{481DBD1C-65E5-DD25-97BF-F45235BA05DD}"/>
          </ac:spMkLst>
        </pc:spChg>
        <pc:spChg chg="del">
          <ac:chgData name="Dimitris Dervenis" userId="90b4e526-e165-46ec-aebe-7535628a5e3e" providerId="ADAL" clId="{4E3BAD9B-7798-4DE1-A87A-E509B613AEBF}" dt="2026-03-06T12:54:34.405" v="5765"/>
          <ac:spMkLst>
            <pc:docMk/>
            <pc:sldMk cId="3034477199" sldId="267"/>
            <ac:spMk id="111" creationId="{46AD2697-7E1F-FE9F-0612-01E949E0981A}"/>
          </ac:spMkLst>
        </pc:spChg>
        <pc:spChg chg="del">
          <ac:chgData name="Dimitris Dervenis" userId="90b4e526-e165-46ec-aebe-7535628a5e3e" providerId="ADAL" clId="{4E3BAD9B-7798-4DE1-A87A-E509B613AEBF}" dt="2026-03-06T12:54:34.400" v="5762"/>
          <ac:spMkLst>
            <pc:docMk/>
            <pc:sldMk cId="3034477199" sldId="267"/>
            <ac:spMk id="112" creationId="{C0702111-77B5-C33B-BB32-9BA22A8B2318}"/>
          </ac:spMkLst>
        </pc:spChg>
        <pc:graphicFrameChg chg="mod">
          <ac:chgData name="Dimitris Dervenis" userId="90b4e526-e165-46ec-aebe-7535628a5e3e" providerId="ADAL" clId="{4E3BAD9B-7798-4DE1-A87A-E509B613AEBF}" dt="2026-03-06T12:58:41.271" v="6820"/>
          <ac:graphicFrameMkLst>
            <pc:docMk/>
            <pc:sldMk cId="3034477199" sldId="267"/>
            <ac:graphicFrameMk id="3" creationId="{29669070-A0DC-F554-6A70-E19E53CC6E0A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4:45.263" v="5877"/>
          <ac:graphicFrameMkLst>
            <pc:docMk/>
            <pc:sldMk cId="3034477199" sldId="267"/>
            <ac:graphicFrameMk id="6" creationId="{1B3EE77F-E2F8-F061-EEE7-559D9B89722E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4:46.850" v="5904"/>
          <ac:graphicFrameMkLst>
            <pc:docMk/>
            <pc:sldMk cId="3034477199" sldId="267"/>
            <ac:graphicFrameMk id="7" creationId="{6CF00B39-305C-1131-85F9-C89FDC4C1A40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4:50.216" v="5927"/>
          <ac:graphicFrameMkLst>
            <pc:docMk/>
            <pc:sldMk cId="3034477199" sldId="267"/>
            <ac:graphicFrameMk id="8" creationId="{4314F80F-909D-4FD6-FF30-E0C6948E6855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4:52.632" v="5950"/>
          <ac:graphicFrameMkLst>
            <pc:docMk/>
            <pc:sldMk cId="3034477199" sldId="267"/>
            <ac:graphicFrameMk id="10" creationId="{8834AE56-7557-33B3-F5D0-2E42E9A015E7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6:44.579" v="6442"/>
          <ac:graphicFrameMkLst>
            <pc:docMk/>
            <pc:sldMk cId="3034477199" sldId="267"/>
            <ac:graphicFrameMk id="11" creationId="{38331256-E33C-8E70-2E20-0EA2045877D5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6:49.982" v="6465"/>
          <ac:graphicFrameMkLst>
            <pc:docMk/>
            <pc:sldMk cId="3034477199" sldId="267"/>
            <ac:graphicFrameMk id="16" creationId="{CD018100-DE31-65DB-0252-2BA1BA703F96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2:58:41.220" v="6799"/>
          <ac:graphicFrameMkLst>
            <pc:docMk/>
            <pc:sldMk cId="3034477199" sldId="267"/>
            <ac:graphicFrameMk id="17" creationId="{91BC8E1E-1103-E616-3EA8-387D8EF99C4C}"/>
          </ac:graphicFrameMkLst>
        </pc:graphicFrameChg>
        <pc:graphicFrameChg chg="add mod ord">
          <ac:chgData name="Dimitris Dervenis" userId="90b4e526-e165-46ec-aebe-7535628a5e3e" providerId="ADAL" clId="{4E3BAD9B-7798-4DE1-A87A-E509B613AEBF}" dt="2026-03-06T12:58:41.259" v="6806"/>
          <ac:graphicFrameMkLst>
            <pc:docMk/>
            <pc:sldMk cId="3034477199" sldId="267"/>
            <ac:graphicFrameMk id="18" creationId="{A295FE77-2DE1-EBFB-6687-479ACE1D998F}"/>
          </ac:graphicFrameMkLst>
        </pc:graphicFrameChg>
        <pc:graphicFrameChg chg="del">
          <ac:chgData name="Dimitris Dervenis" userId="90b4e526-e165-46ec-aebe-7535628a5e3e" providerId="ADAL" clId="{4E3BAD9B-7798-4DE1-A87A-E509B613AEBF}" dt="2026-03-06T12:54:34.409" v="5770"/>
          <ac:graphicFrameMkLst>
            <pc:docMk/>
            <pc:sldMk cId="3034477199" sldId="267"/>
            <ac:graphicFrameMk id="19" creationId="{ECB364B2-6840-3833-C357-8A1D6143E85C}"/>
          </ac:graphicFrameMkLst>
        </pc:graphicFrameChg>
        <pc:graphicFrameChg chg="del">
          <ac:chgData name="Dimitris Dervenis" userId="90b4e526-e165-46ec-aebe-7535628a5e3e" providerId="ADAL" clId="{4E3BAD9B-7798-4DE1-A87A-E509B613AEBF}" dt="2026-03-06T12:54:43.248" v="5846"/>
          <ac:graphicFrameMkLst>
            <pc:docMk/>
            <pc:sldMk cId="3034477199" sldId="267"/>
            <ac:graphicFrameMk id="24" creationId="{4EECB371-C0AD-1A7F-7A84-D260097659FF}"/>
          </ac:graphicFrameMkLst>
        </pc:graphicFrameChg>
      </pc:sldChg>
      <pc:sldChg chg="modSp add mod">
        <pc:chgData name="Dimitris Dervenis" userId="90b4e526-e165-46ec-aebe-7535628a5e3e" providerId="ADAL" clId="{4E3BAD9B-7798-4DE1-A87A-E509B613AEBF}" dt="2026-03-06T13:08:51.420" v="6864" actId="12"/>
        <pc:sldMkLst>
          <pc:docMk/>
          <pc:sldMk cId="84778813" sldId="268"/>
        </pc:sldMkLst>
        <pc:spChg chg="mod">
          <ac:chgData name="Dimitris Dervenis" userId="90b4e526-e165-46ec-aebe-7535628a5e3e" providerId="ADAL" clId="{4E3BAD9B-7798-4DE1-A87A-E509B613AEBF}" dt="2026-03-06T13:08:08.222" v="6860"/>
          <ac:spMkLst>
            <pc:docMk/>
            <pc:sldMk cId="84778813" sldId="268"/>
            <ac:spMk id="2" creationId="{B19FD774-43F9-0037-C9B2-BD10614BC691}"/>
          </ac:spMkLst>
        </pc:spChg>
        <pc:spChg chg="mod">
          <ac:chgData name="Dimitris Dervenis" userId="90b4e526-e165-46ec-aebe-7535628a5e3e" providerId="ADAL" clId="{4E3BAD9B-7798-4DE1-A87A-E509B613AEBF}" dt="2026-03-06T13:08:51.420" v="6864" actId="12"/>
          <ac:spMkLst>
            <pc:docMk/>
            <pc:sldMk cId="84778813" sldId="268"/>
            <ac:spMk id="14" creationId="{670B4E41-D432-3BC0-F98A-33B8FA45EB30}"/>
          </ac:spMkLst>
        </pc:spChg>
      </pc:sldChg>
      <pc:sldChg chg="addSp delSp modSp new mod">
        <pc:chgData name="Dimitris Dervenis" userId="90b4e526-e165-46ec-aebe-7535628a5e3e" providerId="ADAL" clId="{4E3BAD9B-7798-4DE1-A87A-E509B613AEBF}" dt="2026-03-06T14:49:13.697" v="51220"/>
        <pc:sldMkLst>
          <pc:docMk/>
          <pc:sldMk cId="2089817958" sldId="269"/>
        </pc:sldMkLst>
        <pc:spChg chg="mod ord">
          <ac:chgData name="Dimitris Dervenis" userId="90b4e526-e165-46ec-aebe-7535628a5e3e" providerId="ADAL" clId="{4E3BAD9B-7798-4DE1-A87A-E509B613AEBF}" dt="2026-03-06T14:49:13.621" v="51153"/>
          <ac:spMkLst>
            <pc:docMk/>
            <pc:sldMk cId="2089817958" sldId="269"/>
            <ac:spMk id="2" creationId="{F744737B-A598-019D-10E2-9B322843F883}"/>
          </ac:spMkLst>
        </pc:spChg>
        <pc:spChg chg="add del mod modVis">
          <ac:chgData name="Dimitris Dervenis" userId="90b4e526-e165-46ec-aebe-7535628a5e3e" providerId="ADAL" clId="{4E3BAD9B-7798-4DE1-A87A-E509B613AEBF}" dt="2026-03-06T14:29:51.206" v="48167"/>
          <ac:spMkLst>
            <pc:docMk/>
            <pc:sldMk cId="2089817958" sldId="269"/>
            <ac:spMk id="3" creationId="{385AE69F-6F70-3D07-A224-43154DC13D92}"/>
          </ac:spMkLst>
        </pc:spChg>
        <pc:spChg chg="add del mod modVis">
          <ac:chgData name="Dimitris Dervenis" userId="90b4e526-e165-46ec-aebe-7535628a5e3e" providerId="ADAL" clId="{4E3BAD9B-7798-4DE1-A87A-E509B613AEBF}" dt="2026-03-06T13:30:38.034" v="8822"/>
          <ac:spMkLst>
            <pc:docMk/>
            <pc:sldMk cId="2089817958" sldId="269"/>
            <ac:spMk id="3" creationId="{38AC6CEF-63DE-8725-1F75-D3D739D1008B}"/>
          </ac:spMkLst>
        </pc:spChg>
        <pc:spChg chg="add del mod modVis">
          <ac:chgData name="Dimitris Dervenis" userId="90b4e526-e165-46ec-aebe-7535628a5e3e" providerId="ADAL" clId="{4E3BAD9B-7798-4DE1-A87A-E509B613AEBF}" dt="2026-03-06T13:30:46.328" v="8859"/>
          <ac:spMkLst>
            <pc:docMk/>
            <pc:sldMk cId="2089817958" sldId="269"/>
            <ac:spMk id="5" creationId="{6EFFFA5D-750B-35E6-ED64-C404977584B9}"/>
          </ac:spMkLst>
        </pc:spChg>
        <pc:spChg chg="add mod">
          <ac:chgData name="Dimitris Dervenis" userId="90b4e526-e165-46ec-aebe-7535628a5e3e" providerId="ADAL" clId="{4E3BAD9B-7798-4DE1-A87A-E509B613AEBF}" dt="2026-03-06T14:49:13.651" v="51181"/>
          <ac:spMkLst>
            <pc:docMk/>
            <pc:sldMk cId="2089817958" sldId="269"/>
            <ac:spMk id="5" creationId="{FDD22D73-34DE-C8C6-1BF4-D81C7B4D9D29}"/>
          </ac:spMkLst>
        </pc:spChg>
        <pc:spChg chg="add del mod">
          <ac:chgData name="Dimitris Dervenis" userId="90b4e526-e165-46ec-aebe-7535628a5e3e" providerId="ADAL" clId="{4E3BAD9B-7798-4DE1-A87A-E509B613AEBF}" dt="2026-03-06T13:33:31.353" v="9636"/>
          <ac:spMkLst>
            <pc:docMk/>
            <pc:sldMk cId="2089817958" sldId="269"/>
            <ac:spMk id="6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49:13.652" v="51182"/>
          <ac:spMkLst>
            <pc:docMk/>
            <pc:sldMk cId="2089817958" sldId="269"/>
            <ac:spMk id="6" creationId="{86595A91-EA63-6D46-D280-3910B447EC0E}"/>
          </ac:spMkLst>
        </pc:spChg>
        <pc:spChg chg="add mod">
          <ac:chgData name="Dimitris Dervenis" userId="90b4e526-e165-46ec-aebe-7535628a5e3e" providerId="ADAL" clId="{4E3BAD9B-7798-4DE1-A87A-E509B613AEBF}" dt="2026-03-06T14:49:13.648" v="51179"/>
          <ac:spMkLst>
            <pc:docMk/>
            <pc:sldMk cId="2089817958" sldId="269"/>
            <ac:spMk id="7" creationId="{847EF432-3BCC-8D9A-AD24-73C163827B49}"/>
          </ac:spMkLst>
        </pc:spChg>
        <pc:spChg chg="add del mod modVis">
          <ac:chgData name="Dimitris Dervenis" userId="90b4e526-e165-46ec-aebe-7535628a5e3e" providerId="ADAL" clId="{4E3BAD9B-7798-4DE1-A87A-E509B613AEBF}" dt="2026-03-06T13:33:13.011" v="9619"/>
          <ac:spMkLst>
            <pc:docMk/>
            <pc:sldMk cId="2089817958" sldId="269"/>
            <ac:spMk id="7" creationId="{89467283-2BA6-D233-1C7C-F870168411EF}"/>
          </ac:spMkLst>
        </pc:spChg>
        <pc:spChg chg="add del mod">
          <ac:chgData name="Dimitris Dervenis" userId="90b4e526-e165-46ec-aebe-7535628a5e3e" providerId="ADAL" clId="{4E3BAD9B-7798-4DE1-A87A-E509B613AEBF}" dt="2026-03-06T13:33:31.353" v="9634"/>
          <ac:spMkLst>
            <pc:docMk/>
            <pc:sldMk cId="2089817958" sldId="269"/>
            <ac:spMk id="8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49:13.654" v="51183"/>
          <ac:spMkLst>
            <pc:docMk/>
            <pc:sldMk cId="2089817958" sldId="269"/>
            <ac:spMk id="8" creationId="{4AD88CDC-F3F2-A792-B02E-A46AA4C97F91}"/>
          </ac:spMkLst>
        </pc:spChg>
        <pc:spChg chg="add del mod">
          <ac:chgData name="Dimitris Dervenis" userId="90b4e526-e165-46ec-aebe-7535628a5e3e" providerId="ADAL" clId="{4E3BAD9B-7798-4DE1-A87A-E509B613AEBF}" dt="2026-03-06T13:33:31.353" v="9628"/>
          <ac:spMkLst>
            <pc:docMk/>
            <pc:sldMk cId="2089817958" sldId="269"/>
            <ac:spMk id="9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49:13.655" v="51184"/>
          <ac:spMkLst>
            <pc:docMk/>
            <pc:sldMk cId="2089817958" sldId="269"/>
            <ac:spMk id="9" creationId="{50CD4782-B0AA-B307-1593-595E3956F25F}"/>
          </ac:spMkLst>
        </pc:spChg>
        <pc:spChg chg="add mod">
          <ac:chgData name="Dimitris Dervenis" userId="90b4e526-e165-46ec-aebe-7535628a5e3e" providerId="ADAL" clId="{4E3BAD9B-7798-4DE1-A87A-E509B613AEBF}" dt="2026-03-06T14:49:13.645" v="51177"/>
          <ac:spMkLst>
            <pc:docMk/>
            <pc:sldMk cId="2089817958" sldId="269"/>
            <ac:spMk id="10" creationId="{0EB7D6B5-1158-FE67-79E9-A3CF8836E759}"/>
          </ac:spMkLst>
        </pc:spChg>
        <pc:spChg chg="add del mod">
          <ac:chgData name="Dimitris Dervenis" userId="90b4e526-e165-46ec-aebe-7535628a5e3e" providerId="ADAL" clId="{4E3BAD9B-7798-4DE1-A87A-E509B613AEBF}" dt="2026-03-06T13:33:31.353" v="9639"/>
          <ac:spMkLst>
            <pc:docMk/>
            <pc:sldMk cId="2089817958" sldId="269"/>
            <ac:spMk id="10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3:33:31.353" v="9638"/>
          <ac:spMkLst>
            <pc:docMk/>
            <pc:sldMk cId="2089817958" sldId="269"/>
            <ac:spMk id="11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49:13.657" v="51185"/>
          <ac:spMkLst>
            <pc:docMk/>
            <pc:sldMk cId="2089817958" sldId="269"/>
            <ac:spMk id="11" creationId="{5642B24B-EC45-0D7D-640C-1FA1D580C5E0}"/>
          </ac:spMkLst>
        </pc:spChg>
        <pc:spChg chg="add del mod">
          <ac:chgData name="Dimitris Dervenis" userId="90b4e526-e165-46ec-aebe-7535628a5e3e" providerId="ADAL" clId="{4E3BAD9B-7798-4DE1-A87A-E509B613AEBF}" dt="2026-03-06T13:33:31.353" v="9637"/>
          <ac:spMkLst>
            <pc:docMk/>
            <pc:sldMk cId="2089817958" sldId="269"/>
            <ac:spMk id="12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49:13.650" v="51180"/>
          <ac:spMkLst>
            <pc:docMk/>
            <pc:sldMk cId="2089817958" sldId="269"/>
            <ac:spMk id="12" creationId="{37289E9E-A1D4-5FF2-EF3B-69F86E26868E}"/>
          </ac:spMkLst>
        </pc:spChg>
        <pc:spChg chg="add del mod">
          <ac:chgData name="Dimitris Dervenis" userId="90b4e526-e165-46ec-aebe-7535628a5e3e" providerId="ADAL" clId="{4E3BAD9B-7798-4DE1-A87A-E509B613AEBF}" dt="2026-03-06T13:33:31.337" v="9624"/>
          <ac:spMkLst>
            <pc:docMk/>
            <pc:sldMk cId="2089817958" sldId="269"/>
            <ac:spMk id="13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49:13.647" v="51178"/>
          <ac:spMkLst>
            <pc:docMk/>
            <pc:sldMk cId="2089817958" sldId="269"/>
            <ac:spMk id="13" creationId="{36C81E28-BA2C-3289-272C-5B4FCA6B33B8}"/>
          </ac:spMkLst>
        </pc:spChg>
        <pc:spChg chg="add del mod">
          <ac:chgData name="Dimitris Dervenis" userId="90b4e526-e165-46ec-aebe-7535628a5e3e" providerId="ADAL" clId="{4E3BAD9B-7798-4DE1-A87A-E509B613AEBF}" dt="2026-03-06T13:33:31.353" v="9635"/>
          <ac:spMkLst>
            <pc:docMk/>
            <pc:sldMk cId="2089817958" sldId="269"/>
            <ac:spMk id="14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33:31.353" v="9632"/>
          <ac:spMkLst>
            <pc:docMk/>
            <pc:sldMk cId="2089817958" sldId="269"/>
            <ac:spMk id="15" creationId="{34BB78CB-1F63-1E38-1ED3-B93D7D922977}"/>
          </ac:spMkLst>
        </pc:spChg>
        <pc:spChg chg="add del mod modVis">
          <ac:chgData name="Dimitris Dervenis" userId="90b4e526-e165-46ec-aebe-7535628a5e3e" providerId="ADAL" clId="{4E3BAD9B-7798-4DE1-A87A-E509B613AEBF}" dt="2026-03-06T14:30:02.183" v="48319"/>
          <ac:spMkLst>
            <pc:docMk/>
            <pc:sldMk cId="2089817958" sldId="269"/>
            <ac:spMk id="15" creationId="{F68C99ED-2B16-2ED1-EACF-B6440FB0A3A1}"/>
          </ac:spMkLst>
        </pc:spChg>
        <pc:spChg chg="add del mod">
          <ac:chgData name="Dimitris Dervenis" userId="90b4e526-e165-46ec-aebe-7535628a5e3e" providerId="ADAL" clId="{4E3BAD9B-7798-4DE1-A87A-E509B613AEBF}" dt="2026-03-06T13:33:31.353" v="9633"/>
          <ac:spMkLst>
            <pc:docMk/>
            <pc:sldMk cId="2089817958" sldId="269"/>
            <ac:spMk id="16" creationId="{34BB78CB-1F63-1E38-1ED3-B93D7D922977}"/>
          </ac:spMkLst>
        </pc:spChg>
        <pc:spChg chg="add del mod modVis">
          <ac:chgData name="Dimitris Dervenis" userId="90b4e526-e165-46ec-aebe-7535628a5e3e" providerId="ADAL" clId="{4E3BAD9B-7798-4DE1-A87A-E509B613AEBF}" dt="2026-03-06T14:30:18.744" v="48471"/>
          <ac:spMkLst>
            <pc:docMk/>
            <pc:sldMk cId="2089817958" sldId="269"/>
            <ac:spMk id="17" creationId="{204DAD77-53C9-910C-42CC-F60F0AA6FA15}"/>
          </ac:spMkLst>
        </pc:spChg>
        <pc:spChg chg="add del mod">
          <ac:chgData name="Dimitris Dervenis" userId="90b4e526-e165-46ec-aebe-7535628a5e3e" providerId="ADAL" clId="{4E3BAD9B-7798-4DE1-A87A-E509B613AEBF}" dt="2026-03-06T13:33:31.353" v="9627"/>
          <ac:spMkLst>
            <pc:docMk/>
            <pc:sldMk cId="2089817958" sldId="269"/>
            <ac:spMk id="17" creationId="{34BB78CB-1F63-1E38-1ED3-B93D7D922977}"/>
          </ac:spMkLst>
        </pc:spChg>
        <pc:spChg chg="add del mod modVis">
          <ac:chgData name="Dimitris Dervenis" userId="90b4e526-e165-46ec-aebe-7535628a5e3e" providerId="ADAL" clId="{4E3BAD9B-7798-4DE1-A87A-E509B613AEBF}" dt="2026-03-06T14:30:33.463" v="48623"/>
          <ac:spMkLst>
            <pc:docMk/>
            <pc:sldMk cId="2089817958" sldId="269"/>
            <ac:spMk id="19" creationId="{29C793FD-760D-A297-8EFA-7C579EF4B4F3}"/>
          </ac:spMkLst>
        </pc:spChg>
        <pc:spChg chg="add del mod modVis">
          <ac:chgData name="Dimitris Dervenis" userId="90b4e526-e165-46ec-aebe-7535628a5e3e" providerId="ADAL" clId="{4E3BAD9B-7798-4DE1-A87A-E509B613AEBF}" dt="2026-03-06T14:30:40.865" v="48775"/>
          <ac:spMkLst>
            <pc:docMk/>
            <pc:sldMk cId="2089817958" sldId="269"/>
            <ac:spMk id="21" creationId="{B67CEEEB-86B7-740A-6FB2-0A74370FBC2D}"/>
          </ac:spMkLst>
        </pc:spChg>
        <pc:spChg chg="add del mod">
          <ac:chgData name="Dimitris Dervenis" userId="90b4e526-e165-46ec-aebe-7535628a5e3e" providerId="ADAL" clId="{4E3BAD9B-7798-4DE1-A87A-E509B613AEBF}" dt="2026-03-06T13:35:51.955" v="10395"/>
          <ac:spMkLst>
            <pc:docMk/>
            <pc:sldMk cId="2089817958" sldId="269"/>
            <ac:spMk id="23" creationId="{1F81A55A-6F9C-FA20-2BF0-7E088926121A}"/>
          </ac:spMkLst>
        </pc:spChg>
        <pc:spChg chg="add del mod modVis">
          <ac:chgData name="Dimitris Dervenis" userId="90b4e526-e165-46ec-aebe-7535628a5e3e" providerId="ADAL" clId="{4E3BAD9B-7798-4DE1-A87A-E509B613AEBF}" dt="2026-03-06T14:42:18.347" v="48925"/>
          <ac:spMkLst>
            <pc:docMk/>
            <pc:sldMk cId="2089817958" sldId="269"/>
            <ac:spMk id="23" creationId="{3F7EEAE9-BF2F-F84F-4A93-C09145A8D201}"/>
          </ac:spMkLst>
        </pc:spChg>
        <pc:spChg chg="del mod ord">
          <ac:chgData name="Dimitris Dervenis" userId="90b4e526-e165-46ec-aebe-7535628a5e3e" providerId="ADAL" clId="{4E3BAD9B-7798-4DE1-A87A-E509B613AEBF}" dt="2026-03-06T13:35:51.926" v="10366"/>
          <ac:spMkLst>
            <pc:docMk/>
            <pc:sldMk cId="2089817958" sldId="269"/>
            <ac:spMk id="24" creationId="{5C3D3197-78A5-DAB3-9ABF-01F3C1B8C69A}"/>
          </ac:spMkLst>
        </pc:spChg>
        <pc:spChg chg="del mod ord">
          <ac:chgData name="Dimitris Dervenis" userId="90b4e526-e165-46ec-aebe-7535628a5e3e" providerId="ADAL" clId="{4E3BAD9B-7798-4DE1-A87A-E509B613AEBF}" dt="2026-03-06T13:35:51.939" v="10381"/>
          <ac:spMkLst>
            <pc:docMk/>
            <pc:sldMk cId="2089817958" sldId="269"/>
            <ac:spMk id="25" creationId="{3B871B0B-11DC-604E-C55F-1B4612AE68CA}"/>
          </ac:spMkLst>
        </pc:spChg>
        <pc:spChg chg="add del mod modVis">
          <ac:chgData name="Dimitris Dervenis" userId="90b4e526-e165-46ec-aebe-7535628a5e3e" providerId="ADAL" clId="{4E3BAD9B-7798-4DE1-A87A-E509B613AEBF}" dt="2026-03-06T14:42:22.099" v="49187"/>
          <ac:spMkLst>
            <pc:docMk/>
            <pc:sldMk cId="2089817958" sldId="269"/>
            <ac:spMk id="25" creationId="{A667D59C-CCAB-38DF-4187-3D84318C3A50}"/>
          </ac:spMkLst>
        </pc:spChg>
        <pc:spChg chg="add mod">
          <ac:chgData name="Dimitris Dervenis" userId="90b4e526-e165-46ec-aebe-7535628a5e3e" providerId="ADAL" clId="{4E3BAD9B-7798-4DE1-A87A-E509B613AEBF}" dt="2026-03-06T14:49:13.661" v="51188"/>
          <ac:spMkLst>
            <pc:docMk/>
            <pc:sldMk cId="2089817958" sldId="269"/>
            <ac:spMk id="26" creationId="{34BB78CB-1F63-1E38-1ED3-B93D7D922977}"/>
          </ac:spMkLst>
        </pc:spChg>
        <pc:spChg chg="del mod">
          <ac:chgData name="Dimitris Dervenis" userId="90b4e526-e165-46ec-aebe-7535628a5e3e" providerId="ADAL" clId="{4E3BAD9B-7798-4DE1-A87A-E509B613AEBF}" dt="2026-03-06T13:41:13.709" v="21560"/>
          <ac:spMkLst>
            <pc:docMk/>
            <pc:sldMk cId="2089817958" sldId="269"/>
            <ac:spMk id="26" creationId="{882D4369-F370-08BF-8184-921151CD7E31}"/>
          </ac:spMkLst>
        </pc:spChg>
        <pc:spChg chg="add mod">
          <ac:chgData name="Dimitris Dervenis" userId="90b4e526-e165-46ec-aebe-7535628a5e3e" providerId="ADAL" clId="{4E3BAD9B-7798-4DE1-A87A-E509B613AEBF}" dt="2026-03-06T14:49:13.662" v="51189"/>
          <ac:spMkLst>
            <pc:docMk/>
            <pc:sldMk cId="2089817958" sldId="269"/>
            <ac:spMk id="27" creationId="{34BB78CB-1F63-1E38-1ED3-B93D7D922977}"/>
          </ac:spMkLst>
        </pc:spChg>
        <pc:spChg chg="del mod">
          <ac:chgData name="Dimitris Dervenis" userId="90b4e526-e165-46ec-aebe-7535628a5e3e" providerId="ADAL" clId="{4E3BAD9B-7798-4DE1-A87A-E509B613AEBF}" dt="2026-03-06T13:41:13.708" v="21559"/>
          <ac:spMkLst>
            <pc:docMk/>
            <pc:sldMk cId="2089817958" sldId="269"/>
            <ac:spMk id="27" creationId="{6D949A1C-8A6B-CCA6-9227-51178B78F0F7}"/>
          </ac:spMkLst>
        </pc:spChg>
        <pc:spChg chg="del mod">
          <ac:chgData name="Dimitris Dervenis" userId="90b4e526-e165-46ec-aebe-7535628a5e3e" providerId="ADAL" clId="{4E3BAD9B-7798-4DE1-A87A-E509B613AEBF}" dt="2026-03-06T13:41:13.708" v="21558"/>
          <ac:spMkLst>
            <pc:docMk/>
            <pc:sldMk cId="2089817958" sldId="269"/>
            <ac:spMk id="28" creationId="{A7B077CD-915B-36AB-F526-DB3FE451A8DF}"/>
          </ac:spMkLst>
        </pc:spChg>
        <pc:spChg chg="add del mod">
          <ac:chgData name="Dimitris Dervenis" userId="90b4e526-e165-46ec-aebe-7535628a5e3e" providerId="ADAL" clId="{4E3BAD9B-7798-4DE1-A87A-E509B613AEBF}" dt="2026-03-06T13:41:13.707" v="21557"/>
          <ac:spMkLst>
            <pc:docMk/>
            <pc:sldMk cId="2089817958" sldId="269"/>
            <ac:spMk id="29" creationId="{019E4583-448D-68F3-EFE3-4B15CFEE8B53}"/>
          </ac:spMkLst>
        </pc:spChg>
        <pc:spChg chg="add mod">
          <ac:chgData name="Dimitris Dervenis" userId="90b4e526-e165-46ec-aebe-7535628a5e3e" providerId="ADAL" clId="{4E3BAD9B-7798-4DE1-A87A-E509B613AEBF}" dt="2026-03-06T14:49:13.663" v="51190"/>
          <ac:spMkLst>
            <pc:docMk/>
            <pc:sldMk cId="2089817958" sldId="269"/>
            <ac:spMk id="29" creationId="{B47B7924-0B3B-F44D-5CA6-B6A4351FD120}"/>
          </ac:spMkLst>
        </pc:spChg>
        <pc:spChg chg="add mod">
          <ac:chgData name="Dimitris Dervenis" userId="90b4e526-e165-46ec-aebe-7535628a5e3e" providerId="ADAL" clId="{4E3BAD9B-7798-4DE1-A87A-E509B613AEBF}" dt="2026-03-06T14:49:13.665" v="51191"/>
          <ac:spMkLst>
            <pc:docMk/>
            <pc:sldMk cId="2089817958" sldId="269"/>
            <ac:spMk id="30" creationId="{019CCEAC-86E8-E3EF-84C5-67897FC9EC4D}"/>
          </ac:spMkLst>
        </pc:spChg>
        <pc:spChg chg="del mod">
          <ac:chgData name="Dimitris Dervenis" userId="90b4e526-e165-46ec-aebe-7535628a5e3e" providerId="ADAL" clId="{4E3BAD9B-7798-4DE1-A87A-E509B613AEBF}" dt="2026-03-06T13:41:13.707" v="21556"/>
          <ac:spMkLst>
            <pc:docMk/>
            <pc:sldMk cId="2089817958" sldId="269"/>
            <ac:spMk id="30" creationId="{E7F08114-A069-2C37-0E8C-056AFEA17F5C}"/>
          </ac:spMkLst>
        </pc:spChg>
        <pc:spChg chg="del mod">
          <ac:chgData name="Dimitris Dervenis" userId="90b4e526-e165-46ec-aebe-7535628a5e3e" providerId="ADAL" clId="{4E3BAD9B-7798-4DE1-A87A-E509B613AEBF}" dt="2026-03-06T13:41:13.706" v="21555"/>
          <ac:spMkLst>
            <pc:docMk/>
            <pc:sldMk cId="2089817958" sldId="269"/>
            <ac:spMk id="31" creationId="{D167C9B3-D831-3FC5-147C-DCD8C85DCFC9}"/>
          </ac:spMkLst>
        </pc:spChg>
        <pc:spChg chg="add mod">
          <ac:chgData name="Dimitris Dervenis" userId="90b4e526-e165-46ec-aebe-7535628a5e3e" providerId="ADAL" clId="{4E3BAD9B-7798-4DE1-A87A-E509B613AEBF}" dt="2026-03-06T14:49:13.666" v="51192"/>
          <ac:spMkLst>
            <pc:docMk/>
            <pc:sldMk cId="2089817958" sldId="269"/>
            <ac:spMk id="31" creationId="{FC2C1667-4B06-89EB-CA2F-5050705E55C1}"/>
          </ac:spMkLst>
        </pc:spChg>
        <pc:spChg chg="del mod">
          <ac:chgData name="Dimitris Dervenis" userId="90b4e526-e165-46ec-aebe-7535628a5e3e" providerId="ADAL" clId="{4E3BAD9B-7798-4DE1-A87A-E509B613AEBF}" dt="2026-03-06T13:41:13.706" v="21554"/>
          <ac:spMkLst>
            <pc:docMk/>
            <pc:sldMk cId="2089817958" sldId="269"/>
            <ac:spMk id="32" creationId="{31BB1AD3-1F85-08A3-8B2D-3EA4826890F6}"/>
          </ac:spMkLst>
        </pc:spChg>
        <pc:spChg chg="add mod">
          <ac:chgData name="Dimitris Dervenis" userId="90b4e526-e165-46ec-aebe-7535628a5e3e" providerId="ADAL" clId="{4E3BAD9B-7798-4DE1-A87A-E509B613AEBF}" dt="2026-03-06T14:49:13.667" v="51193"/>
          <ac:spMkLst>
            <pc:docMk/>
            <pc:sldMk cId="2089817958" sldId="269"/>
            <ac:spMk id="32" creationId="{B1F5B16F-8A75-B6ED-5DD1-8B51C3CA547D}"/>
          </ac:spMkLst>
        </pc:spChg>
        <pc:spChg chg="add mod">
          <ac:chgData name="Dimitris Dervenis" userId="90b4e526-e165-46ec-aebe-7535628a5e3e" providerId="ADAL" clId="{4E3BAD9B-7798-4DE1-A87A-E509B613AEBF}" dt="2026-03-06T14:49:13.668" v="51194"/>
          <ac:spMkLst>
            <pc:docMk/>
            <pc:sldMk cId="2089817958" sldId="269"/>
            <ac:spMk id="33" creationId="{B46054DA-DA97-0E27-056C-056AEEC6DA26}"/>
          </ac:spMkLst>
        </pc:spChg>
        <pc:spChg chg="del mod">
          <ac:chgData name="Dimitris Dervenis" userId="90b4e526-e165-46ec-aebe-7535628a5e3e" providerId="ADAL" clId="{4E3BAD9B-7798-4DE1-A87A-E509B613AEBF}" dt="2026-03-06T13:41:13.705" v="21553"/>
          <ac:spMkLst>
            <pc:docMk/>
            <pc:sldMk cId="2089817958" sldId="269"/>
            <ac:spMk id="33" creationId="{E4BCAA25-B2C1-8F25-2531-AEE5CC4D6552}"/>
          </ac:spMkLst>
        </pc:spChg>
        <pc:spChg chg="add mod">
          <ac:chgData name="Dimitris Dervenis" userId="90b4e526-e165-46ec-aebe-7535628a5e3e" providerId="ADAL" clId="{4E3BAD9B-7798-4DE1-A87A-E509B613AEBF}" dt="2026-03-06T14:49:13.670" v="51195"/>
          <ac:spMkLst>
            <pc:docMk/>
            <pc:sldMk cId="2089817958" sldId="269"/>
            <ac:spMk id="34" creationId="{146874BB-E4AF-D945-F852-2BE43184F50F}"/>
          </ac:spMkLst>
        </pc:spChg>
        <pc:spChg chg="add del mod">
          <ac:chgData name="Dimitris Dervenis" userId="90b4e526-e165-46ec-aebe-7535628a5e3e" providerId="ADAL" clId="{4E3BAD9B-7798-4DE1-A87A-E509B613AEBF}" dt="2026-03-06T13:41:13.705" v="21552"/>
          <ac:spMkLst>
            <pc:docMk/>
            <pc:sldMk cId="2089817958" sldId="269"/>
            <ac:spMk id="34" creationId="{3C42A4BC-3F63-6922-7613-BD16348D0B1C}"/>
          </ac:spMkLst>
        </pc:spChg>
        <pc:spChg chg="add mod">
          <ac:chgData name="Dimitris Dervenis" userId="90b4e526-e165-46ec-aebe-7535628a5e3e" providerId="ADAL" clId="{4E3BAD9B-7798-4DE1-A87A-E509B613AEBF}" dt="2026-03-06T14:49:13.671" v="51196"/>
          <ac:spMkLst>
            <pc:docMk/>
            <pc:sldMk cId="2089817958" sldId="269"/>
            <ac:spMk id="35" creationId="{62DBCFDB-2C63-FCC0-5BB5-516D71FE29D2}"/>
          </ac:spMkLst>
        </pc:spChg>
        <pc:spChg chg="add del mod">
          <ac:chgData name="Dimitris Dervenis" userId="90b4e526-e165-46ec-aebe-7535628a5e3e" providerId="ADAL" clId="{4E3BAD9B-7798-4DE1-A87A-E509B613AEBF}" dt="2026-03-06T13:41:13.704" v="21551"/>
          <ac:spMkLst>
            <pc:docMk/>
            <pc:sldMk cId="2089817958" sldId="269"/>
            <ac:spMk id="35" creationId="{FE03A561-DE32-D4E6-B374-4C5ADE9624AF}"/>
          </ac:spMkLst>
        </pc:spChg>
        <pc:spChg chg="add mod">
          <ac:chgData name="Dimitris Dervenis" userId="90b4e526-e165-46ec-aebe-7535628a5e3e" providerId="ADAL" clId="{4E3BAD9B-7798-4DE1-A87A-E509B613AEBF}" dt="2026-03-06T14:49:13.679" v="51202"/>
          <ac:spMkLst>
            <pc:docMk/>
            <pc:sldMk cId="2089817958" sldId="269"/>
            <ac:spMk id="36" creationId="{2018DC1E-9A6E-73E1-6EAA-27E35436DFE0}"/>
          </ac:spMkLst>
        </pc:spChg>
        <pc:spChg chg="add del mod">
          <ac:chgData name="Dimitris Dervenis" userId="90b4e526-e165-46ec-aebe-7535628a5e3e" providerId="ADAL" clId="{4E3BAD9B-7798-4DE1-A87A-E509B613AEBF}" dt="2026-03-06T13:41:13.704" v="21550"/>
          <ac:spMkLst>
            <pc:docMk/>
            <pc:sldMk cId="2089817958" sldId="269"/>
            <ac:spMk id="36" creationId="{DC2AC5C2-23D1-4610-A55B-8B769E0E6F76}"/>
          </ac:spMkLst>
        </pc:spChg>
        <pc:spChg chg="add mod">
          <ac:chgData name="Dimitris Dervenis" userId="90b4e526-e165-46ec-aebe-7535628a5e3e" providerId="ADAL" clId="{4E3BAD9B-7798-4DE1-A87A-E509B613AEBF}" dt="2026-03-06T14:49:13.673" v="51198"/>
          <ac:spMkLst>
            <pc:docMk/>
            <pc:sldMk cId="2089817958" sldId="269"/>
            <ac:spMk id="37" creationId="{231DA82D-9066-6DA7-F4BA-B61E7C1BDEE7}"/>
          </ac:spMkLst>
        </pc:spChg>
        <pc:spChg chg="add del mod">
          <ac:chgData name="Dimitris Dervenis" userId="90b4e526-e165-46ec-aebe-7535628a5e3e" providerId="ADAL" clId="{4E3BAD9B-7798-4DE1-A87A-E509B613AEBF}" dt="2026-03-06T13:41:13.704" v="21549"/>
          <ac:spMkLst>
            <pc:docMk/>
            <pc:sldMk cId="2089817958" sldId="269"/>
            <ac:spMk id="37" creationId="{FD4E3E17-7604-F405-1BA7-C2B7B8361DC2}"/>
          </ac:spMkLst>
        </pc:spChg>
        <pc:spChg chg="add mod">
          <ac:chgData name="Dimitris Dervenis" userId="90b4e526-e165-46ec-aebe-7535628a5e3e" providerId="ADAL" clId="{4E3BAD9B-7798-4DE1-A87A-E509B613AEBF}" dt="2026-03-06T14:49:13.675" v="51199"/>
          <ac:spMkLst>
            <pc:docMk/>
            <pc:sldMk cId="2089817958" sldId="269"/>
            <ac:spMk id="38" creationId="{77C1C5DA-6956-A38A-8A74-43F1E26CCCE2}"/>
          </ac:spMkLst>
        </pc:spChg>
        <pc:spChg chg="del mod">
          <ac:chgData name="Dimitris Dervenis" userId="90b4e526-e165-46ec-aebe-7535628a5e3e" providerId="ADAL" clId="{4E3BAD9B-7798-4DE1-A87A-E509B613AEBF}" dt="2026-03-06T13:41:13.703" v="21548"/>
          <ac:spMkLst>
            <pc:docMk/>
            <pc:sldMk cId="2089817958" sldId="269"/>
            <ac:spMk id="38" creationId="{BECEFAEA-B530-25BC-3990-67F7DA8B0696}"/>
          </ac:spMkLst>
        </pc:spChg>
        <pc:spChg chg="add mod">
          <ac:chgData name="Dimitris Dervenis" userId="90b4e526-e165-46ec-aebe-7535628a5e3e" providerId="ADAL" clId="{4E3BAD9B-7798-4DE1-A87A-E509B613AEBF}" dt="2026-03-06T14:49:13.677" v="51200"/>
          <ac:spMkLst>
            <pc:docMk/>
            <pc:sldMk cId="2089817958" sldId="269"/>
            <ac:spMk id="39" creationId="{2FD28EAE-6147-9728-297D-EA03131A64BF}"/>
          </ac:spMkLst>
        </pc:spChg>
        <pc:spChg chg="add del mod">
          <ac:chgData name="Dimitris Dervenis" userId="90b4e526-e165-46ec-aebe-7535628a5e3e" providerId="ADAL" clId="{4E3BAD9B-7798-4DE1-A87A-E509B613AEBF}" dt="2026-03-06T13:39:59.520" v="13777"/>
          <ac:spMkLst>
            <pc:docMk/>
            <pc:sldMk cId="2089817958" sldId="269"/>
            <ac:spMk id="39" creationId="{911C8B45-DF48-CD36-36E9-E97073E32878}"/>
          </ac:spMkLst>
        </pc:spChg>
        <pc:spChg chg="add mod">
          <ac:chgData name="Dimitris Dervenis" userId="90b4e526-e165-46ec-aebe-7535628a5e3e" providerId="ADAL" clId="{4E3BAD9B-7798-4DE1-A87A-E509B613AEBF}" dt="2026-03-06T14:49:13.678" v="51201"/>
          <ac:spMkLst>
            <pc:docMk/>
            <pc:sldMk cId="2089817958" sldId="269"/>
            <ac:spMk id="40" creationId="{4B444910-35F0-7652-D3BE-606B43EE89C7}"/>
          </ac:spMkLst>
        </pc:spChg>
        <pc:spChg chg="add del mod ord">
          <ac:chgData name="Dimitris Dervenis" userId="90b4e526-e165-46ec-aebe-7535628a5e3e" providerId="ADAL" clId="{4E3BAD9B-7798-4DE1-A87A-E509B613AEBF}" dt="2026-03-06T13:39:59.520" v="13779"/>
          <ac:spMkLst>
            <pc:docMk/>
            <pc:sldMk cId="2089817958" sldId="269"/>
            <ac:spMk id="40" creationId="{644D4785-2979-D5F9-1ECD-E92D57E6E1CC}"/>
          </ac:spMkLst>
        </pc:spChg>
        <pc:spChg chg="del mod ord">
          <ac:chgData name="Dimitris Dervenis" userId="90b4e526-e165-46ec-aebe-7535628a5e3e" providerId="ADAL" clId="{4E3BAD9B-7798-4DE1-A87A-E509B613AEBF}" dt="2026-03-06T13:41:13.698" v="21541"/>
          <ac:spMkLst>
            <pc:docMk/>
            <pc:sldMk cId="2089817958" sldId="269"/>
            <ac:spMk id="41" creationId="{83D833F5-2A1E-B56C-38BD-B111DFC7226E}"/>
          </ac:spMkLst>
        </pc:spChg>
        <pc:spChg chg="add mod">
          <ac:chgData name="Dimitris Dervenis" userId="90b4e526-e165-46ec-aebe-7535628a5e3e" providerId="ADAL" clId="{4E3BAD9B-7798-4DE1-A87A-E509B613AEBF}" dt="2026-03-06T14:49:13.686" v="51208"/>
          <ac:spMkLst>
            <pc:docMk/>
            <pc:sldMk cId="2089817958" sldId="269"/>
            <ac:spMk id="41" creationId="{E5294A11-D0D3-459D-AE60-2A6163B57FB1}"/>
          </ac:spMkLst>
        </pc:spChg>
        <pc:spChg chg="add mod">
          <ac:chgData name="Dimitris Dervenis" userId="90b4e526-e165-46ec-aebe-7535628a5e3e" providerId="ADAL" clId="{4E3BAD9B-7798-4DE1-A87A-E509B613AEBF}" dt="2026-03-06T14:49:13.681" v="51203"/>
          <ac:spMkLst>
            <pc:docMk/>
            <pc:sldMk cId="2089817958" sldId="269"/>
            <ac:spMk id="42" creationId="{90DECBD2-9369-D494-E34B-75066340DB97}"/>
          </ac:spMkLst>
        </pc:spChg>
        <pc:spChg chg="del mod ord">
          <ac:chgData name="Dimitris Dervenis" userId="90b4e526-e165-46ec-aebe-7535628a5e3e" providerId="ADAL" clId="{4E3BAD9B-7798-4DE1-A87A-E509B613AEBF}" dt="2026-03-06T13:41:13.697" v="21538"/>
          <ac:spMkLst>
            <pc:docMk/>
            <pc:sldMk cId="2089817958" sldId="269"/>
            <ac:spMk id="42" creationId="{D08B2766-D61A-D232-030A-375D5DDE1F1D}"/>
          </ac:spMkLst>
        </pc:spChg>
        <pc:spChg chg="add mod">
          <ac:chgData name="Dimitris Dervenis" userId="90b4e526-e165-46ec-aebe-7535628a5e3e" providerId="ADAL" clId="{4E3BAD9B-7798-4DE1-A87A-E509B613AEBF}" dt="2026-03-06T14:49:13.682" v="51204"/>
          <ac:spMkLst>
            <pc:docMk/>
            <pc:sldMk cId="2089817958" sldId="269"/>
            <ac:spMk id="43" creationId="{2C713F49-C5DE-DBA9-9406-334FABA00972}"/>
          </ac:spMkLst>
        </pc:spChg>
        <pc:spChg chg="add del mod">
          <ac:chgData name="Dimitris Dervenis" userId="90b4e526-e165-46ec-aebe-7535628a5e3e" providerId="ADAL" clId="{4E3BAD9B-7798-4DE1-A87A-E509B613AEBF}" dt="2026-03-06T13:41:13.699" v="21542"/>
          <ac:spMkLst>
            <pc:docMk/>
            <pc:sldMk cId="2089817958" sldId="269"/>
            <ac:spMk id="43" creationId="{C16FBFED-EF54-6A9C-B5E8-E03698316D41}"/>
          </ac:spMkLst>
        </pc:spChg>
        <pc:spChg chg="add del mod">
          <ac:chgData name="Dimitris Dervenis" userId="90b4e526-e165-46ec-aebe-7535628a5e3e" providerId="ADAL" clId="{4E3BAD9B-7798-4DE1-A87A-E509B613AEBF}" dt="2026-03-06T13:41:13.697" v="21539"/>
          <ac:spMkLst>
            <pc:docMk/>
            <pc:sldMk cId="2089817958" sldId="269"/>
            <ac:spMk id="44" creationId="{3DB71E66-412D-6D7A-09FB-FD840548432A}"/>
          </ac:spMkLst>
        </pc:spChg>
        <pc:spChg chg="add mod">
          <ac:chgData name="Dimitris Dervenis" userId="90b4e526-e165-46ec-aebe-7535628a5e3e" providerId="ADAL" clId="{4E3BAD9B-7798-4DE1-A87A-E509B613AEBF}" dt="2026-03-06T14:49:13.683" v="51205"/>
          <ac:spMkLst>
            <pc:docMk/>
            <pc:sldMk cId="2089817958" sldId="269"/>
            <ac:spMk id="44" creationId="{63BB8840-F727-11B7-2FE8-14EC469E269C}"/>
          </ac:spMkLst>
        </pc:spChg>
        <pc:spChg chg="add del mod modVis">
          <ac:chgData name="Dimitris Dervenis" userId="90b4e526-e165-46ec-aebe-7535628a5e3e" providerId="ADAL" clId="{4E3BAD9B-7798-4DE1-A87A-E509B613AEBF}" dt="2026-03-06T14:42:30.450" v="49663"/>
          <ac:spMkLst>
            <pc:docMk/>
            <pc:sldMk cId="2089817958" sldId="269"/>
            <ac:spMk id="45" creationId="{7DEEFBB6-F223-411F-54CA-41839D07ACE7}"/>
          </ac:spMkLst>
        </pc:spChg>
        <pc:spChg chg="add del mod modVis">
          <ac:chgData name="Dimitris Dervenis" userId="90b4e526-e165-46ec-aebe-7535628a5e3e" providerId="ADAL" clId="{4E3BAD9B-7798-4DE1-A87A-E509B613AEBF}" dt="2026-03-06T13:34:12.644" v="10109"/>
          <ac:spMkLst>
            <pc:docMk/>
            <pc:sldMk cId="2089817958" sldId="269"/>
            <ac:spMk id="45" creationId="{9C8C3887-8D0E-8239-76E2-570B42D75B70}"/>
          </ac:spMkLst>
        </pc:spChg>
        <pc:spChg chg="add del mod">
          <ac:chgData name="Dimitris Dervenis" userId="90b4e526-e165-46ec-aebe-7535628a5e3e" providerId="ADAL" clId="{4E3BAD9B-7798-4DE1-A87A-E509B613AEBF}" dt="2026-03-06T13:41:13.696" v="21536"/>
          <ac:spMkLst>
            <pc:docMk/>
            <pc:sldMk cId="2089817958" sldId="269"/>
            <ac:spMk id="47" creationId="{2968751F-3BE7-B941-3ACB-750ACCA0DF84}"/>
          </ac:spMkLst>
        </pc:spChg>
        <pc:spChg chg="add del mod modVis">
          <ac:chgData name="Dimitris Dervenis" userId="90b4e526-e165-46ec-aebe-7535628a5e3e" providerId="ADAL" clId="{4E3BAD9B-7798-4DE1-A87A-E509B613AEBF}" dt="2026-03-06T14:42:46.433" v="49833"/>
          <ac:spMkLst>
            <pc:docMk/>
            <pc:sldMk cId="2089817958" sldId="269"/>
            <ac:spMk id="47" creationId="{491F985A-CF4A-8C31-AE78-6B31771AD135}"/>
          </ac:spMkLst>
        </pc:spChg>
        <pc:spChg chg="add del mod">
          <ac:chgData name="Dimitris Dervenis" userId="90b4e526-e165-46ec-aebe-7535628a5e3e" providerId="ADAL" clId="{4E3BAD9B-7798-4DE1-A87A-E509B613AEBF}" dt="2026-03-06T13:39:59.520" v="13780"/>
          <ac:spMkLst>
            <pc:docMk/>
            <pc:sldMk cId="2089817958" sldId="269"/>
            <ac:spMk id="48" creationId="{C586A0E7-A443-909E-3CE3-FB1A5DC27D55}"/>
          </ac:spMkLst>
        </pc:spChg>
        <pc:spChg chg="add del mod modVis">
          <ac:chgData name="Dimitris Dervenis" userId="90b4e526-e165-46ec-aebe-7535628a5e3e" providerId="ADAL" clId="{4E3BAD9B-7798-4DE1-A87A-E509B613AEBF}" dt="2026-03-06T14:43:02.875" v="50001"/>
          <ac:spMkLst>
            <pc:docMk/>
            <pc:sldMk cId="2089817958" sldId="269"/>
            <ac:spMk id="49" creationId="{7691957E-5A7A-747A-6712-3E2E25ECF4CB}"/>
          </ac:spMkLst>
        </pc:spChg>
        <pc:spChg chg="add del mod">
          <ac:chgData name="Dimitris Dervenis" userId="90b4e526-e165-46ec-aebe-7535628a5e3e" providerId="ADAL" clId="{4E3BAD9B-7798-4DE1-A87A-E509B613AEBF}" dt="2026-03-06T13:35:53.085" v="10924"/>
          <ac:spMkLst>
            <pc:docMk/>
            <pc:sldMk cId="2089817958" sldId="269"/>
            <ac:spMk id="49" creationId="{D0A5C0C8-A0AF-E8B0-9F73-FB1FD77F35A7}"/>
          </ac:spMkLst>
        </pc:spChg>
        <pc:spChg chg="add del mod">
          <ac:chgData name="Dimitris Dervenis" userId="90b4e526-e165-46ec-aebe-7535628a5e3e" providerId="ADAL" clId="{4E3BAD9B-7798-4DE1-A87A-E509B613AEBF}" dt="2026-03-06T13:35:53.100" v="10939"/>
          <ac:spMkLst>
            <pc:docMk/>
            <pc:sldMk cId="2089817958" sldId="269"/>
            <ac:spMk id="50" creationId="{4680B177-5142-0FAF-EF51-B217259BA783}"/>
          </ac:spMkLst>
        </pc:spChg>
        <pc:spChg chg="add del mod modVis">
          <ac:chgData name="Dimitris Dervenis" userId="90b4e526-e165-46ec-aebe-7535628a5e3e" providerId="ADAL" clId="{4E3BAD9B-7798-4DE1-A87A-E509B613AEBF}" dt="2026-03-06T14:43:09.615" v="50169"/>
          <ac:spMkLst>
            <pc:docMk/>
            <pc:sldMk cId="2089817958" sldId="269"/>
            <ac:spMk id="51" creationId="{407239FA-9339-1BEF-28E1-77FB4F914769}"/>
          </ac:spMkLst>
        </pc:spChg>
        <pc:spChg chg="add del mod">
          <ac:chgData name="Dimitris Dervenis" userId="90b4e526-e165-46ec-aebe-7535628a5e3e" providerId="ADAL" clId="{4E3BAD9B-7798-4DE1-A87A-E509B613AEBF}" dt="2026-03-06T13:35:53.122" v="10954"/>
          <ac:spMkLst>
            <pc:docMk/>
            <pc:sldMk cId="2089817958" sldId="269"/>
            <ac:spMk id="51" creationId="{7DCD4B8C-4DD7-4803-43B7-86BD2CD61841}"/>
          </ac:spMkLst>
        </pc:spChg>
        <pc:spChg chg="add del mod">
          <ac:chgData name="Dimitris Dervenis" userId="90b4e526-e165-46ec-aebe-7535628a5e3e" providerId="ADAL" clId="{4E3BAD9B-7798-4DE1-A87A-E509B613AEBF}" dt="2026-03-06T13:35:53.132" v="10969"/>
          <ac:spMkLst>
            <pc:docMk/>
            <pc:sldMk cId="2089817958" sldId="269"/>
            <ac:spMk id="52" creationId="{8179F042-7274-1E06-DD43-F25D97E2B024}"/>
          </ac:spMkLst>
        </pc:spChg>
        <pc:spChg chg="add del mod modVis">
          <ac:chgData name="Dimitris Dervenis" userId="90b4e526-e165-46ec-aebe-7535628a5e3e" providerId="ADAL" clId="{4E3BAD9B-7798-4DE1-A87A-E509B613AEBF}" dt="2026-03-06T14:43:13.972" v="50337"/>
          <ac:spMkLst>
            <pc:docMk/>
            <pc:sldMk cId="2089817958" sldId="269"/>
            <ac:spMk id="53" creationId="{6BD0F4A6-4F19-B6FC-8AF4-CFC368E4BD06}"/>
          </ac:spMkLst>
        </pc:spChg>
        <pc:spChg chg="add del mod">
          <ac:chgData name="Dimitris Dervenis" userId="90b4e526-e165-46ec-aebe-7535628a5e3e" providerId="ADAL" clId="{4E3BAD9B-7798-4DE1-A87A-E509B613AEBF}" dt="2026-03-06T13:35:53.148" v="10984"/>
          <ac:spMkLst>
            <pc:docMk/>
            <pc:sldMk cId="2089817958" sldId="269"/>
            <ac:spMk id="53" creationId="{8C9435D0-76FF-1F36-4748-707E1D91E602}"/>
          </ac:spMkLst>
        </pc:spChg>
        <pc:spChg chg="add del mod">
          <ac:chgData name="Dimitris Dervenis" userId="90b4e526-e165-46ec-aebe-7535628a5e3e" providerId="ADAL" clId="{4E3BAD9B-7798-4DE1-A87A-E509B613AEBF}" dt="2026-03-06T13:35:53.164" v="10999"/>
          <ac:spMkLst>
            <pc:docMk/>
            <pc:sldMk cId="2089817958" sldId="269"/>
            <ac:spMk id="54" creationId="{414266A1-FD8B-7702-53A5-8EA933241468}"/>
          </ac:spMkLst>
        </pc:spChg>
        <pc:spChg chg="add del mod modVis">
          <ac:chgData name="Dimitris Dervenis" userId="90b4e526-e165-46ec-aebe-7535628a5e3e" providerId="ADAL" clId="{4E3BAD9B-7798-4DE1-A87A-E509B613AEBF}" dt="2026-03-06T14:44:14.519" v="50613"/>
          <ac:spMkLst>
            <pc:docMk/>
            <pc:sldMk cId="2089817958" sldId="269"/>
            <ac:spMk id="55" creationId="{0E88B239-575C-9A3D-D7A9-A5740B56C82B}"/>
          </ac:spMkLst>
        </pc:spChg>
        <pc:spChg chg="add del mod">
          <ac:chgData name="Dimitris Dervenis" userId="90b4e526-e165-46ec-aebe-7535628a5e3e" providerId="ADAL" clId="{4E3BAD9B-7798-4DE1-A87A-E509B613AEBF}" dt="2026-03-06T13:35:53.164" v="11014"/>
          <ac:spMkLst>
            <pc:docMk/>
            <pc:sldMk cId="2089817958" sldId="269"/>
            <ac:spMk id="55" creationId="{419D381B-463D-2E59-7A40-2B74DEB21DB0}"/>
          </ac:spMkLst>
        </pc:spChg>
        <pc:spChg chg="add del mod">
          <ac:chgData name="Dimitris Dervenis" userId="90b4e526-e165-46ec-aebe-7535628a5e3e" providerId="ADAL" clId="{4E3BAD9B-7798-4DE1-A87A-E509B613AEBF}" dt="2026-03-06T13:35:53.180" v="11029"/>
          <ac:spMkLst>
            <pc:docMk/>
            <pc:sldMk cId="2089817958" sldId="269"/>
            <ac:spMk id="56" creationId="{12D2610D-341B-0F65-4CCF-4CAE702E3B91}"/>
          </ac:spMkLst>
        </pc:spChg>
        <pc:spChg chg="add mod ord">
          <ac:chgData name="Dimitris Dervenis" userId="90b4e526-e165-46ec-aebe-7535628a5e3e" providerId="ADAL" clId="{4E3BAD9B-7798-4DE1-A87A-E509B613AEBF}" dt="2026-03-06T14:49:13.685" v="51207"/>
          <ac:spMkLst>
            <pc:docMk/>
            <pc:sldMk cId="2089817958" sldId="269"/>
            <ac:spMk id="56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3:35:53.196" v="11044"/>
          <ac:spMkLst>
            <pc:docMk/>
            <pc:sldMk cId="2089817958" sldId="269"/>
            <ac:spMk id="57" creationId="{6A6018C7-70B0-68DB-6156-C96AF5A5AB20}"/>
          </ac:spMkLst>
        </pc:spChg>
        <pc:spChg chg="add del mod">
          <ac:chgData name="Dimitris Dervenis" userId="90b4e526-e165-46ec-aebe-7535628a5e3e" providerId="ADAL" clId="{4E3BAD9B-7798-4DE1-A87A-E509B613AEBF}" dt="2026-03-06T13:35:53.196" v="11047"/>
          <ac:spMkLst>
            <pc:docMk/>
            <pc:sldMk cId="2089817958" sldId="269"/>
            <ac:spMk id="58" creationId="{3A89AB60-ECDD-947C-A6F5-DE0A19928A03}"/>
          </ac:spMkLst>
        </pc:spChg>
        <pc:spChg chg="add del mod modVis">
          <ac:chgData name="Dimitris Dervenis" userId="90b4e526-e165-46ec-aebe-7535628a5e3e" providerId="ADAL" clId="{4E3BAD9B-7798-4DE1-A87A-E509B613AEBF}" dt="2026-03-06T14:44:48.567" v="50841"/>
          <ac:spMkLst>
            <pc:docMk/>
            <pc:sldMk cId="2089817958" sldId="269"/>
            <ac:spMk id="58" creationId="{44EB5A59-D924-4D0E-2A15-3E7D283EE366}"/>
          </ac:spMkLst>
        </pc:spChg>
        <pc:spChg chg="add del mod">
          <ac:chgData name="Dimitris Dervenis" userId="90b4e526-e165-46ec-aebe-7535628a5e3e" providerId="ADAL" clId="{4E3BAD9B-7798-4DE1-A87A-E509B613AEBF}" dt="2026-03-06T13:35:53.213" v="11062"/>
          <ac:spMkLst>
            <pc:docMk/>
            <pc:sldMk cId="2089817958" sldId="269"/>
            <ac:spMk id="59" creationId="{D611EC9D-597B-2401-DD59-3C73B4248B68}"/>
          </ac:spMkLst>
        </pc:spChg>
        <pc:spChg chg="add del mod">
          <ac:chgData name="Dimitris Dervenis" userId="90b4e526-e165-46ec-aebe-7535628a5e3e" providerId="ADAL" clId="{4E3BAD9B-7798-4DE1-A87A-E509B613AEBF}" dt="2026-03-06T14:46:48.709" v="50881" actId="478"/>
          <ac:spMkLst>
            <pc:docMk/>
            <pc:sldMk cId="2089817958" sldId="269"/>
            <ac:spMk id="60" creationId="{3217C8AE-D718-1118-C4CE-7E75FA1EE8BC}"/>
          </ac:spMkLst>
        </pc:spChg>
        <pc:spChg chg="add del mod">
          <ac:chgData name="Dimitris Dervenis" userId="90b4e526-e165-46ec-aebe-7535628a5e3e" providerId="ADAL" clId="{4E3BAD9B-7798-4DE1-A87A-E509B613AEBF}" dt="2026-03-06T13:35:53.213" v="11065"/>
          <ac:spMkLst>
            <pc:docMk/>
            <pc:sldMk cId="2089817958" sldId="269"/>
            <ac:spMk id="60" creationId="{EC55211A-531F-2061-F73A-D4C4C33B07CC}"/>
          </ac:spMkLst>
        </pc:spChg>
        <pc:spChg chg="add del mod modVis">
          <ac:chgData name="Dimitris Dervenis" userId="90b4e526-e165-46ec-aebe-7535628a5e3e" providerId="ADAL" clId="{4E3BAD9B-7798-4DE1-A87A-E509B613AEBF}" dt="2026-03-06T13:35:53.308" v="11157"/>
          <ac:spMkLst>
            <pc:docMk/>
            <pc:sldMk cId="2089817958" sldId="269"/>
            <ac:spMk id="61" creationId="{8DDC39D9-E0B0-1B9D-8C02-F3262141A8E6}"/>
          </ac:spMkLst>
        </pc:spChg>
        <pc:spChg chg="add mod ord">
          <ac:chgData name="Dimitris Dervenis" userId="90b4e526-e165-46ec-aebe-7535628a5e3e" providerId="ADAL" clId="{4E3BAD9B-7798-4DE1-A87A-E509B613AEBF}" dt="2026-03-06T14:49:13.693" v="51216"/>
          <ac:spMkLst>
            <pc:docMk/>
            <pc:sldMk cId="2089817958" sldId="269"/>
            <ac:spMk id="61" creationId="{F4171073-3D8B-D288-AA51-CE6BA7ACEBAD}"/>
          </ac:spMkLst>
        </pc:spChg>
        <pc:spChg chg="add del mod modVis">
          <ac:chgData name="Dimitris Dervenis" userId="90b4e526-e165-46ec-aebe-7535628a5e3e" providerId="ADAL" clId="{4E3BAD9B-7798-4DE1-A87A-E509B613AEBF}" dt="2026-03-06T14:49:06.434" v="51090"/>
          <ac:spMkLst>
            <pc:docMk/>
            <pc:sldMk cId="2089817958" sldId="269"/>
            <ac:spMk id="62" creationId="{0E923CBC-A72F-6064-2B56-60B146A4658C}"/>
          </ac:spMkLst>
        </pc:spChg>
        <pc:spChg chg="add del mod ord">
          <ac:chgData name="Dimitris Dervenis" userId="90b4e526-e165-46ec-aebe-7535628a5e3e" providerId="ADAL" clId="{4E3BAD9B-7798-4DE1-A87A-E509B613AEBF}" dt="2026-03-06T13:36:08.398" v="11163"/>
          <ac:spMkLst>
            <pc:docMk/>
            <pc:sldMk cId="2089817958" sldId="269"/>
            <ac:spMk id="62" creationId="{1D17916D-DCDA-F578-2118-2B3531CF78F8}"/>
          </ac:spMkLst>
        </pc:spChg>
        <pc:spChg chg="add del mod ord">
          <ac:chgData name="Dimitris Dervenis" userId="90b4e526-e165-46ec-aebe-7535628a5e3e" providerId="ADAL" clId="{4E3BAD9B-7798-4DE1-A87A-E509B613AEBF}" dt="2026-03-06T13:36:08.418" v="11178"/>
          <ac:spMkLst>
            <pc:docMk/>
            <pc:sldMk cId="2089817958" sldId="269"/>
            <ac:spMk id="63" creationId="{9671F5AA-DFF1-8316-A053-3ED6D7876EFD}"/>
          </ac:spMkLst>
        </pc:spChg>
        <pc:spChg chg="add del mod">
          <ac:chgData name="Dimitris Dervenis" userId="90b4e526-e165-46ec-aebe-7535628a5e3e" providerId="ADAL" clId="{4E3BAD9B-7798-4DE1-A87A-E509B613AEBF}" dt="2026-03-06T13:36:08.439" v="11192"/>
          <ac:spMkLst>
            <pc:docMk/>
            <pc:sldMk cId="2089817958" sldId="269"/>
            <ac:spMk id="64" creationId="{9C895B1F-DD1D-9B62-5DAA-F1CA3BCA57B2}"/>
          </ac:spMkLst>
        </pc:spChg>
        <pc:spChg chg="add del mod ord">
          <ac:chgData name="Dimitris Dervenis" userId="90b4e526-e165-46ec-aebe-7535628a5e3e" providerId="ADAL" clId="{4E3BAD9B-7798-4DE1-A87A-E509B613AEBF}" dt="2026-03-06T13:36:39.966" v="12935"/>
          <ac:spMkLst>
            <pc:docMk/>
            <pc:sldMk cId="2089817958" sldId="269"/>
            <ac:spMk id="65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36:39.972" v="12944"/>
          <ac:spMkLst>
            <pc:docMk/>
            <pc:sldMk cId="2089817958" sldId="269"/>
            <ac:spMk id="66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36:09.049" v="11514"/>
          <ac:spMkLst>
            <pc:docMk/>
            <pc:sldMk cId="2089817958" sldId="269"/>
            <ac:spMk id="67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36:09.085" v="11563"/>
          <ac:spMkLst>
            <pc:docMk/>
            <pc:sldMk cId="2089817958" sldId="269"/>
            <ac:spMk id="68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36:09.126" v="11612"/>
          <ac:spMkLst>
            <pc:docMk/>
            <pc:sldMk cId="2089817958" sldId="269"/>
            <ac:spMk id="69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36:09.154" v="11647"/>
          <ac:spMkLst>
            <pc:docMk/>
            <pc:sldMk cId="2089817958" sldId="269"/>
            <ac:spMk id="70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36:09.170" v="11667"/>
          <ac:spMkLst>
            <pc:docMk/>
            <pc:sldMk cId="2089817958" sldId="269"/>
            <ac:spMk id="71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36:09.207" v="11716"/>
          <ac:spMkLst>
            <pc:docMk/>
            <pc:sldMk cId="2089817958" sldId="269"/>
            <ac:spMk id="72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36:09.246" v="11765"/>
          <ac:spMkLst>
            <pc:docMk/>
            <pc:sldMk cId="2089817958" sldId="269"/>
            <ac:spMk id="73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36:09.322" v="11860"/>
          <ac:spMkLst>
            <pc:docMk/>
            <pc:sldMk cId="2089817958" sldId="269"/>
            <ac:spMk id="74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1:13.693" v="21535"/>
          <ac:spMkLst>
            <pc:docMk/>
            <pc:sldMk cId="2089817958" sldId="269"/>
            <ac:spMk id="76" creationId="{2D068375-61A1-BD9D-B2E6-2070BF741CC8}"/>
          </ac:spMkLst>
        </pc:spChg>
        <pc:spChg chg="add del mod ord">
          <ac:chgData name="Dimitris Dervenis" userId="90b4e526-e165-46ec-aebe-7535628a5e3e" providerId="ADAL" clId="{4E3BAD9B-7798-4DE1-A87A-E509B613AEBF}" dt="2026-03-06T13:36:39.770" v="12772"/>
          <ac:spMkLst>
            <pc:docMk/>
            <pc:sldMk cId="2089817958" sldId="269"/>
            <ac:spMk id="77" creationId="{9B5AE5AD-765F-0D94-45F7-0EA5CB06917D}"/>
          </ac:spMkLst>
        </pc:spChg>
        <pc:spChg chg="add del mod ord">
          <ac:chgData name="Dimitris Dervenis" userId="90b4e526-e165-46ec-aebe-7535628a5e3e" providerId="ADAL" clId="{4E3BAD9B-7798-4DE1-A87A-E509B613AEBF}" dt="2026-03-06T13:36:39.786" v="12787"/>
          <ac:spMkLst>
            <pc:docMk/>
            <pc:sldMk cId="2089817958" sldId="269"/>
            <ac:spMk id="78" creationId="{FFA9C91A-A06E-2B1C-192D-A76E8096CB57}"/>
          </ac:spMkLst>
        </pc:spChg>
        <pc:spChg chg="add del mod">
          <ac:chgData name="Dimitris Dervenis" userId="90b4e526-e165-46ec-aebe-7535628a5e3e" providerId="ADAL" clId="{4E3BAD9B-7798-4DE1-A87A-E509B613AEBF}" dt="2026-03-06T13:36:39.797" v="12801"/>
          <ac:spMkLst>
            <pc:docMk/>
            <pc:sldMk cId="2089817958" sldId="269"/>
            <ac:spMk id="79" creationId="{43546A56-18EB-A74E-DC4C-ABE346711025}"/>
          </ac:spMkLst>
        </pc:spChg>
        <pc:spChg chg="add del mod modVis">
          <ac:chgData name="Dimitris Dervenis" userId="90b4e526-e165-46ec-aebe-7535628a5e3e" providerId="ADAL" clId="{4E3BAD9B-7798-4DE1-A87A-E509B613AEBF}" dt="2026-03-06T13:36:09.443" v="12027"/>
          <ac:spMkLst>
            <pc:docMk/>
            <pc:sldMk cId="2089817958" sldId="269"/>
            <ac:spMk id="80" creationId="{E60BDA0C-85B1-4A86-2809-6980FA40E652}"/>
          </ac:spMkLst>
        </pc:spChg>
        <pc:spChg chg="add del mod ord">
          <ac:chgData name="Dimitris Dervenis" userId="90b4e526-e165-46ec-aebe-7535628a5e3e" providerId="ADAL" clId="{4E3BAD9B-7798-4DE1-A87A-E509B613AEBF}" dt="2026-03-06T13:36:39.971" v="12942"/>
          <ac:spMkLst>
            <pc:docMk/>
            <pc:sldMk cId="2089817958" sldId="269"/>
            <ac:spMk id="81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36:40.006" v="13003"/>
          <ac:spMkLst>
            <pc:docMk/>
            <pc:sldMk cId="2089817958" sldId="269"/>
            <ac:spMk id="82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39:59.537" v="13786"/>
          <ac:spMkLst>
            <pc:docMk/>
            <pc:sldMk cId="2089817958" sldId="269"/>
            <ac:spMk id="113" creationId="{34BB78CB-1F63-1E38-1ED3-B93D7D922977}"/>
          </ac:spMkLst>
        </pc:spChg>
        <pc:spChg chg="add del mod modVis">
          <ac:chgData name="Dimitris Dervenis" userId="90b4e526-e165-46ec-aebe-7535628a5e3e" providerId="ADAL" clId="{4E3BAD9B-7798-4DE1-A87A-E509B613AEBF}" dt="2026-03-06T13:36:28.625" v="12768"/>
          <ac:spMkLst>
            <pc:docMk/>
            <pc:sldMk cId="2089817958" sldId="269"/>
            <ac:spMk id="114" creationId="{5127E104-010D-D24D-87EB-243C65AD5631}"/>
          </ac:spMkLst>
        </pc:spChg>
        <pc:spChg chg="add del mod ord">
          <ac:chgData name="Dimitris Dervenis" userId="90b4e526-e165-46ec-aebe-7535628a5e3e" providerId="ADAL" clId="{4E3BAD9B-7798-4DE1-A87A-E509B613AEBF}" dt="2026-03-06T13:39:58.851" v="13429"/>
          <ac:spMkLst>
            <pc:docMk/>
            <pc:sldMk cId="2089817958" sldId="269"/>
            <ac:spMk id="116" creationId="{AFB271EF-9940-133E-578C-32869531C768}"/>
          </ac:spMkLst>
        </pc:spChg>
        <pc:spChg chg="add del mod ord">
          <ac:chgData name="Dimitris Dervenis" userId="90b4e526-e165-46ec-aebe-7535628a5e3e" providerId="ADAL" clId="{4E3BAD9B-7798-4DE1-A87A-E509B613AEBF}" dt="2026-03-06T13:39:58.851" v="13427"/>
          <ac:spMkLst>
            <pc:docMk/>
            <pc:sldMk cId="2089817958" sldId="269"/>
            <ac:spMk id="117" creationId="{DF56FEC9-9024-04E5-A930-4BDD03B8C1CF}"/>
          </ac:spMkLst>
        </pc:spChg>
        <pc:spChg chg="add del mod">
          <ac:chgData name="Dimitris Dervenis" userId="90b4e526-e165-46ec-aebe-7535628a5e3e" providerId="ADAL" clId="{4E3BAD9B-7798-4DE1-A87A-E509B613AEBF}" dt="2026-03-06T13:39:58.851" v="13425"/>
          <ac:spMkLst>
            <pc:docMk/>
            <pc:sldMk cId="2089817958" sldId="269"/>
            <ac:spMk id="118" creationId="{518395FD-B77B-CAB2-01B8-A303130AAED0}"/>
          </ac:spMkLst>
        </pc:spChg>
        <pc:spChg chg="add del mod modVis">
          <ac:chgData name="Dimitris Dervenis" userId="90b4e526-e165-46ec-aebe-7535628a5e3e" providerId="ADAL" clId="{4E3BAD9B-7798-4DE1-A87A-E509B613AEBF}" dt="2026-03-06T13:36:40.114" v="13131"/>
          <ac:spMkLst>
            <pc:docMk/>
            <pc:sldMk cId="2089817958" sldId="269"/>
            <ac:spMk id="119" creationId="{38034BD7-02B8-351B-561E-661C0EE1EDE8}"/>
          </ac:spMkLst>
        </pc:spChg>
        <pc:spChg chg="add del mod">
          <ac:chgData name="Dimitris Dervenis" userId="90b4e526-e165-46ec-aebe-7535628a5e3e" providerId="ADAL" clId="{4E3BAD9B-7798-4DE1-A87A-E509B613AEBF}" dt="2026-03-06T13:41:13.702" v="21547"/>
          <ac:spMkLst>
            <pc:docMk/>
            <pc:sldMk cId="2089817958" sldId="269"/>
            <ac:spMk id="121" creationId="{C49B9E13-77FD-286F-C70A-62AC4DA5073C}"/>
          </ac:spMkLst>
        </pc:spChg>
        <pc:spChg chg="add del mod">
          <ac:chgData name="Dimitris Dervenis" userId="90b4e526-e165-46ec-aebe-7535628a5e3e" providerId="ADAL" clId="{4E3BAD9B-7798-4DE1-A87A-E509B613AEBF}" dt="2026-03-06T13:41:13.702" v="21546"/>
          <ac:spMkLst>
            <pc:docMk/>
            <pc:sldMk cId="2089817958" sldId="269"/>
            <ac:spMk id="122" creationId="{B05D4909-B111-51C8-4D77-BF7933A4C12E}"/>
          </ac:spMkLst>
        </pc:spChg>
        <pc:spChg chg="add del mod">
          <ac:chgData name="Dimitris Dervenis" userId="90b4e526-e165-46ec-aebe-7535628a5e3e" providerId="ADAL" clId="{4E3BAD9B-7798-4DE1-A87A-E509B613AEBF}" dt="2026-03-06T13:41:13.701" v="21545"/>
          <ac:spMkLst>
            <pc:docMk/>
            <pc:sldMk cId="2089817958" sldId="269"/>
            <ac:spMk id="123" creationId="{95F6EA8C-546A-2468-D2A8-BF84AAD14B11}"/>
          </ac:spMkLst>
        </pc:spChg>
        <pc:spChg chg="add del mod">
          <ac:chgData name="Dimitris Dervenis" userId="90b4e526-e165-46ec-aebe-7535628a5e3e" providerId="ADAL" clId="{4E3BAD9B-7798-4DE1-A87A-E509B613AEBF}" dt="2026-03-06T13:41:13.700" v="21544"/>
          <ac:spMkLst>
            <pc:docMk/>
            <pc:sldMk cId="2089817958" sldId="269"/>
            <ac:spMk id="124" creationId="{107DFBFA-4D4B-4160-F771-E87319A60750}"/>
          </ac:spMkLst>
        </pc:spChg>
        <pc:spChg chg="add del mod">
          <ac:chgData name="Dimitris Dervenis" userId="90b4e526-e165-46ec-aebe-7535628a5e3e" providerId="ADAL" clId="{4E3BAD9B-7798-4DE1-A87A-E509B613AEBF}" dt="2026-03-06T13:41:13.699" v="21543"/>
          <ac:spMkLst>
            <pc:docMk/>
            <pc:sldMk cId="2089817958" sldId="269"/>
            <ac:spMk id="125" creationId="{E2F7231E-7F81-971D-D3CE-D8F9E8D1EB8C}"/>
          </ac:spMkLst>
        </pc:spChg>
        <pc:spChg chg="add del mod modVis">
          <ac:chgData name="Dimitris Dervenis" userId="90b4e526-e165-46ec-aebe-7535628a5e3e" providerId="ADAL" clId="{4E3BAD9B-7798-4DE1-A87A-E509B613AEBF}" dt="2026-03-06T13:39:59.974" v="14193"/>
          <ac:spMkLst>
            <pc:docMk/>
            <pc:sldMk cId="2089817958" sldId="269"/>
            <ac:spMk id="126" creationId="{BCDEB196-926C-1393-56C1-ACE80DF5CAB4}"/>
          </ac:spMkLst>
        </pc:spChg>
        <pc:spChg chg="add del mod ord">
          <ac:chgData name="Dimitris Dervenis" userId="90b4e526-e165-46ec-aebe-7535628a5e3e" providerId="ADAL" clId="{4E3BAD9B-7798-4DE1-A87A-E509B613AEBF}" dt="2026-03-06T13:40:56.544" v="20989"/>
          <ac:spMkLst>
            <pc:docMk/>
            <pc:sldMk cId="2089817958" sldId="269"/>
            <ac:spMk id="127" creationId="{34BB78CB-1F63-1E38-1ED3-B93D7D922977}"/>
          </ac:spMkLst>
        </pc:spChg>
        <pc:spChg chg="add del mod modVis">
          <ac:chgData name="Dimitris Dervenis" userId="90b4e526-e165-46ec-aebe-7535628a5e3e" providerId="ADAL" clId="{4E3BAD9B-7798-4DE1-A87A-E509B613AEBF}" dt="2026-03-06T13:40:11.372" v="15168"/>
          <ac:spMkLst>
            <pc:docMk/>
            <pc:sldMk cId="2089817958" sldId="269"/>
            <ac:spMk id="145" creationId="{596518FB-4D9B-754B-4D0A-F4F7D29B4E43}"/>
          </ac:spMkLst>
        </pc:spChg>
        <pc:spChg chg="add del mod ord">
          <ac:chgData name="Dimitris Dervenis" userId="90b4e526-e165-46ec-aebe-7535628a5e3e" providerId="ADAL" clId="{4E3BAD9B-7798-4DE1-A87A-E509B613AEBF}" dt="2026-03-06T13:40:56.558" v="21021"/>
          <ac:spMkLst>
            <pc:docMk/>
            <pc:sldMk cId="2089817958" sldId="269"/>
            <ac:spMk id="180" creationId="{34BB78CB-1F63-1E38-1ED3-B93D7D922977}"/>
          </ac:spMkLst>
        </pc:spChg>
        <pc:spChg chg="add del mod modVis">
          <ac:chgData name="Dimitris Dervenis" userId="90b4e526-e165-46ec-aebe-7535628a5e3e" providerId="ADAL" clId="{4E3BAD9B-7798-4DE1-A87A-E509B613AEBF}" dt="2026-03-06T13:40:15.001" v="15625"/>
          <ac:spMkLst>
            <pc:docMk/>
            <pc:sldMk cId="2089817958" sldId="269"/>
            <ac:spMk id="181" creationId="{227A8275-7BB6-0C8E-63F3-75BA39AA3637}"/>
          </ac:spMkLst>
        </pc:spChg>
        <pc:spChg chg="add del mod ord">
          <ac:chgData name="Dimitris Dervenis" userId="90b4e526-e165-46ec-aebe-7535628a5e3e" providerId="ADAL" clId="{4E3BAD9B-7798-4DE1-A87A-E509B613AEBF}" dt="2026-03-06T13:40:56.576" v="21075"/>
          <ac:spMkLst>
            <pc:docMk/>
            <pc:sldMk cId="2089817958" sldId="269"/>
            <ac:spMk id="183" creationId="{34BB78CB-1F63-1E38-1ED3-B93D7D922977}"/>
          </ac:spMkLst>
        </pc:spChg>
        <pc:spChg chg="add del mod modVis">
          <ac:chgData name="Dimitris Dervenis" userId="90b4e526-e165-46ec-aebe-7535628a5e3e" providerId="ADAL" clId="{4E3BAD9B-7798-4DE1-A87A-E509B613AEBF}" dt="2026-03-06T13:40:24.754" v="16106"/>
          <ac:spMkLst>
            <pc:docMk/>
            <pc:sldMk cId="2089817958" sldId="269"/>
            <ac:spMk id="184" creationId="{D23B5412-3F6A-B39E-0952-BA3B47F09158}"/>
          </ac:spMkLst>
        </pc:spChg>
        <pc:spChg chg="add del mod ord">
          <ac:chgData name="Dimitris Dervenis" userId="90b4e526-e165-46ec-aebe-7535628a5e3e" providerId="ADAL" clId="{4E3BAD9B-7798-4DE1-A87A-E509B613AEBF}" dt="2026-03-06T13:40:56.576" v="21085"/>
          <ac:spMkLst>
            <pc:docMk/>
            <pc:sldMk cId="2089817958" sldId="269"/>
            <ac:spMk id="185" creationId="{34BB78CB-1F63-1E38-1ED3-B93D7D922977}"/>
          </ac:spMkLst>
        </pc:spChg>
        <pc:spChg chg="add del mod modVis">
          <ac:chgData name="Dimitris Dervenis" userId="90b4e526-e165-46ec-aebe-7535628a5e3e" providerId="ADAL" clId="{4E3BAD9B-7798-4DE1-A87A-E509B613AEBF}" dt="2026-03-06T13:40:52.402" v="20959"/>
          <ac:spMkLst>
            <pc:docMk/>
            <pc:sldMk cId="2089817958" sldId="269"/>
            <ac:spMk id="187" creationId="{0218B229-D747-865A-BB25-DE045A537070}"/>
          </ac:spMkLst>
        </pc:spChg>
        <pc:spChg chg="add del mod ord">
          <ac:chgData name="Dimitris Dervenis" userId="90b4e526-e165-46ec-aebe-7535628a5e3e" providerId="ADAL" clId="{4E3BAD9B-7798-4DE1-A87A-E509B613AEBF}" dt="2026-03-06T13:40:56.544" v="20985"/>
          <ac:spMkLst>
            <pc:docMk/>
            <pc:sldMk cId="2089817958" sldId="269"/>
            <ac:spMk id="188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28" v="20983"/>
          <ac:spMkLst>
            <pc:docMk/>
            <pc:sldMk cId="2089817958" sldId="269"/>
            <ac:spMk id="189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28" v="20981"/>
          <ac:spMkLst>
            <pc:docMk/>
            <pc:sldMk cId="2089817958" sldId="269"/>
            <ac:spMk id="190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3:40:56.528" v="20962"/>
          <ac:spMkLst>
            <pc:docMk/>
            <pc:sldMk cId="2089817958" sldId="269"/>
            <ac:spMk id="191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46" v="20991"/>
          <ac:spMkLst>
            <pc:docMk/>
            <pc:sldMk cId="2089817958" sldId="269"/>
            <ac:spMk id="192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44" v="20987"/>
          <ac:spMkLst>
            <pc:docMk/>
            <pc:sldMk cId="2089817958" sldId="269"/>
            <ac:spMk id="193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3:40:56.528" v="20963"/>
          <ac:spMkLst>
            <pc:docMk/>
            <pc:sldMk cId="2089817958" sldId="269"/>
            <ac:spMk id="194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48" v="20997"/>
          <ac:spMkLst>
            <pc:docMk/>
            <pc:sldMk cId="2089817958" sldId="269"/>
            <ac:spMk id="195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48" v="20995"/>
          <ac:spMkLst>
            <pc:docMk/>
            <pc:sldMk cId="2089817958" sldId="269"/>
            <ac:spMk id="196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46" v="20993"/>
          <ac:spMkLst>
            <pc:docMk/>
            <pc:sldMk cId="2089817958" sldId="269"/>
            <ac:spMk id="197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3:40:56.528" v="20964"/>
          <ac:spMkLst>
            <pc:docMk/>
            <pc:sldMk cId="2089817958" sldId="269"/>
            <ac:spMk id="198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50" v="21003"/>
          <ac:spMkLst>
            <pc:docMk/>
            <pc:sldMk cId="2089817958" sldId="269"/>
            <ac:spMk id="199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50" v="21001"/>
          <ac:spMkLst>
            <pc:docMk/>
            <pc:sldMk cId="2089817958" sldId="269"/>
            <ac:spMk id="200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48" v="20999"/>
          <ac:spMkLst>
            <pc:docMk/>
            <pc:sldMk cId="2089817958" sldId="269"/>
            <ac:spMk id="201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3:40:56.528" v="20965"/>
          <ac:spMkLst>
            <pc:docMk/>
            <pc:sldMk cId="2089817958" sldId="269"/>
            <ac:spMk id="202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52" v="21009"/>
          <ac:spMkLst>
            <pc:docMk/>
            <pc:sldMk cId="2089817958" sldId="269"/>
            <ac:spMk id="203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52" v="21007"/>
          <ac:spMkLst>
            <pc:docMk/>
            <pc:sldMk cId="2089817958" sldId="269"/>
            <ac:spMk id="204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52" v="21005"/>
          <ac:spMkLst>
            <pc:docMk/>
            <pc:sldMk cId="2089817958" sldId="269"/>
            <ac:spMk id="205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3:40:56.528" v="20966"/>
          <ac:spMkLst>
            <pc:docMk/>
            <pc:sldMk cId="2089817958" sldId="269"/>
            <ac:spMk id="206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56" v="21015"/>
          <ac:spMkLst>
            <pc:docMk/>
            <pc:sldMk cId="2089817958" sldId="269"/>
            <ac:spMk id="207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54" v="21013"/>
          <ac:spMkLst>
            <pc:docMk/>
            <pc:sldMk cId="2089817958" sldId="269"/>
            <ac:spMk id="208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54" v="21011"/>
          <ac:spMkLst>
            <pc:docMk/>
            <pc:sldMk cId="2089817958" sldId="269"/>
            <ac:spMk id="209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3:40:56.528" v="20967"/>
          <ac:spMkLst>
            <pc:docMk/>
            <pc:sldMk cId="2089817958" sldId="269"/>
            <ac:spMk id="210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56" v="21019"/>
          <ac:spMkLst>
            <pc:docMk/>
            <pc:sldMk cId="2089817958" sldId="269"/>
            <ac:spMk id="211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56" v="21017"/>
          <ac:spMkLst>
            <pc:docMk/>
            <pc:sldMk cId="2089817958" sldId="269"/>
            <ac:spMk id="212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3:40:56.528" v="20968"/>
          <ac:spMkLst>
            <pc:docMk/>
            <pc:sldMk cId="2089817958" sldId="269"/>
            <ac:spMk id="213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60" v="21027"/>
          <ac:spMkLst>
            <pc:docMk/>
            <pc:sldMk cId="2089817958" sldId="269"/>
            <ac:spMk id="214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60" v="21025"/>
          <ac:spMkLst>
            <pc:docMk/>
            <pc:sldMk cId="2089817958" sldId="269"/>
            <ac:spMk id="215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58" v="21023"/>
          <ac:spMkLst>
            <pc:docMk/>
            <pc:sldMk cId="2089817958" sldId="269"/>
            <ac:spMk id="216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3:40:56.528" v="20969"/>
          <ac:spMkLst>
            <pc:docMk/>
            <pc:sldMk cId="2089817958" sldId="269"/>
            <ac:spMk id="217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60" v="21033"/>
          <ac:spMkLst>
            <pc:docMk/>
            <pc:sldMk cId="2089817958" sldId="269"/>
            <ac:spMk id="218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60" v="21031"/>
          <ac:spMkLst>
            <pc:docMk/>
            <pc:sldMk cId="2089817958" sldId="269"/>
            <ac:spMk id="219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60" v="21029"/>
          <ac:spMkLst>
            <pc:docMk/>
            <pc:sldMk cId="2089817958" sldId="269"/>
            <ac:spMk id="220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3:40:56.528" v="20970"/>
          <ac:spMkLst>
            <pc:docMk/>
            <pc:sldMk cId="2089817958" sldId="269"/>
            <ac:spMk id="221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60" v="21039"/>
          <ac:spMkLst>
            <pc:docMk/>
            <pc:sldMk cId="2089817958" sldId="269"/>
            <ac:spMk id="222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60" v="21037"/>
          <ac:spMkLst>
            <pc:docMk/>
            <pc:sldMk cId="2089817958" sldId="269"/>
            <ac:spMk id="223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60" v="21035"/>
          <ac:spMkLst>
            <pc:docMk/>
            <pc:sldMk cId="2089817958" sldId="269"/>
            <ac:spMk id="224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3:40:56.528" v="20971"/>
          <ac:spMkLst>
            <pc:docMk/>
            <pc:sldMk cId="2089817958" sldId="269"/>
            <ac:spMk id="225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60" v="21045"/>
          <ac:spMkLst>
            <pc:docMk/>
            <pc:sldMk cId="2089817958" sldId="269"/>
            <ac:spMk id="226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60" v="21043"/>
          <ac:spMkLst>
            <pc:docMk/>
            <pc:sldMk cId="2089817958" sldId="269"/>
            <ac:spMk id="227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60" v="21041"/>
          <ac:spMkLst>
            <pc:docMk/>
            <pc:sldMk cId="2089817958" sldId="269"/>
            <ac:spMk id="228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3:40:56.528" v="20972"/>
          <ac:spMkLst>
            <pc:docMk/>
            <pc:sldMk cId="2089817958" sldId="269"/>
            <ac:spMk id="229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60" v="21051"/>
          <ac:spMkLst>
            <pc:docMk/>
            <pc:sldMk cId="2089817958" sldId="269"/>
            <ac:spMk id="230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60" v="21049"/>
          <ac:spMkLst>
            <pc:docMk/>
            <pc:sldMk cId="2089817958" sldId="269"/>
            <ac:spMk id="231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60" v="21047"/>
          <ac:spMkLst>
            <pc:docMk/>
            <pc:sldMk cId="2089817958" sldId="269"/>
            <ac:spMk id="232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3:40:56.528" v="20973"/>
          <ac:spMkLst>
            <pc:docMk/>
            <pc:sldMk cId="2089817958" sldId="269"/>
            <ac:spMk id="233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60" v="21057"/>
          <ac:spMkLst>
            <pc:docMk/>
            <pc:sldMk cId="2089817958" sldId="269"/>
            <ac:spMk id="234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60" v="21055"/>
          <ac:spMkLst>
            <pc:docMk/>
            <pc:sldMk cId="2089817958" sldId="269"/>
            <ac:spMk id="235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60" v="21053"/>
          <ac:spMkLst>
            <pc:docMk/>
            <pc:sldMk cId="2089817958" sldId="269"/>
            <ac:spMk id="236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3:40:56.528" v="20974"/>
          <ac:spMkLst>
            <pc:docMk/>
            <pc:sldMk cId="2089817958" sldId="269"/>
            <ac:spMk id="237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76" v="21063"/>
          <ac:spMkLst>
            <pc:docMk/>
            <pc:sldMk cId="2089817958" sldId="269"/>
            <ac:spMk id="238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60" v="21061"/>
          <ac:spMkLst>
            <pc:docMk/>
            <pc:sldMk cId="2089817958" sldId="269"/>
            <ac:spMk id="239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60" v="21059"/>
          <ac:spMkLst>
            <pc:docMk/>
            <pc:sldMk cId="2089817958" sldId="269"/>
            <ac:spMk id="240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3:40:56.528" v="20975"/>
          <ac:spMkLst>
            <pc:docMk/>
            <pc:sldMk cId="2089817958" sldId="269"/>
            <ac:spMk id="241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76" v="21069"/>
          <ac:spMkLst>
            <pc:docMk/>
            <pc:sldMk cId="2089817958" sldId="269"/>
            <ac:spMk id="242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76" v="21067"/>
          <ac:spMkLst>
            <pc:docMk/>
            <pc:sldMk cId="2089817958" sldId="269"/>
            <ac:spMk id="243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76" v="21065"/>
          <ac:spMkLst>
            <pc:docMk/>
            <pc:sldMk cId="2089817958" sldId="269"/>
            <ac:spMk id="244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3:40:56.528" v="20976"/>
          <ac:spMkLst>
            <pc:docMk/>
            <pc:sldMk cId="2089817958" sldId="269"/>
            <ac:spMk id="245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76" v="21073"/>
          <ac:spMkLst>
            <pc:docMk/>
            <pc:sldMk cId="2089817958" sldId="269"/>
            <ac:spMk id="246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76" v="21071"/>
          <ac:spMkLst>
            <pc:docMk/>
            <pc:sldMk cId="2089817958" sldId="269"/>
            <ac:spMk id="247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3:40:56.528" v="20977"/>
          <ac:spMkLst>
            <pc:docMk/>
            <pc:sldMk cId="2089817958" sldId="269"/>
            <ac:spMk id="248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76" v="21081"/>
          <ac:spMkLst>
            <pc:docMk/>
            <pc:sldMk cId="2089817958" sldId="269"/>
            <ac:spMk id="249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76" v="21079"/>
          <ac:spMkLst>
            <pc:docMk/>
            <pc:sldMk cId="2089817958" sldId="269"/>
            <ac:spMk id="250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76" v="21077"/>
          <ac:spMkLst>
            <pc:docMk/>
            <pc:sldMk cId="2089817958" sldId="269"/>
            <ac:spMk id="251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3:40:56.528" v="20978"/>
          <ac:spMkLst>
            <pc:docMk/>
            <pc:sldMk cId="2089817958" sldId="269"/>
            <ac:spMk id="252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76" v="21087"/>
          <ac:spMkLst>
            <pc:docMk/>
            <pc:sldMk cId="2089817958" sldId="269"/>
            <ac:spMk id="253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3:40:56.576" v="21083"/>
          <ac:spMkLst>
            <pc:docMk/>
            <pc:sldMk cId="2089817958" sldId="269"/>
            <ac:spMk id="254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3:40:56.528" v="20979"/>
          <ac:spMkLst>
            <pc:docMk/>
            <pc:sldMk cId="2089817958" sldId="269"/>
            <ac:spMk id="255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09:55.661" v="22228"/>
          <ac:spMkLst>
            <pc:docMk/>
            <pc:sldMk cId="2089817958" sldId="269"/>
            <ac:spMk id="262" creationId="{354BA539-51F9-538D-C0AA-33AAE51595FE}"/>
          </ac:spMkLst>
        </pc:spChg>
        <pc:spChg chg="del mod ord">
          <ac:chgData name="Dimitris Dervenis" userId="90b4e526-e165-46ec-aebe-7535628a5e3e" providerId="ADAL" clId="{4E3BAD9B-7798-4DE1-A87A-E509B613AEBF}" dt="2026-03-06T14:09:55.661" v="22232"/>
          <ac:spMkLst>
            <pc:docMk/>
            <pc:sldMk cId="2089817958" sldId="269"/>
            <ac:spMk id="263" creationId="{4AFE9A8B-CF17-9500-8E44-06910527D3A6}"/>
          </ac:spMkLst>
        </pc:spChg>
        <pc:spChg chg="del mod ord">
          <ac:chgData name="Dimitris Dervenis" userId="90b4e526-e165-46ec-aebe-7535628a5e3e" providerId="ADAL" clId="{4E3BAD9B-7798-4DE1-A87A-E509B613AEBF}" dt="2026-03-06T14:09:55.661" v="22230"/>
          <ac:spMkLst>
            <pc:docMk/>
            <pc:sldMk cId="2089817958" sldId="269"/>
            <ac:spMk id="264" creationId="{5523B458-99B9-9E87-EAA4-A1ACF37E3671}"/>
          </ac:spMkLst>
        </pc:spChg>
        <pc:spChg chg="del mod">
          <ac:chgData name="Dimitris Dervenis" userId="90b4e526-e165-46ec-aebe-7535628a5e3e" providerId="ADAL" clId="{4E3BAD9B-7798-4DE1-A87A-E509B613AEBF}" dt="2026-03-06T14:09:55.670" v="22234"/>
          <ac:spMkLst>
            <pc:docMk/>
            <pc:sldMk cId="2089817958" sldId="269"/>
            <ac:spMk id="265" creationId="{96B1DCF6-59EE-619A-8894-3EFFB7D4279D}"/>
          </ac:spMkLst>
        </pc:spChg>
        <pc:spChg chg="add del mod">
          <ac:chgData name="Dimitris Dervenis" userId="90b4e526-e165-46ec-aebe-7535628a5e3e" providerId="ADAL" clId="{4E3BAD9B-7798-4DE1-A87A-E509B613AEBF}" dt="2026-03-06T14:09:55.693" v="22246"/>
          <ac:spMkLst>
            <pc:docMk/>
            <pc:sldMk cId="2089817958" sldId="269"/>
            <ac:spMk id="266" creationId="{017A4943-1591-5938-C8AA-4DCCD265E5D1}"/>
          </ac:spMkLst>
        </pc:spChg>
        <pc:spChg chg="del mod">
          <ac:chgData name="Dimitris Dervenis" userId="90b4e526-e165-46ec-aebe-7535628a5e3e" providerId="ADAL" clId="{4E3BAD9B-7798-4DE1-A87A-E509B613AEBF}" dt="2026-03-06T14:09:55.709" v="22256"/>
          <ac:spMkLst>
            <pc:docMk/>
            <pc:sldMk cId="2089817958" sldId="269"/>
            <ac:spMk id="267" creationId="{603B32B5-7A62-A3B8-2120-64913E9A44DB}"/>
          </ac:spMkLst>
        </pc:spChg>
        <pc:spChg chg="del mod">
          <ac:chgData name="Dimitris Dervenis" userId="90b4e526-e165-46ec-aebe-7535628a5e3e" providerId="ADAL" clId="{4E3BAD9B-7798-4DE1-A87A-E509B613AEBF}" dt="2026-03-06T14:09:55.709" v="22262"/>
          <ac:spMkLst>
            <pc:docMk/>
            <pc:sldMk cId="2089817958" sldId="269"/>
            <ac:spMk id="268" creationId="{19B42E25-1250-C37D-6608-CCCE7A218B31}"/>
          </ac:spMkLst>
        </pc:spChg>
        <pc:spChg chg="del mod">
          <ac:chgData name="Dimitris Dervenis" userId="90b4e526-e165-46ec-aebe-7535628a5e3e" providerId="ADAL" clId="{4E3BAD9B-7798-4DE1-A87A-E509B613AEBF}" dt="2026-03-06T14:09:55.725" v="22268"/>
          <ac:spMkLst>
            <pc:docMk/>
            <pc:sldMk cId="2089817958" sldId="269"/>
            <ac:spMk id="269" creationId="{5258E11E-EFCE-3D83-0E34-AA944E516479}"/>
          </ac:spMkLst>
        </pc:spChg>
        <pc:spChg chg="del mod">
          <ac:chgData name="Dimitris Dervenis" userId="90b4e526-e165-46ec-aebe-7535628a5e3e" providerId="ADAL" clId="{4E3BAD9B-7798-4DE1-A87A-E509B613AEBF}" dt="2026-03-06T14:09:55.725" v="22274"/>
          <ac:spMkLst>
            <pc:docMk/>
            <pc:sldMk cId="2089817958" sldId="269"/>
            <ac:spMk id="270" creationId="{E75C5D84-B408-4985-6899-DA99E6479CE8}"/>
          </ac:spMkLst>
        </pc:spChg>
        <pc:spChg chg="add del mod">
          <ac:chgData name="Dimitris Dervenis" userId="90b4e526-e165-46ec-aebe-7535628a5e3e" providerId="ADAL" clId="{4E3BAD9B-7798-4DE1-A87A-E509B613AEBF}" dt="2026-03-06T14:09:55.741" v="22280"/>
          <ac:spMkLst>
            <pc:docMk/>
            <pc:sldMk cId="2089817958" sldId="269"/>
            <ac:spMk id="271" creationId="{5ADB1711-0B0E-42BA-1E69-DF5AD262E088}"/>
          </ac:spMkLst>
        </pc:spChg>
        <pc:spChg chg="del mod">
          <ac:chgData name="Dimitris Dervenis" userId="90b4e526-e165-46ec-aebe-7535628a5e3e" providerId="ADAL" clId="{4E3BAD9B-7798-4DE1-A87A-E509B613AEBF}" dt="2026-03-06T14:09:55.741" v="22286"/>
          <ac:spMkLst>
            <pc:docMk/>
            <pc:sldMk cId="2089817958" sldId="269"/>
            <ac:spMk id="272" creationId="{5AD7C199-BB87-FD8C-77B9-2F7A3D483BAA}"/>
          </ac:spMkLst>
        </pc:spChg>
        <pc:spChg chg="del mod">
          <ac:chgData name="Dimitris Dervenis" userId="90b4e526-e165-46ec-aebe-7535628a5e3e" providerId="ADAL" clId="{4E3BAD9B-7798-4DE1-A87A-E509B613AEBF}" dt="2026-03-06T14:09:55.757" v="22292"/>
          <ac:spMkLst>
            <pc:docMk/>
            <pc:sldMk cId="2089817958" sldId="269"/>
            <ac:spMk id="273" creationId="{C01365BF-9DD8-5A9C-7FB5-176120BBC657}"/>
          </ac:spMkLst>
        </pc:spChg>
        <pc:spChg chg="add del mod">
          <ac:chgData name="Dimitris Dervenis" userId="90b4e526-e165-46ec-aebe-7535628a5e3e" providerId="ADAL" clId="{4E3BAD9B-7798-4DE1-A87A-E509B613AEBF}" dt="2026-03-06T14:09:55.757" v="22298"/>
          <ac:spMkLst>
            <pc:docMk/>
            <pc:sldMk cId="2089817958" sldId="269"/>
            <ac:spMk id="274" creationId="{EA10796A-6A07-B535-E260-47725DEED24C}"/>
          </ac:spMkLst>
        </pc:spChg>
        <pc:spChg chg="del mod">
          <ac:chgData name="Dimitris Dervenis" userId="90b4e526-e165-46ec-aebe-7535628a5e3e" providerId="ADAL" clId="{4E3BAD9B-7798-4DE1-A87A-E509B613AEBF}" dt="2026-03-06T14:09:55.773" v="22304"/>
          <ac:spMkLst>
            <pc:docMk/>
            <pc:sldMk cId="2089817958" sldId="269"/>
            <ac:spMk id="275" creationId="{A82F1441-981C-EB28-8F65-68868495522A}"/>
          </ac:spMkLst>
        </pc:spChg>
        <pc:spChg chg="add del mod">
          <ac:chgData name="Dimitris Dervenis" userId="90b4e526-e165-46ec-aebe-7535628a5e3e" providerId="ADAL" clId="{4E3BAD9B-7798-4DE1-A87A-E509B613AEBF}" dt="2026-03-06T14:09:55.773" v="22310"/>
          <ac:spMkLst>
            <pc:docMk/>
            <pc:sldMk cId="2089817958" sldId="269"/>
            <ac:spMk id="276" creationId="{1A08012B-F76F-B0F3-B7B3-39874B3E6FCA}"/>
          </ac:spMkLst>
        </pc:spChg>
        <pc:spChg chg="add del mod">
          <ac:chgData name="Dimitris Dervenis" userId="90b4e526-e165-46ec-aebe-7535628a5e3e" providerId="ADAL" clId="{4E3BAD9B-7798-4DE1-A87A-E509B613AEBF}" dt="2026-03-06T14:09:55.790" v="22316"/>
          <ac:spMkLst>
            <pc:docMk/>
            <pc:sldMk cId="2089817958" sldId="269"/>
            <ac:spMk id="277" creationId="{668F40E3-DFA3-1EF2-55FD-4BE463A1029F}"/>
          </ac:spMkLst>
        </pc:spChg>
        <pc:spChg chg="add del mod">
          <ac:chgData name="Dimitris Dervenis" userId="90b4e526-e165-46ec-aebe-7535628a5e3e" providerId="ADAL" clId="{4E3BAD9B-7798-4DE1-A87A-E509B613AEBF}" dt="2026-03-06T14:09:56.026" v="22435"/>
          <ac:spMkLst>
            <pc:docMk/>
            <pc:sldMk cId="2089817958" sldId="269"/>
            <ac:spMk id="278" creationId="{A080864D-A974-BAB4-ABA0-9BA9677B056A}"/>
          </ac:spMkLst>
        </pc:spChg>
        <pc:spChg chg="del mod ord">
          <ac:chgData name="Dimitris Dervenis" userId="90b4e526-e165-46ec-aebe-7535628a5e3e" providerId="ADAL" clId="{4E3BAD9B-7798-4DE1-A87A-E509B613AEBF}" dt="2026-03-06T14:10:01.252" v="22510"/>
          <ac:spMkLst>
            <pc:docMk/>
            <pc:sldMk cId="2089817958" sldId="269"/>
            <ac:spMk id="279" creationId="{4FD2BE38-3470-90D8-40ED-CDA244249522}"/>
          </ac:spMkLst>
        </pc:spChg>
        <pc:spChg chg="add del mod ord">
          <ac:chgData name="Dimitris Dervenis" userId="90b4e526-e165-46ec-aebe-7535628a5e3e" providerId="ADAL" clId="{4E3BAD9B-7798-4DE1-A87A-E509B613AEBF}" dt="2026-03-06T14:10:26.889" v="24316"/>
          <ac:spMkLst>
            <pc:docMk/>
            <pc:sldMk cId="2089817958" sldId="269"/>
            <ac:spMk id="280" creationId="{9067BBA0-9625-4F8E-F041-CFC5FAD8099E}"/>
          </ac:spMkLst>
        </pc:spChg>
        <pc:spChg chg="del mod ord">
          <ac:chgData name="Dimitris Dervenis" userId="90b4e526-e165-46ec-aebe-7535628a5e3e" providerId="ADAL" clId="{4E3BAD9B-7798-4DE1-A87A-E509B613AEBF}" dt="2026-03-06T14:10:26.917" v="24357"/>
          <ac:spMkLst>
            <pc:docMk/>
            <pc:sldMk cId="2089817958" sldId="269"/>
            <ac:spMk id="281" creationId="{9F8940CF-067C-4CC9-E914-3A88640A4188}"/>
          </ac:spMkLst>
        </pc:spChg>
        <pc:spChg chg="add mod">
          <ac:chgData name="Dimitris Dervenis" userId="90b4e526-e165-46ec-aebe-7535628a5e3e" providerId="ADAL" clId="{4E3BAD9B-7798-4DE1-A87A-E509B613AEBF}" dt="2026-03-06T14:49:13.691" v="51213"/>
          <ac:spMkLst>
            <pc:docMk/>
            <pc:sldMk cId="2089817958" sldId="269"/>
            <ac:spMk id="282" creationId="{27F7AC13-10B5-9261-FAEB-F97CB4303B5E}"/>
          </ac:spMkLst>
        </pc:spChg>
        <pc:spChg chg="add mod">
          <ac:chgData name="Dimitris Dervenis" userId="90b4e526-e165-46ec-aebe-7535628a5e3e" providerId="ADAL" clId="{4E3BAD9B-7798-4DE1-A87A-E509B613AEBF}" dt="2026-03-06T14:49:13.692" v="51214"/>
          <ac:spMkLst>
            <pc:docMk/>
            <pc:sldMk cId="2089817958" sldId="269"/>
            <ac:spMk id="283" creationId="{465576D1-D81E-C91D-8019-FCFCFD9C7A65}"/>
          </ac:spMkLst>
        </pc:spChg>
        <pc:spChg chg="add del mod modVis">
          <ac:chgData name="Dimitris Dervenis" userId="90b4e526-e165-46ec-aebe-7535628a5e3e" providerId="ADAL" clId="{4E3BAD9B-7798-4DE1-A87A-E509B613AEBF}" dt="2026-03-06T14:06:44.003" v="22149"/>
          <ac:spMkLst>
            <pc:docMk/>
            <pc:sldMk cId="2089817958" sldId="269"/>
            <ac:spMk id="284" creationId="{0441081B-0932-9170-16EC-1059E137EB7F}"/>
          </ac:spMkLst>
        </pc:spChg>
        <pc:spChg chg="add del mod modVis">
          <ac:chgData name="Dimitris Dervenis" userId="90b4e526-e165-46ec-aebe-7535628a5e3e" providerId="ADAL" clId="{4E3BAD9B-7798-4DE1-A87A-E509B613AEBF}" dt="2026-03-06T14:09:56.096" v="22504"/>
          <ac:spMkLst>
            <pc:docMk/>
            <pc:sldMk cId="2089817958" sldId="269"/>
            <ac:spMk id="286" creationId="{29C40293-A3FB-CE87-FFF1-3F3F4D892A20}"/>
          </ac:spMkLst>
        </pc:spChg>
        <pc:spChg chg="add del mod ord">
          <ac:chgData name="Dimitris Dervenis" userId="90b4e526-e165-46ec-aebe-7535628a5e3e" providerId="ADAL" clId="{4E3BAD9B-7798-4DE1-A87A-E509B613AEBF}" dt="2026-03-06T14:10:01.252" v="22512"/>
          <ac:spMkLst>
            <pc:docMk/>
            <pc:sldMk cId="2089817958" sldId="269"/>
            <ac:spMk id="287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4:10:01.252" v="22514"/>
          <ac:spMkLst>
            <pc:docMk/>
            <pc:sldMk cId="2089817958" sldId="269"/>
            <ac:spMk id="288" creationId="{34BB78CB-1F63-1E38-1ED3-B93D7D922977}"/>
          </ac:spMkLst>
        </pc:spChg>
        <pc:spChg chg="add del mod modVis">
          <ac:chgData name="Dimitris Dervenis" userId="90b4e526-e165-46ec-aebe-7535628a5e3e" providerId="ADAL" clId="{4E3BAD9B-7798-4DE1-A87A-E509B613AEBF}" dt="2026-03-06T14:10:26.924" v="24375"/>
          <ac:spMkLst>
            <pc:docMk/>
            <pc:sldMk cId="2089817958" sldId="269"/>
            <ac:spMk id="329" creationId="{10399DF5-AB37-EE88-0567-589E065C5760}"/>
          </ac:spMkLst>
        </pc:spChg>
        <pc:spChg chg="add del mod ord">
          <ac:chgData name="Dimitris Dervenis" userId="90b4e526-e165-46ec-aebe-7535628a5e3e" providerId="ADAL" clId="{4E3BAD9B-7798-4DE1-A87A-E509B613AEBF}" dt="2026-03-06T14:10:32.331" v="26311"/>
          <ac:spMkLst>
            <pc:docMk/>
            <pc:sldMk cId="2089817958" sldId="269"/>
            <ac:spMk id="332" creationId="{2B295E8D-1A60-79A5-B683-CF867C5EBB98}"/>
          </ac:spMkLst>
        </pc:spChg>
        <pc:spChg chg="add del mod ord">
          <ac:chgData name="Dimitris Dervenis" userId="90b4e526-e165-46ec-aebe-7535628a5e3e" providerId="ADAL" clId="{4E3BAD9B-7798-4DE1-A87A-E509B613AEBF}" dt="2026-03-06T14:10:32.346" v="26331"/>
          <ac:spMkLst>
            <pc:docMk/>
            <pc:sldMk cId="2089817958" sldId="269"/>
            <ac:spMk id="334" creationId="{6E968289-38B5-1AAD-5B63-C25F05A73A04}"/>
          </ac:spMkLst>
        </pc:spChg>
        <pc:spChg chg="add del mod modVis">
          <ac:chgData name="Dimitris Dervenis" userId="90b4e526-e165-46ec-aebe-7535628a5e3e" providerId="ADAL" clId="{4E3BAD9B-7798-4DE1-A87A-E509B613AEBF}" dt="2026-03-06T14:10:32.411" v="26485"/>
          <ac:spMkLst>
            <pc:docMk/>
            <pc:sldMk cId="2089817958" sldId="269"/>
            <ac:spMk id="335" creationId="{966C84DF-3A4C-D644-4D82-E9240E1169D0}"/>
          </ac:spMkLst>
        </pc:spChg>
        <pc:spChg chg="add del mod">
          <ac:chgData name="Dimitris Dervenis" userId="90b4e526-e165-46ec-aebe-7535628a5e3e" providerId="ADAL" clId="{4E3BAD9B-7798-4DE1-A87A-E509B613AEBF}" dt="2026-03-06T14:10:45.331" v="26488"/>
          <ac:spMkLst>
            <pc:docMk/>
            <pc:sldMk cId="2089817958" sldId="269"/>
            <ac:spMk id="336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0:45.335" v="26489"/>
          <ac:spMkLst>
            <pc:docMk/>
            <pc:sldMk cId="2089817958" sldId="269"/>
            <ac:spMk id="337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0:45.337" v="26490"/>
          <ac:spMkLst>
            <pc:docMk/>
            <pc:sldMk cId="2089817958" sldId="269"/>
            <ac:spMk id="338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0:45.338" v="26491"/>
          <ac:spMkLst>
            <pc:docMk/>
            <pc:sldMk cId="2089817958" sldId="269"/>
            <ac:spMk id="339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0:45.339" v="26492"/>
          <ac:spMkLst>
            <pc:docMk/>
            <pc:sldMk cId="2089817958" sldId="269"/>
            <ac:spMk id="340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0:45.340" v="26493"/>
          <ac:spMkLst>
            <pc:docMk/>
            <pc:sldMk cId="2089817958" sldId="269"/>
            <ac:spMk id="341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0:45.342" v="26494"/>
          <ac:spMkLst>
            <pc:docMk/>
            <pc:sldMk cId="2089817958" sldId="269"/>
            <ac:spMk id="342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0:45.343" v="26495"/>
          <ac:spMkLst>
            <pc:docMk/>
            <pc:sldMk cId="2089817958" sldId="269"/>
            <ac:spMk id="343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0:45.344" v="26496"/>
          <ac:spMkLst>
            <pc:docMk/>
            <pc:sldMk cId="2089817958" sldId="269"/>
            <ac:spMk id="344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0:45.345" v="26497"/>
          <ac:spMkLst>
            <pc:docMk/>
            <pc:sldMk cId="2089817958" sldId="269"/>
            <ac:spMk id="345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0:45.346" v="26498"/>
          <ac:spMkLst>
            <pc:docMk/>
            <pc:sldMk cId="2089817958" sldId="269"/>
            <ac:spMk id="346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0:45.347" v="26499"/>
          <ac:spMkLst>
            <pc:docMk/>
            <pc:sldMk cId="2089817958" sldId="269"/>
            <ac:spMk id="347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0:45.349" v="26500"/>
          <ac:spMkLst>
            <pc:docMk/>
            <pc:sldMk cId="2089817958" sldId="269"/>
            <ac:spMk id="348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0:45.350" v="26501"/>
          <ac:spMkLst>
            <pc:docMk/>
            <pc:sldMk cId="2089817958" sldId="269"/>
            <ac:spMk id="349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0:45.351" v="26502"/>
          <ac:spMkLst>
            <pc:docMk/>
            <pc:sldMk cId="2089817958" sldId="269"/>
            <ac:spMk id="350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0:45.352" v="26503"/>
          <ac:spMkLst>
            <pc:docMk/>
            <pc:sldMk cId="2089817958" sldId="269"/>
            <ac:spMk id="351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0:45.353" v="26504"/>
          <ac:spMkLst>
            <pc:docMk/>
            <pc:sldMk cId="2089817958" sldId="269"/>
            <ac:spMk id="352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0:45.356" v="26507"/>
          <ac:spMkLst>
            <pc:docMk/>
            <pc:sldMk cId="2089817958" sldId="269"/>
            <ac:spMk id="353" creationId="{34BB78CB-1F63-1E38-1ED3-B93D7D922977}"/>
          </ac:spMkLst>
        </pc:spChg>
        <pc:spChg chg="add mod ord">
          <ac:chgData name="Dimitris Dervenis" userId="90b4e526-e165-46ec-aebe-7535628a5e3e" providerId="ADAL" clId="{4E3BAD9B-7798-4DE1-A87A-E509B613AEBF}" dt="2026-03-06T14:49:13.688" v="51210"/>
          <ac:spMkLst>
            <pc:docMk/>
            <pc:sldMk cId="2089817958" sldId="269"/>
            <ac:spMk id="409" creationId="{EA2D7DBE-2E01-07BA-6FB8-998C8D0F6981}"/>
          </ac:spMkLst>
        </pc:spChg>
        <pc:spChg chg="add mod ord">
          <ac:chgData name="Dimitris Dervenis" userId="90b4e526-e165-46ec-aebe-7535628a5e3e" providerId="ADAL" clId="{4E3BAD9B-7798-4DE1-A87A-E509B613AEBF}" dt="2026-03-06T14:49:13.689" v="51212"/>
          <ac:spMkLst>
            <pc:docMk/>
            <pc:sldMk cId="2089817958" sldId="269"/>
            <ac:spMk id="410" creationId="{119B7B99-CF07-4F06-3864-7557073EA901}"/>
          </ac:spMkLst>
        </pc:spChg>
        <pc:spChg chg="add del mod modVis">
          <ac:chgData name="Dimitris Dervenis" userId="90b4e526-e165-46ec-aebe-7535628a5e3e" providerId="ADAL" clId="{4E3BAD9B-7798-4DE1-A87A-E509B613AEBF}" dt="2026-03-06T14:10:45.982" v="27291"/>
          <ac:spMkLst>
            <pc:docMk/>
            <pc:sldMk cId="2089817958" sldId="269"/>
            <ac:spMk id="411" creationId="{BCABBD06-91C7-7DA1-FBAD-EEFE541EB34C}"/>
          </ac:spMkLst>
        </pc:spChg>
        <pc:spChg chg="add del mod modVis">
          <ac:chgData name="Dimitris Dervenis" userId="90b4e526-e165-46ec-aebe-7535628a5e3e" providerId="ADAL" clId="{4E3BAD9B-7798-4DE1-A87A-E509B613AEBF}" dt="2026-03-06T14:10:55.074" v="27711"/>
          <ac:spMkLst>
            <pc:docMk/>
            <pc:sldMk cId="2089817958" sldId="269"/>
            <ac:spMk id="447" creationId="{E8FBB8DB-93E6-6964-65FF-266F86B816C3}"/>
          </ac:spMkLst>
        </pc:spChg>
        <pc:spChg chg="add del mod modVis">
          <ac:chgData name="Dimitris Dervenis" userId="90b4e526-e165-46ec-aebe-7535628a5e3e" providerId="ADAL" clId="{4E3BAD9B-7798-4DE1-A87A-E509B613AEBF}" dt="2026-03-06T14:10:59.480" v="28131"/>
          <ac:spMkLst>
            <pc:docMk/>
            <pc:sldMk cId="2089817958" sldId="269"/>
            <ac:spMk id="451" creationId="{E98B8490-949B-0D52-48DF-2BB0CC463B67}"/>
          </ac:spMkLst>
        </pc:spChg>
        <pc:spChg chg="add del mod modVis">
          <ac:chgData name="Dimitris Dervenis" userId="90b4e526-e165-46ec-aebe-7535628a5e3e" providerId="ADAL" clId="{4E3BAD9B-7798-4DE1-A87A-E509B613AEBF}" dt="2026-03-06T14:11:03.495" v="28551"/>
          <ac:spMkLst>
            <pc:docMk/>
            <pc:sldMk cId="2089817958" sldId="269"/>
            <ac:spMk id="455" creationId="{AE71E004-D8EB-8933-6D8B-B31CB9FEB157}"/>
          </ac:spMkLst>
        </pc:spChg>
        <pc:spChg chg="add del mod modVis">
          <ac:chgData name="Dimitris Dervenis" userId="90b4e526-e165-46ec-aebe-7535628a5e3e" providerId="ADAL" clId="{4E3BAD9B-7798-4DE1-A87A-E509B613AEBF}" dt="2026-03-06T14:11:14.436" v="28681"/>
          <ac:spMkLst>
            <pc:docMk/>
            <pc:sldMk cId="2089817958" sldId="269"/>
            <ac:spMk id="459" creationId="{94C05F33-1903-1091-2F42-0B3FECC39F3F}"/>
          </ac:spMkLst>
        </pc:spChg>
        <pc:spChg chg="add del mod modVis">
          <ac:chgData name="Dimitris Dervenis" userId="90b4e526-e165-46ec-aebe-7535628a5e3e" providerId="ADAL" clId="{4E3BAD9B-7798-4DE1-A87A-E509B613AEBF}" dt="2026-03-06T14:11:19.429" v="28741"/>
          <ac:spMkLst>
            <pc:docMk/>
            <pc:sldMk cId="2089817958" sldId="269"/>
            <ac:spMk id="461" creationId="{9C290ED3-2DB2-8201-26D8-C2529D9ECB85}"/>
          </ac:spMkLst>
        </pc:spChg>
        <pc:spChg chg="add del mod modVis">
          <ac:chgData name="Dimitris Dervenis" userId="90b4e526-e165-46ec-aebe-7535628a5e3e" providerId="ADAL" clId="{4E3BAD9B-7798-4DE1-A87A-E509B613AEBF}" dt="2026-03-06T14:12:50.111" v="28881"/>
          <ac:spMkLst>
            <pc:docMk/>
            <pc:sldMk cId="2089817958" sldId="269"/>
            <ac:spMk id="463" creationId="{A96B6B30-A97A-7352-2161-40044C43F225}"/>
          </ac:spMkLst>
        </pc:spChg>
        <pc:spChg chg="add del mod modVis">
          <ac:chgData name="Dimitris Dervenis" userId="90b4e526-e165-46ec-aebe-7535628a5e3e" providerId="ADAL" clId="{4E3BAD9B-7798-4DE1-A87A-E509B613AEBF}" dt="2026-03-06T14:13:25.526" v="28935"/>
          <ac:spMkLst>
            <pc:docMk/>
            <pc:sldMk cId="2089817958" sldId="269"/>
            <ac:spMk id="465" creationId="{364C052E-9D99-076A-53BD-7432FD87752F}"/>
          </ac:spMkLst>
        </pc:spChg>
        <pc:spChg chg="add del mod modVis">
          <ac:chgData name="Dimitris Dervenis" userId="90b4e526-e165-46ec-aebe-7535628a5e3e" providerId="ADAL" clId="{4E3BAD9B-7798-4DE1-A87A-E509B613AEBF}" dt="2026-03-06T14:13:36.799" v="28987"/>
          <ac:spMkLst>
            <pc:docMk/>
            <pc:sldMk cId="2089817958" sldId="269"/>
            <ac:spMk id="467" creationId="{5D13B119-68D9-198A-53DF-DE68921BFE3C}"/>
          </ac:spMkLst>
        </pc:spChg>
        <pc:spChg chg="add del mod modVis">
          <ac:chgData name="Dimitris Dervenis" userId="90b4e526-e165-46ec-aebe-7535628a5e3e" providerId="ADAL" clId="{4E3BAD9B-7798-4DE1-A87A-E509B613AEBF}" dt="2026-03-06T14:14:00.736" v="29335"/>
          <ac:spMkLst>
            <pc:docMk/>
            <pc:sldMk cId="2089817958" sldId="269"/>
            <ac:spMk id="469" creationId="{5B13F744-AF8C-8350-89DF-748F40D727E4}"/>
          </ac:spMkLst>
        </pc:spChg>
        <pc:spChg chg="add del mod modVis">
          <ac:chgData name="Dimitris Dervenis" userId="90b4e526-e165-46ec-aebe-7535628a5e3e" providerId="ADAL" clId="{4E3BAD9B-7798-4DE1-A87A-E509B613AEBF}" dt="2026-03-06T14:15:39.606" v="30414"/>
          <ac:spMkLst>
            <pc:docMk/>
            <pc:sldMk cId="2089817958" sldId="269"/>
            <ac:spMk id="489" creationId="{C9A906AD-F075-042F-0227-20F8B0D340FE}"/>
          </ac:spMkLst>
        </pc:spChg>
        <pc:spChg chg="add mod">
          <ac:chgData name="Dimitris Dervenis" userId="90b4e526-e165-46ec-aebe-7535628a5e3e" providerId="ADAL" clId="{4E3BAD9B-7798-4DE1-A87A-E509B613AEBF}" dt="2026-03-06T14:15:39.606" v="30414"/>
          <ac:spMkLst>
            <pc:docMk/>
            <pc:sldMk cId="2089817958" sldId="269"/>
            <ac:spMk id="490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15:39.606" v="30414"/>
          <ac:spMkLst>
            <pc:docMk/>
            <pc:sldMk cId="2089817958" sldId="269"/>
            <ac:spMk id="491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15:39.606" v="30414"/>
          <ac:spMkLst>
            <pc:docMk/>
            <pc:sldMk cId="2089817958" sldId="269"/>
            <ac:spMk id="492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15:39.524" v="30306" actId="139"/>
          <ac:spMkLst>
            <pc:docMk/>
            <pc:sldMk cId="2089817958" sldId="269"/>
            <ac:spMk id="493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15:39.501" v="30277" actId="139"/>
          <ac:spMkLst>
            <pc:docMk/>
            <pc:sldMk cId="2089817958" sldId="269"/>
            <ac:spMk id="494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15:39.606" v="30414"/>
          <ac:spMkLst>
            <pc:docMk/>
            <pc:sldMk cId="2089817958" sldId="269"/>
            <ac:spMk id="495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15:39.606" v="30414"/>
          <ac:spMkLst>
            <pc:docMk/>
            <pc:sldMk cId="2089817958" sldId="269"/>
            <ac:spMk id="496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15:39.606" v="30414"/>
          <ac:spMkLst>
            <pc:docMk/>
            <pc:sldMk cId="2089817958" sldId="269"/>
            <ac:spMk id="497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15:39.606" v="30414"/>
          <ac:spMkLst>
            <pc:docMk/>
            <pc:sldMk cId="2089817958" sldId="269"/>
            <ac:spMk id="498" creationId="{34BB78CB-1F63-1E38-1ED3-B93D7D922977}"/>
          </ac:spMkLst>
        </pc:spChg>
        <pc:spChg chg="add del mod modVis">
          <ac:chgData name="Dimitris Dervenis" userId="90b4e526-e165-46ec-aebe-7535628a5e3e" providerId="ADAL" clId="{4E3BAD9B-7798-4DE1-A87A-E509B613AEBF}" dt="2026-03-06T14:15:39.360" v="30105" actId="962"/>
          <ac:spMkLst>
            <pc:docMk/>
            <pc:sldMk cId="2089817958" sldId="269"/>
            <ac:spMk id="500" creationId="{A21ABFAE-46C1-5607-A01A-63776D0881D7}"/>
          </ac:spMkLst>
        </pc:spChg>
        <pc:spChg chg="add del mod modVis">
          <ac:chgData name="Dimitris Dervenis" userId="90b4e526-e165-46ec-aebe-7535628a5e3e" providerId="ADAL" clId="{4E3BAD9B-7798-4DE1-A87A-E509B613AEBF}" dt="2026-03-06T14:15:42.573" v="31124"/>
          <ac:spMkLst>
            <pc:docMk/>
            <pc:sldMk cId="2089817958" sldId="269"/>
            <ac:spMk id="502" creationId="{4CBB9BD4-5574-640B-E40E-C085A2067DF9}"/>
          </ac:spMkLst>
        </pc:spChg>
        <pc:spChg chg="add del mod">
          <ac:chgData name="Dimitris Dervenis" userId="90b4e526-e165-46ec-aebe-7535628a5e3e" providerId="ADAL" clId="{4E3BAD9B-7798-4DE1-A87A-E509B613AEBF}" dt="2026-03-06T14:18:34.684" v="34973"/>
          <ac:spMkLst>
            <pc:docMk/>
            <pc:sldMk cId="2089817958" sldId="269"/>
            <ac:spMk id="503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5:55.441" v="31258"/>
          <ac:spMkLst>
            <pc:docMk/>
            <pc:sldMk cId="2089817958" sldId="269"/>
            <ac:spMk id="504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686" v="34974"/>
          <ac:spMkLst>
            <pc:docMk/>
            <pc:sldMk cId="2089817958" sldId="269"/>
            <ac:spMk id="505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5:55.441" v="31257"/>
          <ac:spMkLst>
            <pc:docMk/>
            <pc:sldMk cId="2089817958" sldId="269"/>
            <ac:spMk id="506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687" v="34975"/>
          <ac:spMkLst>
            <pc:docMk/>
            <pc:sldMk cId="2089817958" sldId="269"/>
            <ac:spMk id="507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5:55.441" v="31256"/>
          <ac:spMkLst>
            <pc:docMk/>
            <pc:sldMk cId="2089817958" sldId="269"/>
            <ac:spMk id="508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688" v="34976"/>
          <ac:spMkLst>
            <pc:docMk/>
            <pc:sldMk cId="2089817958" sldId="269"/>
            <ac:spMk id="509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5:55.441" v="31255"/>
          <ac:spMkLst>
            <pc:docMk/>
            <pc:sldMk cId="2089817958" sldId="269"/>
            <ac:spMk id="510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689" v="34977"/>
          <ac:spMkLst>
            <pc:docMk/>
            <pc:sldMk cId="2089817958" sldId="269"/>
            <ac:spMk id="511" creationId="{34BB78CB-1F63-1E38-1ED3-B93D7D922977}"/>
          </ac:spMkLst>
        </pc:spChg>
        <pc:spChg chg="add del mod modVis">
          <ac:chgData name="Dimitris Dervenis" userId="90b4e526-e165-46ec-aebe-7535628a5e3e" providerId="ADAL" clId="{4E3BAD9B-7798-4DE1-A87A-E509B613AEBF}" dt="2026-03-06T14:49:13.694" v="51218"/>
          <ac:spMkLst>
            <pc:docMk/>
            <pc:sldMk cId="2089817958" sldId="269"/>
            <ac:spMk id="512" creationId="{73035BB7-AAA2-A9FD-F053-0CB405B53E96}"/>
          </ac:spMkLst>
        </pc:spChg>
        <pc:spChg chg="add del mod modVis">
          <ac:chgData name="Dimitris Dervenis" userId="90b4e526-e165-46ec-aebe-7535628a5e3e" providerId="ADAL" clId="{4E3BAD9B-7798-4DE1-A87A-E509B613AEBF}" dt="2026-03-06T14:15:45.404" v="31221"/>
          <ac:spMkLst>
            <pc:docMk/>
            <pc:sldMk cId="2089817958" sldId="269"/>
            <ac:spMk id="513" creationId="{2D6C04DB-D344-D23A-1EE5-2DA54CA13939}"/>
          </ac:spMkLst>
        </pc:spChg>
        <pc:spChg chg="add del mod modVis">
          <ac:chgData name="Dimitris Dervenis" userId="90b4e526-e165-46ec-aebe-7535628a5e3e" providerId="ADAL" clId="{4E3BAD9B-7798-4DE1-A87A-E509B613AEBF}" dt="2026-03-06T14:15:59.921" v="33529"/>
          <ac:spMkLst>
            <pc:docMk/>
            <pc:sldMk cId="2089817958" sldId="269"/>
            <ac:spMk id="515" creationId="{E7481F5C-E57B-426E-86D5-4023F3F280A3}"/>
          </ac:spMkLst>
        </pc:spChg>
        <pc:spChg chg="add del mod">
          <ac:chgData name="Dimitris Dervenis" userId="90b4e526-e165-46ec-aebe-7535628a5e3e" providerId="ADAL" clId="{4E3BAD9B-7798-4DE1-A87A-E509B613AEBF}" dt="2026-03-06T14:18:34.691" v="34978"/>
          <ac:spMkLst>
            <pc:docMk/>
            <pc:sldMk cId="2089817958" sldId="269"/>
            <ac:spMk id="516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692" v="34979"/>
          <ac:spMkLst>
            <pc:docMk/>
            <pc:sldMk cId="2089817958" sldId="269"/>
            <ac:spMk id="517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693" v="34980"/>
          <ac:spMkLst>
            <pc:docMk/>
            <pc:sldMk cId="2089817958" sldId="269"/>
            <ac:spMk id="518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695" v="34981"/>
          <ac:spMkLst>
            <pc:docMk/>
            <pc:sldMk cId="2089817958" sldId="269"/>
            <ac:spMk id="519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696" v="34982"/>
          <ac:spMkLst>
            <pc:docMk/>
            <pc:sldMk cId="2089817958" sldId="269"/>
            <ac:spMk id="520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697" v="34983"/>
          <ac:spMkLst>
            <pc:docMk/>
            <pc:sldMk cId="2089817958" sldId="269"/>
            <ac:spMk id="521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699" v="34984"/>
          <ac:spMkLst>
            <pc:docMk/>
            <pc:sldMk cId="2089817958" sldId="269"/>
            <ac:spMk id="522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00" v="34985"/>
          <ac:spMkLst>
            <pc:docMk/>
            <pc:sldMk cId="2089817958" sldId="269"/>
            <ac:spMk id="523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02" v="34986"/>
          <ac:spMkLst>
            <pc:docMk/>
            <pc:sldMk cId="2089817958" sldId="269"/>
            <ac:spMk id="524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04" v="34987"/>
          <ac:spMkLst>
            <pc:docMk/>
            <pc:sldMk cId="2089817958" sldId="269"/>
            <ac:spMk id="525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06" v="34988"/>
          <ac:spMkLst>
            <pc:docMk/>
            <pc:sldMk cId="2089817958" sldId="269"/>
            <ac:spMk id="526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08" v="34989"/>
          <ac:spMkLst>
            <pc:docMk/>
            <pc:sldMk cId="2089817958" sldId="269"/>
            <ac:spMk id="527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10" v="34990"/>
          <ac:spMkLst>
            <pc:docMk/>
            <pc:sldMk cId="2089817958" sldId="269"/>
            <ac:spMk id="528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12" v="34991"/>
          <ac:spMkLst>
            <pc:docMk/>
            <pc:sldMk cId="2089817958" sldId="269"/>
            <ac:spMk id="529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13" v="34992"/>
          <ac:spMkLst>
            <pc:docMk/>
            <pc:sldMk cId="2089817958" sldId="269"/>
            <ac:spMk id="530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15" v="34993"/>
          <ac:spMkLst>
            <pc:docMk/>
            <pc:sldMk cId="2089817958" sldId="269"/>
            <ac:spMk id="531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17" v="34994"/>
          <ac:spMkLst>
            <pc:docMk/>
            <pc:sldMk cId="2089817958" sldId="269"/>
            <ac:spMk id="532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19" v="34995"/>
          <ac:spMkLst>
            <pc:docMk/>
            <pc:sldMk cId="2089817958" sldId="269"/>
            <ac:spMk id="533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21" v="34996"/>
          <ac:spMkLst>
            <pc:docMk/>
            <pc:sldMk cId="2089817958" sldId="269"/>
            <ac:spMk id="534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25" v="34997"/>
          <ac:spMkLst>
            <pc:docMk/>
            <pc:sldMk cId="2089817958" sldId="269"/>
            <ac:spMk id="535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27" v="34998"/>
          <ac:spMkLst>
            <pc:docMk/>
            <pc:sldMk cId="2089817958" sldId="269"/>
            <ac:spMk id="536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29" v="34999"/>
          <ac:spMkLst>
            <pc:docMk/>
            <pc:sldMk cId="2089817958" sldId="269"/>
            <ac:spMk id="537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31" v="35000"/>
          <ac:spMkLst>
            <pc:docMk/>
            <pc:sldMk cId="2089817958" sldId="269"/>
            <ac:spMk id="538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33" v="35001"/>
          <ac:spMkLst>
            <pc:docMk/>
            <pc:sldMk cId="2089817958" sldId="269"/>
            <ac:spMk id="539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36" v="35002"/>
          <ac:spMkLst>
            <pc:docMk/>
            <pc:sldMk cId="2089817958" sldId="269"/>
            <ac:spMk id="540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39" v="35003"/>
          <ac:spMkLst>
            <pc:docMk/>
            <pc:sldMk cId="2089817958" sldId="269"/>
            <ac:spMk id="541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41" v="35004"/>
          <ac:spMkLst>
            <pc:docMk/>
            <pc:sldMk cId="2089817958" sldId="269"/>
            <ac:spMk id="542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44" v="35005"/>
          <ac:spMkLst>
            <pc:docMk/>
            <pc:sldMk cId="2089817958" sldId="269"/>
            <ac:spMk id="543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46" v="35006"/>
          <ac:spMkLst>
            <pc:docMk/>
            <pc:sldMk cId="2089817958" sldId="269"/>
            <ac:spMk id="544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50" v="35007"/>
          <ac:spMkLst>
            <pc:docMk/>
            <pc:sldMk cId="2089817958" sldId="269"/>
            <ac:spMk id="545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52" v="35008"/>
          <ac:spMkLst>
            <pc:docMk/>
            <pc:sldMk cId="2089817958" sldId="269"/>
            <ac:spMk id="546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55" v="35009"/>
          <ac:spMkLst>
            <pc:docMk/>
            <pc:sldMk cId="2089817958" sldId="269"/>
            <ac:spMk id="547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57" v="35010"/>
          <ac:spMkLst>
            <pc:docMk/>
            <pc:sldMk cId="2089817958" sldId="269"/>
            <ac:spMk id="548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60" v="35011"/>
          <ac:spMkLst>
            <pc:docMk/>
            <pc:sldMk cId="2089817958" sldId="269"/>
            <ac:spMk id="549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64" v="35012"/>
          <ac:spMkLst>
            <pc:docMk/>
            <pc:sldMk cId="2089817958" sldId="269"/>
            <ac:spMk id="550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8:34.767" v="35013"/>
          <ac:spMkLst>
            <pc:docMk/>
            <pc:sldMk cId="2089817958" sldId="269"/>
            <ac:spMk id="551" creationId="{34BB78CB-1F63-1E38-1ED3-B93D7D922977}"/>
          </ac:spMkLst>
        </pc:spChg>
        <pc:spChg chg="add del mod modVis">
          <ac:chgData name="Dimitris Dervenis" userId="90b4e526-e165-46ec-aebe-7535628a5e3e" providerId="ADAL" clId="{4E3BAD9B-7798-4DE1-A87A-E509B613AEBF}" dt="2026-03-06T14:16:08.672" v="34088" actId="962"/>
          <ac:spMkLst>
            <pc:docMk/>
            <pc:sldMk cId="2089817958" sldId="269"/>
            <ac:spMk id="553" creationId="{1F4B9512-5AC5-0084-278F-EA758C5E7628}"/>
          </ac:spMkLst>
        </pc:spChg>
        <pc:spChg chg="add del mod modVis">
          <ac:chgData name="Dimitris Dervenis" userId="90b4e526-e165-46ec-aebe-7535628a5e3e" providerId="ADAL" clId="{4E3BAD9B-7798-4DE1-A87A-E509B613AEBF}" dt="2026-03-06T14:18:21.601" v="34362"/>
          <ac:spMkLst>
            <pc:docMk/>
            <pc:sldMk cId="2089817958" sldId="269"/>
            <ac:spMk id="555" creationId="{4101B524-BF5C-F1C2-F352-6BAC7499CB43}"/>
          </ac:spMkLst>
        </pc:spChg>
        <pc:spChg chg="add del mod modVis">
          <ac:chgData name="Dimitris Dervenis" userId="90b4e526-e165-46ec-aebe-7535628a5e3e" providerId="ADAL" clId="{4E3BAD9B-7798-4DE1-A87A-E509B613AEBF}" dt="2026-03-06T14:18:34.982" v="35088"/>
          <ac:spMkLst>
            <pc:docMk/>
            <pc:sldMk cId="2089817958" sldId="269"/>
            <ac:spMk id="557" creationId="{1E7F1CD2-6D41-EF2C-8C40-5DB1687DAC8B}"/>
          </ac:spMkLst>
        </pc:spChg>
        <pc:spChg chg="add del mod modVis">
          <ac:chgData name="Dimitris Dervenis" userId="90b4e526-e165-46ec-aebe-7535628a5e3e" providerId="ADAL" clId="{4E3BAD9B-7798-4DE1-A87A-E509B613AEBF}" dt="2026-03-06T14:18:45.113" v="35247"/>
          <ac:spMkLst>
            <pc:docMk/>
            <pc:sldMk cId="2089817958" sldId="269"/>
            <ac:spMk id="559" creationId="{CA1B7127-B35A-D870-7F00-AE4EC2CE9CCD}"/>
          </ac:spMkLst>
        </pc:spChg>
        <pc:spChg chg="add del mod">
          <ac:chgData name="Dimitris Dervenis" userId="90b4e526-e165-46ec-aebe-7535628a5e3e" providerId="ADAL" clId="{4E3BAD9B-7798-4DE1-A87A-E509B613AEBF}" dt="2026-03-06T14:18:49.546" v="35289"/>
          <ac:spMkLst>
            <pc:docMk/>
            <pc:sldMk cId="2089817958" sldId="269"/>
            <ac:spMk id="560" creationId="{34BB78CB-1F63-1E38-1ED3-B93D7D922977}"/>
          </ac:spMkLst>
        </pc:spChg>
        <pc:spChg chg="add del mod modVis">
          <ac:chgData name="Dimitris Dervenis" userId="90b4e526-e165-46ec-aebe-7535628a5e3e" providerId="ADAL" clId="{4E3BAD9B-7798-4DE1-A87A-E509B613AEBF}" dt="2026-03-06T14:18:49.650" v="35480"/>
          <ac:spMkLst>
            <pc:docMk/>
            <pc:sldMk cId="2089817958" sldId="269"/>
            <ac:spMk id="562" creationId="{4D466B2B-D33E-5A6D-935F-90DD76D12D3A}"/>
          </ac:spMkLst>
        </pc:spChg>
        <pc:spChg chg="add del mod modVis">
          <ac:chgData name="Dimitris Dervenis" userId="90b4e526-e165-46ec-aebe-7535628a5e3e" providerId="ADAL" clId="{4E3BAD9B-7798-4DE1-A87A-E509B613AEBF}" dt="2026-03-06T14:18:58.563" v="35642"/>
          <ac:spMkLst>
            <pc:docMk/>
            <pc:sldMk cId="2089817958" sldId="269"/>
            <ac:spMk id="564" creationId="{F2C480A7-8518-BA8F-5F84-3FD5A05EC147}"/>
          </ac:spMkLst>
        </pc:spChg>
        <pc:spChg chg="add del mod modVis">
          <ac:chgData name="Dimitris Dervenis" userId="90b4e526-e165-46ec-aebe-7535628a5e3e" providerId="ADAL" clId="{4E3BAD9B-7798-4DE1-A87A-E509B613AEBF}" dt="2026-03-06T14:19:01.036" v="35826"/>
          <ac:spMkLst>
            <pc:docMk/>
            <pc:sldMk cId="2089817958" sldId="269"/>
            <ac:spMk id="566" creationId="{A2C8D12D-C5AC-F09F-5DB5-774C82D51CA6}"/>
          </ac:spMkLst>
        </pc:spChg>
        <pc:spChg chg="add del mod modVis">
          <ac:chgData name="Dimitris Dervenis" userId="90b4e526-e165-46ec-aebe-7535628a5e3e" providerId="ADAL" clId="{4E3BAD9B-7798-4DE1-A87A-E509B613AEBF}" dt="2026-03-06T14:19:04.835" v="37232"/>
          <ac:spMkLst>
            <pc:docMk/>
            <pc:sldMk cId="2089817958" sldId="269"/>
            <ac:spMk id="568" creationId="{997F2E07-0F0B-274C-C3E4-547DBC83C308}"/>
          </ac:spMkLst>
        </pc:spChg>
        <pc:spChg chg="add del mod ord">
          <ac:chgData name="Dimitris Dervenis" userId="90b4e526-e165-46ec-aebe-7535628a5e3e" providerId="ADAL" clId="{4E3BAD9B-7798-4DE1-A87A-E509B613AEBF}" dt="2026-03-06T14:20:41.526" v="40109"/>
          <ac:spMkLst>
            <pc:docMk/>
            <pc:sldMk cId="2089817958" sldId="269"/>
            <ac:spMk id="569" creationId="{4788C9BD-9E67-9787-C091-991A572B9E96}"/>
          </ac:spMkLst>
        </pc:spChg>
        <pc:spChg chg="add del mod ord">
          <ac:chgData name="Dimitris Dervenis" userId="90b4e526-e165-46ec-aebe-7535628a5e3e" providerId="ADAL" clId="{4E3BAD9B-7798-4DE1-A87A-E509B613AEBF}" dt="2026-03-06T14:20:41.539" v="40127"/>
          <ac:spMkLst>
            <pc:docMk/>
            <pc:sldMk cId="2089817958" sldId="269"/>
            <ac:spMk id="570" creationId="{1D8E69DA-8405-0B2E-FC9E-88CF86D94F6F}"/>
          </ac:spMkLst>
        </pc:spChg>
        <pc:spChg chg="add del mod">
          <ac:chgData name="Dimitris Dervenis" userId="90b4e526-e165-46ec-aebe-7535628a5e3e" providerId="ADAL" clId="{4E3BAD9B-7798-4DE1-A87A-E509B613AEBF}" dt="2026-03-06T14:20:41.551" v="40144"/>
          <ac:spMkLst>
            <pc:docMk/>
            <pc:sldMk cId="2089817958" sldId="269"/>
            <ac:spMk id="571" creationId="{2FDBCF94-52D8-DC72-B950-9466046BF86C}"/>
          </ac:spMkLst>
        </pc:spChg>
        <pc:spChg chg="add del mod">
          <ac:chgData name="Dimitris Dervenis" userId="90b4e526-e165-46ec-aebe-7535628a5e3e" providerId="ADAL" clId="{4E3BAD9B-7798-4DE1-A87A-E509B613AEBF}" dt="2026-03-06T14:19:55.411" v="38874"/>
          <ac:spMkLst>
            <pc:docMk/>
            <pc:sldMk cId="2089817958" sldId="269"/>
            <ac:spMk id="572" creationId="{F322A0AE-3CAC-446A-7B92-B3770FCEB5F9}"/>
          </ac:spMkLst>
        </pc:spChg>
        <pc:spChg chg="add del mod">
          <ac:chgData name="Dimitris Dervenis" userId="90b4e526-e165-46ec-aebe-7535628a5e3e" providerId="ADAL" clId="{4E3BAD9B-7798-4DE1-A87A-E509B613AEBF}" dt="2026-03-06T14:19:55.418" v="38891"/>
          <ac:spMkLst>
            <pc:docMk/>
            <pc:sldMk cId="2089817958" sldId="269"/>
            <ac:spMk id="573" creationId="{7B24B8FC-80F3-3E1B-7633-6FFA6BADF283}"/>
          </ac:spMkLst>
        </pc:spChg>
        <pc:spChg chg="add del mod">
          <ac:chgData name="Dimitris Dervenis" userId="90b4e526-e165-46ec-aebe-7535628a5e3e" providerId="ADAL" clId="{4E3BAD9B-7798-4DE1-A87A-E509B613AEBF}" dt="2026-03-06T14:19:55.418" v="38908"/>
          <ac:spMkLst>
            <pc:docMk/>
            <pc:sldMk cId="2089817958" sldId="269"/>
            <ac:spMk id="574" creationId="{5CC76822-8F70-470C-FA1A-87651DA8785D}"/>
          </ac:spMkLst>
        </pc:spChg>
        <pc:spChg chg="add mod">
          <ac:chgData name="Dimitris Dervenis" userId="90b4e526-e165-46ec-aebe-7535628a5e3e" providerId="ADAL" clId="{4E3BAD9B-7798-4DE1-A87A-E509B613AEBF}" dt="2026-03-06T14:49:13.659" v="51187"/>
          <ac:spMkLst>
            <pc:docMk/>
            <pc:sldMk cId="2089817958" sldId="269"/>
            <ac:spMk id="575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49:13.673" v="51197"/>
          <ac:spMkLst>
            <pc:docMk/>
            <pc:sldMk cId="2089817958" sldId="269"/>
            <ac:spMk id="576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49:13.658" v="51186"/>
          <ac:spMkLst>
            <pc:docMk/>
            <pc:sldMk cId="2089817958" sldId="269"/>
            <ac:spMk id="577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49:13.639" v="51172"/>
          <ac:spMkLst>
            <pc:docMk/>
            <pc:sldMk cId="2089817958" sldId="269"/>
            <ac:spMk id="578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49:13.638" v="51171"/>
          <ac:spMkLst>
            <pc:docMk/>
            <pc:sldMk cId="2089817958" sldId="269"/>
            <ac:spMk id="579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49:13.642" v="51174"/>
          <ac:spMkLst>
            <pc:docMk/>
            <pc:sldMk cId="2089817958" sldId="269"/>
            <ac:spMk id="580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9:12.503" v="38268"/>
          <ac:spMkLst>
            <pc:docMk/>
            <pc:sldMk cId="2089817958" sldId="269"/>
            <ac:spMk id="581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9:10.446" v="37992"/>
          <ac:spMkLst>
            <pc:docMk/>
            <pc:sldMk cId="2089817958" sldId="269"/>
            <ac:spMk id="582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9:10.443" v="37986"/>
          <ac:spMkLst>
            <pc:docMk/>
            <pc:sldMk cId="2089817958" sldId="269"/>
            <ac:spMk id="583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9:07.524" v="37288"/>
          <ac:spMkLst>
            <pc:docMk/>
            <pc:sldMk cId="2089817958" sldId="269"/>
            <ac:spMk id="584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9:07.523" v="37285"/>
          <ac:spMkLst>
            <pc:docMk/>
            <pc:sldMk cId="2089817958" sldId="269"/>
            <ac:spMk id="585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9:07.521" v="37282"/>
          <ac:spMkLst>
            <pc:docMk/>
            <pc:sldMk cId="2089817958" sldId="269"/>
            <ac:spMk id="586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9:07.520" v="37279"/>
          <ac:spMkLst>
            <pc:docMk/>
            <pc:sldMk cId="2089817958" sldId="269"/>
            <ac:spMk id="587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9:07.519" v="37276"/>
          <ac:spMkLst>
            <pc:docMk/>
            <pc:sldMk cId="2089817958" sldId="269"/>
            <ac:spMk id="588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9:07.517" v="37273"/>
          <ac:spMkLst>
            <pc:docMk/>
            <pc:sldMk cId="2089817958" sldId="269"/>
            <ac:spMk id="589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9:07.515" v="37270"/>
          <ac:spMkLst>
            <pc:docMk/>
            <pc:sldMk cId="2089817958" sldId="269"/>
            <ac:spMk id="590" creationId="{34BB78CB-1F63-1E38-1ED3-B93D7D922977}"/>
          </ac:spMkLst>
        </pc:spChg>
        <pc:spChg chg="add del mod modVis">
          <ac:chgData name="Dimitris Dervenis" userId="90b4e526-e165-46ec-aebe-7535628a5e3e" providerId="ADAL" clId="{4E3BAD9B-7798-4DE1-A87A-E509B613AEBF}" dt="2026-03-06T14:19:08.314" v="37952"/>
          <ac:spMkLst>
            <pc:docMk/>
            <pc:sldMk cId="2089817958" sldId="269"/>
            <ac:spMk id="605" creationId="{2FC3CF04-423E-D634-17C4-11022D6437BD}"/>
          </ac:spMkLst>
        </pc:spChg>
        <pc:spChg chg="add mod">
          <ac:chgData name="Dimitris Dervenis" userId="90b4e526-e165-46ec-aebe-7535628a5e3e" providerId="ADAL" clId="{4E3BAD9B-7798-4DE1-A87A-E509B613AEBF}" dt="2026-03-06T14:49:13.637" v="51170"/>
          <ac:spMkLst>
            <pc:docMk/>
            <pc:sldMk cId="2089817958" sldId="269"/>
            <ac:spMk id="606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49:13.641" v="51173"/>
          <ac:spMkLst>
            <pc:docMk/>
            <pc:sldMk cId="2089817958" sldId="269"/>
            <ac:spMk id="607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49:13.642" v="51175"/>
          <ac:spMkLst>
            <pc:docMk/>
            <pc:sldMk cId="2089817958" sldId="269"/>
            <ac:spMk id="608" creationId="{34BB78CB-1F63-1E38-1ED3-B93D7D922977}"/>
          </ac:spMkLst>
        </pc:spChg>
        <pc:spChg chg="add mod">
          <ac:chgData name="Dimitris Dervenis" userId="90b4e526-e165-46ec-aebe-7535628a5e3e" providerId="ADAL" clId="{4E3BAD9B-7798-4DE1-A87A-E509B613AEBF}" dt="2026-03-06T14:49:13.644" v="51176"/>
          <ac:spMkLst>
            <pc:docMk/>
            <pc:sldMk cId="2089817958" sldId="269"/>
            <ac:spMk id="609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9:12.501" v="38265"/>
          <ac:spMkLst>
            <pc:docMk/>
            <pc:sldMk cId="2089817958" sldId="269"/>
            <ac:spMk id="610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19:10.445" v="37989"/>
          <ac:spMkLst>
            <pc:docMk/>
            <pc:sldMk cId="2089817958" sldId="269"/>
            <ac:spMk id="611" creationId="{34BB78CB-1F63-1E38-1ED3-B93D7D922977}"/>
          </ac:spMkLst>
        </pc:spChg>
        <pc:spChg chg="add del mod modVis">
          <ac:chgData name="Dimitris Dervenis" userId="90b4e526-e165-46ec-aebe-7535628a5e3e" providerId="ADAL" clId="{4E3BAD9B-7798-4DE1-A87A-E509B613AEBF}" dt="2026-03-06T14:19:10.586" v="38229"/>
          <ac:spMkLst>
            <pc:docMk/>
            <pc:sldMk cId="2089817958" sldId="269"/>
            <ac:spMk id="619" creationId="{EEDCD8E4-BE09-67B6-2076-28FFF919C5A6}"/>
          </ac:spMkLst>
        </pc:spChg>
        <pc:spChg chg="add del mod modVis">
          <ac:chgData name="Dimitris Dervenis" userId="90b4e526-e165-46ec-aebe-7535628a5e3e" providerId="ADAL" clId="{4E3BAD9B-7798-4DE1-A87A-E509B613AEBF}" dt="2026-03-06T14:19:12.635" v="38487"/>
          <ac:spMkLst>
            <pc:docMk/>
            <pc:sldMk cId="2089817958" sldId="269"/>
            <ac:spMk id="621" creationId="{5ED3578A-D314-7B12-1B43-860DF5A7D82B}"/>
          </ac:spMkLst>
        </pc:spChg>
        <pc:spChg chg="add del mod modVis">
          <ac:chgData name="Dimitris Dervenis" userId="90b4e526-e165-46ec-aebe-7535628a5e3e" providerId="ADAL" clId="{4E3BAD9B-7798-4DE1-A87A-E509B613AEBF}" dt="2026-03-06T14:19:32.245" v="38730"/>
          <ac:spMkLst>
            <pc:docMk/>
            <pc:sldMk cId="2089817958" sldId="269"/>
            <ac:spMk id="623" creationId="{B2F68C17-CB7C-B909-724B-6B6ACFE2F2FC}"/>
          </ac:spMkLst>
        </pc:spChg>
        <pc:spChg chg="add del mod ord">
          <ac:chgData name="Dimitris Dervenis" userId="90b4e526-e165-46ec-aebe-7535628a5e3e" providerId="ADAL" clId="{4E3BAD9B-7798-4DE1-A87A-E509B613AEBF}" dt="2026-03-06T14:23:28.102" v="41573"/>
          <ac:spMkLst>
            <pc:docMk/>
            <pc:sldMk cId="2089817958" sldId="269"/>
            <ac:spMk id="624" creationId="{34BB78CB-1F63-1E38-1ED3-B93D7D922977}"/>
          </ac:spMkLst>
        </pc:spChg>
        <pc:spChg chg="add del mod modVis">
          <ac:chgData name="Dimitris Dervenis" userId="90b4e526-e165-46ec-aebe-7535628a5e3e" providerId="ADAL" clId="{4E3BAD9B-7798-4DE1-A87A-E509B613AEBF}" dt="2026-03-06T14:19:55.514" v="39021"/>
          <ac:spMkLst>
            <pc:docMk/>
            <pc:sldMk cId="2089817958" sldId="269"/>
            <ac:spMk id="629" creationId="{8B5F3404-8EEF-DF81-0037-7BB96FFE9AEA}"/>
          </ac:spMkLst>
        </pc:spChg>
        <pc:spChg chg="add del mod">
          <ac:chgData name="Dimitris Dervenis" userId="90b4e526-e165-46ec-aebe-7535628a5e3e" providerId="ADAL" clId="{4E3BAD9B-7798-4DE1-A87A-E509B613AEBF}" dt="2026-03-06T14:20:18.600" v="39275"/>
          <ac:spMkLst>
            <pc:docMk/>
            <pc:sldMk cId="2089817958" sldId="269"/>
            <ac:spMk id="630" creationId="{F3835AD0-E06D-15A2-053E-EAAC9A2F9CF0}"/>
          </ac:spMkLst>
        </pc:spChg>
        <pc:spChg chg="add del mod">
          <ac:chgData name="Dimitris Dervenis" userId="90b4e526-e165-46ec-aebe-7535628a5e3e" providerId="ADAL" clId="{4E3BAD9B-7798-4DE1-A87A-E509B613AEBF}" dt="2026-03-06T14:20:18.612" v="39292"/>
          <ac:spMkLst>
            <pc:docMk/>
            <pc:sldMk cId="2089817958" sldId="269"/>
            <ac:spMk id="631" creationId="{74672A54-57EC-DFFB-CEA2-15EC26E1B9CD}"/>
          </ac:spMkLst>
        </pc:spChg>
        <pc:spChg chg="add del mod">
          <ac:chgData name="Dimitris Dervenis" userId="90b4e526-e165-46ec-aebe-7535628a5e3e" providerId="ADAL" clId="{4E3BAD9B-7798-4DE1-A87A-E509B613AEBF}" dt="2026-03-06T14:20:18.628" v="39309"/>
          <ac:spMkLst>
            <pc:docMk/>
            <pc:sldMk cId="2089817958" sldId="269"/>
            <ac:spMk id="632" creationId="{D716C737-532F-A4E4-6F12-B78A8E6A4D41}"/>
          </ac:spMkLst>
        </pc:spChg>
        <pc:spChg chg="add del mod modVis">
          <ac:chgData name="Dimitris Dervenis" userId="90b4e526-e165-46ec-aebe-7535628a5e3e" providerId="ADAL" clId="{4E3BAD9B-7798-4DE1-A87A-E509B613AEBF}" dt="2026-03-06T14:20:05.973" v="39125"/>
          <ac:spMkLst>
            <pc:docMk/>
            <pc:sldMk cId="2089817958" sldId="269"/>
            <ac:spMk id="634" creationId="{BB7123EC-714D-B139-D79F-BF03F13C86A3}"/>
          </ac:spMkLst>
        </pc:spChg>
        <pc:spChg chg="add del mod modVis">
          <ac:chgData name="Dimitris Dervenis" userId="90b4e526-e165-46ec-aebe-7535628a5e3e" providerId="ADAL" clId="{4E3BAD9B-7798-4DE1-A87A-E509B613AEBF}" dt="2026-03-06T14:20:13.110" v="39229"/>
          <ac:spMkLst>
            <pc:docMk/>
            <pc:sldMk cId="2089817958" sldId="269"/>
            <ac:spMk id="636" creationId="{2EC75D5F-1691-7903-76E4-0DB8355F60DC}"/>
          </ac:spMkLst>
        </pc:spChg>
        <pc:spChg chg="add del mod modVis">
          <ac:chgData name="Dimitris Dervenis" userId="90b4e526-e165-46ec-aebe-7535628a5e3e" providerId="ADAL" clId="{4E3BAD9B-7798-4DE1-A87A-E509B613AEBF}" dt="2026-03-06T14:20:18.732" v="39442"/>
          <ac:spMkLst>
            <pc:docMk/>
            <pc:sldMk cId="2089817958" sldId="269"/>
            <ac:spMk id="638" creationId="{6B5B8E2A-BB84-0483-CFA3-A972952DC608}"/>
          </ac:spMkLst>
        </pc:spChg>
        <pc:spChg chg="add del mod">
          <ac:chgData name="Dimitris Dervenis" userId="90b4e526-e165-46ec-aebe-7535628a5e3e" providerId="ADAL" clId="{4E3BAD9B-7798-4DE1-A87A-E509B613AEBF}" dt="2026-03-06T14:20:41.560" v="40157"/>
          <ac:spMkLst>
            <pc:docMk/>
            <pc:sldMk cId="2089817958" sldId="269"/>
            <ac:spMk id="639" creationId="{BF94EB7C-FBD8-2E5A-B96F-63198ED27901}"/>
          </ac:spMkLst>
        </pc:spChg>
        <pc:spChg chg="add del mod">
          <ac:chgData name="Dimitris Dervenis" userId="90b4e526-e165-46ec-aebe-7535628a5e3e" providerId="ADAL" clId="{4E3BAD9B-7798-4DE1-A87A-E509B613AEBF}" dt="2026-03-06T14:20:41.560" v="40156"/>
          <ac:spMkLst>
            <pc:docMk/>
            <pc:sldMk cId="2089817958" sldId="269"/>
            <ac:spMk id="640" creationId="{47A629B9-61A7-600F-7F83-F3675A680D43}"/>
          </ac:spMkLst>
        </pc:spChg>
        <pc:spChg chg="add del mod">
          <ac:chgData name="Dimitris Dervenis" userId="90b4e526-e165-46ec-aebe-7535628a5e3e" providerId="ADAL" clId="{4E3BAD9B-7798-4DE1-A87A-E509B613AEBF}" dt="2026-03-06T14:20:41.559" v="40155"/>
          <ac:spMkLst>
            <pc:docMk/>
            <pc:sldMk cId="2089817958" sldId="269"/>
            <ac:spMk id="641" creationId="{FEFBA540-010C-B156-C496-FDAFF31BF131}"/>
          </ac:spMkLst>
        </pc:spChg>
        <pc:spChg chg="add del mod modVis">
          <ac:chgData name="Dimitris Dervenis" userId="90b4e526-e165-46ec-aebe-7535628a5e3e" providerId="ADAL" clId="{4E3BAD9B-7798-4DE1-A87A-E509B613AEBF}" dt="2026-03-06T14:20:22.098" v="39696"/>
          <ac:spMkLst>
            <pc:docMk/>
            <pc:sldMk cId="2089817958" sldId="269"/>
            <ac:spMk id="643" creationId="{9794CE9A-54F6-09F6-1A21-07D750ED8779}"/>
          </ac:spMkLst>
        </pc:spChg>
        <pc:spChg chg="add del mod modVis">
          <ac:chgData name="Dimitris Dervenis" userId="90b4e526-e165-46ec-aebe-7535628a5e3e" providerId="ADAL" clId="{4E3BAD9B-7798-4DE1-A87A-E509B613AEBF}" dt="2026-03-06T14:20:31.659" v="39818"/>
          <ac:spMkLst>
            <pc:docMk/>
            <pc:sldMk cId="2089817958" sldId="269"/>
            <ac:spMk id="645" creationId="{595E913B-B535-520C-D732-60D190D8281C}"/>
          </ac:spMkLst>
        </pc:spChg>
        <pc:spChg chg="add del mod modVis">
          <ac:chgData name="Dimitris Dervenis" userId="90b4e526-e165-46ec-aebe-7535628a5e3e" providerId="ADAL" clId="{4E3BAD9B-7798-4DE1-A87A-E509B613AEBF}" dt="2026-03-06T14:20:35.304" v="40072"/>
          <ac:spMkLst>
            <pc:docMk/>
            <pc:sldMk cId="2089817958" sldId="269"/>
            <ac:spMk id="647" creationId="{FAC01EC3-6C51-3988-BF45-A33AA45EE703}"/>
          </ac:spMkLst>
        </pc:spChg>
        <pc:spChg chg="add del mod modVis">
          <ac:chgData name="Dimitris Dervenis" userId="90b4e526-e165-46ec-aebe-7535628a5e3e" providerId="ADAL" clId="{4E3BAD9B-7798-4DE1-A87A-E509B613AEBF}" dt="2026-03-06T14:20:41.651" v="40275"/>
          <ac:spMkLst>
            <pc:docMk/>
            <pc:sldMk cId="2089817958" sldId="269"/>
            <ac:spMk id="649" creationId="{DD2F6A91-18C5-2BC4-9EF3-01971A6DF33A}"/>
          </ac:spMkLst>
        </pc:spChg>
        <pc:spChg chg="add del mod">
          <ac:chgData name="Dimitris Dervenis" userId="90b4e526-e165-46ec-aebe-7535628a5e3e" providerId="ADAL" clId="{4E3BAD9B-7798-4DE1-A87A-E509B613AEBF}" dt="2026-03-06T14:22:30.511" v="40878"/>
          <ac:spMkLst>
            <pc:docMk/>
            <pc:sldMk cId="2089817958" sldId="269"/>
            <ac:spMk id="650" creationId="{EFE4DBE4-17CD-0824-E566-0B96D57AAF5C}"/>
          </ac:spMkLst>
        </pc:spChg>
        <pc:spChg chg="add del mod">
          <ac:chgData name="Dimitris Dervenis" userId="90b4e526-e165-46ec-aebe-7535628a5e3e" providerId="ADAL" clId="{4E3BAD9B-7798-4DE1-A87A-E509B613AEBF}" dt="2026-03-06T14:22:30.522" v="40895"/>
          <ac:spMkLst>
            <pc:docMk/>
            <pc:sldMk cId="2089817958" sldId="269"/>
            <ac:spMk id="651" creationId="{78BC8F44-B3EC-C5B7-3C40-E5F7E998155F}"/>
          </ac:spMkLst>
        </pc:spChg>
        <pc:spChg chg="add del mod">
          <ac:chgData name="Dimitris Dervenis" userId="90b4e526-e165-46ec-aebe-7535628a5e3e" providerId="ADAL" clId="{4E3BAD9B-7798-4DE1-A87A-E509B613AEBF}" dt="2026-03-06T14:22:30.534" v="40912"/>
          <ac:spMkLst>
            <pc:docMk/>
            <pc:sldMk cId="2089817958" sldId="269"/>
            <ac:spMk id="652" creationId="{6C41FA21-C606-C7BF-DCBC-CFFA00A16CA6}"/>
          </ac:spMkLst>
        </pc:spChg>
        <pc:spChg chg="add del mod modVis">
          <ac:chgData name="Dimitris Dervenis" userId="90b4e526-e165-46ec-aebe-7535628a5e3e" providerId="ADAL" clId="{4E3BAD9B-7798-4DE1-A87A-E509B613AEBF}" dt="2026-03-06T14:20:52.981" v="40428"/>
          <ac:spMkLst>
            <pc:docMk/>
            <pc:sldMk cId="2089817958" sldId="269"/>
            <ac:spMk id="654" creationId="{4750387F-09E9-0C2E-8075-007E835CD636}"/>
          </ac:spMkLst>
        </pc:spChg>
        <pc:spChg chg="add del mod modVis">
          <ac:chgData name="Dimitris Dervenis" userId="90b4e526-e165-46ec-aebe-7535628a5e3e" providerId="ADAL" clId="{4E3BAD9B-7798-4DE1-A87A-E509B613AEBF}" dt="2026-03-06T14:21:22.979" v="40549"/>
          <ac:spMkLst>
            <pc:docMk/>
            <pc:sldMk cId="2089817958" sldId="269"/>
            <ac:spMk id="656" creationId="{1405DC91-8BFD-90A3-0714-410E0C24B324}"/>
          </ac:spMkLst>
        </pc:spChg>
        <pc:spChg chg="add del mod modVis">
          <ac:chgData name="Dimitris Dervenis" userId="90b4e526-e165-46ec-aebe-7535628a5e3e" providerId="ADAL" clId="{4E3BAD9B-7798-4DE1-A87A-E509B613AEBF}" dt="2026-03-06T14:21:43.238" v="40648"/>
          <ac:spMkLst>
            <pc:docMk/>
            <pc:sldMk cId="2089817958" sldId="269"/>
            <ac:spMk id="658" creationId="{0575C753-CD7F-45B6-1399-6B44B5F49790}"/>
          </ac:spMkLst>
        </pc:spChg>
        <pc:spChg chg="add del mod modVis">
          <ac:chgData name="Dimitris Dervenis" userId="90b4e526-e165-46ec-aebe-7535628a5e3e" providerId="ADAL" clId="{4E3BAD9B-7798-4DE1-A87A-E509B613AEBF}" dt="2026-03-06T14:21:51.850" v="40747"/>
          <ac:spMkLst>
            <pc:docMk/>
            <pc:sldMk cId="2089817958" sldId="269"/>
            <ac:spMk id="660" creationId="{DF15CAB7-3605-BA4F-593D-DFD81B4F33A2}"/>
          </ac:spMkLst>
        </pc:spChg>
        <pc:spChg chg="add del mod modVis">
          <ac:chgData name="Dimitris Dervenis" userId="90b4e526-e165-46ec-aebe-7535628a5e3e" providerId="ADAL" clId="{4E3BAD9B-7798-4DE1-A87A-E509B613AEBF}" dt="2026-03-06T14:22:03.959" v="40842"/>
          <ac:spMkLst>
            <pc:docMk/>
            <pc:sldMk cId="2089817958" sldId="269"/>
            <ac:spMk id="662" creationId="{D4B4F60B-6805-ACB4-C77B-267C6E84E835}"/>
          </ac:spMkLst>
        </pc:spChg>
        <pc:spChg chg="add del mod modVis">
          <ac:chgData name="Dimitris Dervenis" userId="90b4e526-e165-46ec-aebe-7535628a5e3e" providerId="ADAL" clId="{4E3BAD9B-7798-4DE1-A87A-E509B613AEBF}" dt="2026-03-06T14:22:30.646" v="41039"/>
          <ac:spMkLst>
            <pc:docMk/>
            <pc:sldMk cId="2089817958" sldId="269"/>
            <ac:spMk id="664" creationId="{E232A94A-1810-D45B-B5B6-17ACCFB399B6}"/>
          </ac:spMkLst>
        </pc:spChg>
        <pc:spChg chg="add del mod">
          <ac:chgData name="Dimitris Dervenis" userId="90b4e526-e165-46ec-aebe-7535628a5e3e" providerId="ADAL" clId="{4E3BAD9B-7798-4DE1-A87A-E509B613AEBF}" dt="2026-03-06T14:22:58.763" v="41075"/>
          <ac:spMkLst>
            <pc:docMk/>
            <pc:sldMk cId="2089817958" sldId="269"/>
            <ac:spMk id="665" creationId="{441D8019-59C6-DCDF-86F2-CBBA499AFDB2}"/>
          </ac:spMkLst>
        </pc:spChg>
        <pc:spChg chg="add del mod">
          <ac:chgData name="Dimitris Dervenis" userId="90b4e526-e165-46ec-aebe-7535628a5e3e" providerId="ADAL" clId="{4E3BAD9B-7798-4DE1-A87A-E509B613AEBF}" dt="2026-03-06T14:22:58.775" v="41092"/>
          <ac:spMkLst>
            <pc:docMk/>
            <pc:sldMk cId="2089817958" sldId="269"/>
            <ac:spMk id="666" creationId="{429BE1A4-E147-6BCC-CC5D-274BAAB7DC4D}"/>
          </ac:spMkLst>
        </pc:spChg>
        <pc:spChg chg="add del mod">
          <ac:chgData name="Dimitris Dervenis" userId="90b4e526-e165-46ec-aebe-7535628a5e3e" providerId="ADAL" clId="{4E3BAD9B-7798-4DE1-A87A-E509B613AEBF}" dt="2026-03-06T14:22:58.785" v="41109"/>
          <ac:spMkLst>
            <pc:docMk/>
            <pc:sldMk cId="2089817958" sldId="269"/>
            <ac:spMk id="667" creationId="{EDF1D843-09A3-4B59-134D-86513F0F2226}"/>
          </ac:spMkLst>
        </pc:spChg>
        <pc:spChg chg="add del mod ord">
          <ac:chgData name="Dimitris Dervenis" userId="90b4e526-e165-46ec-aebe-7535628a5e3e" providerId="ADAL" clId="{4E3BAD9B-7798-4DE1-A87A-E509B613AEBF}" dt="2026-03-06T14:22:58.794" v="41121"/>
          <ac:spMkLst>
            <pc:docMk/>
            <pc:sldMk cId="2089817958" sldId="269"/>
            <ac:spMk id="668" creationId="{17556C1A-C1A9-0656-AD9B-4B209F04F26E}"/>
          </ac:spMkLst>
        </pc:spChg>
        <pc:spChg chg="add del mod ord">
          <ac:chgData name="Dimitris Dervenis" userId="90b4e526-e165-46ec-aebe-7535628a5e3e" providerId="ADAL" clId="{4E3BAD9B-7798-4DE1-A87A-E509B613AEBF}" dt="2026-03-06T14:22:58.805" v="41139"/>
          <ac:spMkLst>
            <pc:docMk/>
            <pc:sldMk cId="2089817958" sldId="269"/>
            <ac:spMk id="669" creationId="{83421448-A5DC-A21E-0C0F-865BBFB0C06D}"/>
          </ac:spMkLst>
        </pc:spChg>
        <pc:spChg chg="add del mod">
          <ac:chgData name="Dimitris Dervenis" userId="90b4e526-e165-46ec-aebe-7535628a5e3e" providerId="ADAL" clId="{4E3BAD9B-7798-4DE1-A87A-E509B613AEBF}" dt="2026-03-06T14:22:58.817" v="41156"/>
          <ac:spMkLst>
            <pc:docMk/>
            <pc:sldMk cId="2089817958" sldId="269"/>
            <ac:spMk id="670" creationId="{8C4EFA7D-ED7C-9CB1-7D97-98CE278273E9}"/>
          </ac:spMkLst>
        </pc:spChg>
        <pc:spChg chg="add del mod modVis">
          <ac:chgData name="Dimitris Dervenis" userId="90b4e526-e165-46ec-aebe-7535628a5e3e" providerId="ADAL" clId="{4E3BAD9B-7798-4DE1-A87A-E509B613AEBF}" dt="2026-03-06T14:22:58.942" v="41343"/>
          <ac:spMkLst>
            <pc:docMk/>
            <pc:sldMk cId="2089817958" sldId="269"/>
            <ac:spMk id="672" creationId="{A7C23565-0576-2BDE-B824-20B31FA583F0}"/>
          </ac:spMkLst>
        </pc:spChg>
        <pc:spChg chg="add del mod">
          <ac:chgData name="Dimitris Dervenis" userId="90b4e526-e165-46ec-aebe-7535628a5e3e" providerId="ADAL" clId="{4E3BAD9B-7798-4DE1-A87A-E509B613AEBF}" dt="2026-03-06T14:23:07.574" v="41379"/>
          <ac:spMkLst>
            <pc:docMk/>
            <pc:sldMk cId="2089817958" sldId="269"/>
            <ac:spMk id="673" creationId="{C18B295B-BCB4-8364-48AE-780FBFE4ABE8}"/>
          </ac:spMkLst>
        </pc:spChg>
        <pc:spChg chg="add del mod">
          <ac:chgData name="Dimitris Dervenis" userId="90b4e526-e165-46ec-aebe-7535628a5e3e" providerId="ADAL" clId="{4E3BAD9B-7798-4DE1-A87A-E509B613AEBF}" dt="2026-03-06T14:23:07.586" v="41396"/>
          <ac:spMkLst>
            <pc:docMk/>
            <pc:sldMk cId="2089817958" sldId="269"/>
            <ac:spMk id="674" creationId="{5753E973-5F19-612B-F8E4-923EBAAAC5E7}"/>
          </ac:spMkLst>
        </pc:spChg>
        <pc:spChg chg="add del mod">
          <ac:chgData name="Dimitris Dervenis" userId="90b4e526-e165-46ec-aebe-7535628a5e3e" providerId="ADAL" clId="{4E3BAD9B-7798-4DE1-A87A-E509B613AEBF}" dt="2026-03-06T14:23:07.598" v="41413"/>
          <ac:spMkLst>
            <pc:docMk/>
            <pc:sldMk cId="2089817958" sldId="269"/>
            <ac:spMk id="675" creationId="{CA8C1FB2-9E2A-3BFE-F930-5712D941FCB9}"/>
          </ac:spMkLst>
        </pc:spChg>
        <pc:spChg chg="add del mod">
          <ac:chgData name="Dimitris Dervenis" userId="90b4e526-e165-46ec-aebe-7535628a5e3e" providerId="ADAL" clId="{4E3BAD9B-7798-4DE1-A87A-E509B613AEBF}" dt="2026-03-06T14:23:07.605" v="41424"/>
          <ac:spMkLst>
            <pc:docMk/>
            <pc:sldMk cId="2089817958" sldId="269"/>
            <ac:spMk id="676" creationId="{A8DAB06E-535C-8EA9-6C3A-1B92DAD826D9}"/>
          </ac:spMkLst>
        </pc:spChg>
        <pc:spChg chg="add del mod">
          <ac:chgData name="Dimitris Dervenis" userId="90b4e526-e165-46ec-aebe-7535628a5e3e" providerId="ADAL" clId="{4E3BAD9B-7798-4DE1-A87A-E509B613AEBF}" dt="2026-03-06T14:23:07.614" v="41438"/>
          <ac:spMkLst>
            <pc:docMk/>
            <pc:sldMk cId="2089817958" sldId="269"/>
            <ac:spMk id="677" creationId="{E9BEFFF1-C41D-8000-BEF7-BF2D8AD61F8A}"/>
          </ac:spMkLst>
        </pc:spChg>
        <pc:spChg chg="add del mod">
          <ac:chgData name="Dimitris Dervenis" userId="90b4e526-e165-46ec-aebe-7535628a5e3e" providerId="ADAL" clId="{4E3BAD9B-7798-4DE1-A87A-E509B613AEBF}" dt="2026-03-06T14:23:07.623" v="41452"/>
          <ac:spMkLst>
            <pc:docMk/>
            <pc:sldMk cId="2089817958" sldId="269"/>
            <ac:spMk id="678" creationId="{EE5F93C2-A4D7-03CB-5054-0BBA26D5ACA1}"/>
          </ac:spMkLst>
        </pc:spChg>
        <pc:spChg chg="add del mod">
          <ac:chgData name="Dimitris Dervenis" userId="90b4e526-e165-46ec-aebe-7535628a5e3e" providerId="ADAL" clId="{4E3BAD9B-7798-4DE1-A87A-E509B613AEBF}" dt="2026-03-06T14:23:07.633" v="41470"/>
          <ac:spMkLst>
            <pc:docMk/>
            <pc:sldMk cId="2089817958" sldId="269"/>
            <ac:spMk id="679" creationId="{15CFD102-00A8-3729-B3C9-4E746DF916BC}"/>
          </ac:spMkLst>
        </pc:spChg>
        <pc:spChg chg="add del mod">
          <ac:chgData name="Dimitris Dervenis" userId="90b4e526-e165-46ec-aebe-7535628a5e3e" providerId="ADAL" clId="{4E3BAD9B-7798-4DE1-A87A-E509B613AEBF}" dt="2026-03-06T14:23:07.633" v="41469"/>
          <ac:spMkLst>
            <pc:docMk/>
            <pc:sldMk cId="2089817958" sldId="269"/>
            <ac:spMk id="680" creationId="{CEF23296-4449-0768-F662-C0F22864ECED}"/>
          </ac:spMkLst>
        </pc:spChg>
        <pc:spChg chg="add del mod">
          <ac:chgData name="Dimitris Dervenis" userId="90b4e526-e165-46ec-aebe-7535628a5e3e" providerId="ADAL" clId="{4E3BAD9B-7798-4DE1-A87A-E509B613AEBF}" dt="2026-03-06T14:23:07.632" v="41468"/>
          <ac:spMkLst>
            <pc:docMk/>
            <pc:sldMk cId="2089817958" sldId="269"/>
            <ac:spMk id="681" creationId="{A587FBBF-C23F-D26B-B896-F40047DC64DE}"/>
          </ac:spMkLst>
        </pc:spChg>
        <pc:spChg chg="add del mod ord">
          <ac:chgData name="Dimitris Dervenis" userId="90b4e526-e165-46ec-aebe-7535628a5e3e" providerId="ADAL" clId="{4E3BAD9B-7798-4DE1-A87A-E509B613AEBF}" dt="2026-03-06T14:23:07.632" v="41467"/>
          <ac:spMkLst>
            <pc:docMk/>
            <pc:sldMk cId="2089817958" sldId="269"/>
            <ac:spMk id="682" creationId="{8B66AF7A-6436-D00B-F202-F7622526698F}"/>
          </ac:spMkLst>
        </pc:spChg>
        <pc:spChg chg="add del mod ord">
          <ac:chgData name="Dimitris Dervenis" userId="90b4e526-e165-46ec-aebe-7535628a5e3e" providerId="ADAL" clId="{4E3BAD9B-7798-4DE1-A87A-E509B613AEBF}" dt="2026-03-06T14:23:07.631" v="41465"/>
          <ac:spMkLst>
            <pc:docMk/>
            <pc:sldMk cId="2089817958" sldId="269"/>
            <ac:spMk id="683" creationId="{56F8EF3A-078D-5DB1-5106-D8E500133E81}"/>
          </ac:spMkLst>
        </pc:spChg>
        <pc:spChg chg="add del mod">
          <ac:chgData name="Dimitris Dervenis" userId="90b4e526-e165-46ec-aebe-7535628a5e3e" providerId="ADAL" clId="{4E3BAD9B-7798-4DE1-A87A-E509B613AEBF}" dt="2026-03-06T14:23:07.630" v="41463"/>
          <ac:spMkLst>
            <pc:docMk/>
            <pc:sldMk cId="2089817958" sldId="269"/>
            <ac:spMk id="684" creationId="{4949919B-C05B-449A-816E-5C25BCE6EF5B}"/>
          </ac:spMkLst>
        </pc:spChg>
        <pc:spChg chg="add del mod modVis">
          <ac:chgData name="Dimitris Dervenis" userId="90b4e526-e165-46ec-aebe-7535628a5e3e" providerId="ADAL" clId="{4E3BAD9B-7798-4DE1-A87A-E509B613AEBF}" dt="2026-03-06T14:23:07.708" v="41563"/>
          <ac:spMkLst>
            <pc:docMk/>
            <pc:sldMk cId="2089817958" sldId="269"/>
            <ac:spMk id="686" creationId="{C1ACB072-CEBD-F6EE-0590-74F29EECB620}"/>
          </ac:spMkLst>
        </pc:spChg>
        <pc:spChg chg="add del mod">
          <ac:chgData name="Dimitris Dervenis" userId="90b4e526-e165-46ec-aebe-7535628a5e3e" providerId="ADAL" clId="{4E3BAD9B-7798-4DE1-A87A-E509B613AEBF}" dt="2026-03-06T14:23:43.564" v="41697"/>
          <ac:spMkLst>
            <pc:docMk/>
            <pc:sldMk cId="2089817958" sldId="269"/>
            <ac:spMk id="687" creationId="{F9B6B5E7-7F01-CF6F-B8A5-D04810B28A5E}"/>
          </ac:spMkLst>
        </pc:spChg>
        <pc:spChg chg="add del mod">
          <ac:chgData name="Dimitris Dervenis" userId="90b4e526-e165-46ec-aebe-7535628a5e3e" providerId="ADAL" clId="{4E3BAD9B-7798-4DE1-A87A-E509B613AEBF}" dt="2026-03-06T14:23:43.576" v="41714"/>
          <ac:spMkLst>
            <pc:docMk/>
            <pc:sldMk cId="2089817958" sldId="269"/>
            <ac:spMk id="688" creationId="{E535E7E0-1FBE-FBF2-A292-1B8385C21596}"/>
          </ac:spMkLst>
        </pc:spChg>
        <pc:spChg chg="add del mod">
          <ac:chgData name="Dimitris Dervenis" userId="90b4e526-e165-46ec-aebe-7535628a5e3e" providerId="ADAL" clId="{4E3BAD9B-7798-4DE1-A87A-E509B613AEBF}" dt="2026-03-06T14:23:43.589" v="41731"/>
          <ac:spMkLst>
            <pc:docMk/>
            <pc:sldMk cId="2089817958" sldId="269"/>
            <ac:spMk id="689" creationId="{F8C7A76B-2961-EBE9-F4F6-548AE1302985}"/>
          </ac:spMkLst>
        </pc:spChg>
        <pc:spChg chg="add del mod ord">
          <ac:chgData name="Dimitris Dervenis" userId="90b4e526-e165-46ec-aebe-7535628a5e3e" providerId="ADAL" clId="{4E3BAD9B-7798-4DE1-A87A-E509B613AEBF}" dt="2026-03-06T14:23:43.597" v="41743"/>
          <ac:spMkLst>
            <pc:docMk/>
            <pc:sldMk cId="2089817958" sldId="269"/>
            <ac:spMk id="690" creationId="{3685B449-A3D0-3352-690B-02AC9BCFA5D4}"/>
          </ac:spMkLst>
        </pc:spChg>
        <pc:spChg chg="add del mod ord">
          <ac:chgData name="Dimitris Dervenis" userId="90b4e526-e165-46ec-aebe-7535628a5e3e" providerId="ADAL" clId="{4E3BAD9B-7798-4DE1-A87A-E509B613AEBF}" dt="2026-03-06T14:23:43.608" v="41761"/>
          <ac:spMkLst>
            <pc:docMk/>
            <pc:sldMk cId="2089817958" sldId="269"/>
            <ac:spMk id="691" creationId="{4F1A3467-F00A-FAD7-C022-10B6A0204920}"/>
          </ac:spMkLst>
        </pc:spChg>
        <pc:spChg chg="add del mod">
          <ac:chgData name="Dimitris Dervenis" userId="90b4e526-e165-46ec-aebe-7535628a5e3e" providerId="ADAL" clId="{4E3BAD9B-7798-4DE1-A87A-E509B613AEBF}" dt="2026-03-06T14:23:43.619" v="41778"/>
          <ac:spMkLst>
            <pc:docMk/>
            <pc:sldMk cId="2089817958" sldId="269"/>
            <ac:spMk id="692" creationId="{377D8369-D402-17FA-C33A-4D01F8855B0F}"/>
          </ac:spMkLst>
        </pc:spChg>
        <pc:spChg chg="add del mod modVis">
          <ac:chgData name="Dimitris Dervenis" userId="90b4e526-e165-46ec-aebe-7535628a5e3e" providerId="ADAL" clId="{4E3BAD9B-7798-4DE1-A87A-E509B613AEBF}" dt="2026-03-06T14:23:28.224" v="41655"/>
          <ac:spMkLst>
            <pc:docMk/>
            <pc:sldMk cId="2089817958" sldId="269"/>
            <ac:spMk id="694" creationId="{B33A583E-61F0-65DD-BEF0-ACFF57441C2A}"/>
          </ac:spMkLst>
        </pc:spChg>
        <pc:spChg chg="add del mod modVis">
          <ac:chgData name="Dimitris Dervenis" userId="90b4e526-e165-46ec-aebe-7535628a5e3e" providerId="ADAL" clId="{4E3BAD9B-7798-4DE1-A87A-E509B613AEBF}" dt="2026-03-06T14:23:48.549" v="45111"/>
          <ac:spMkLst>
            <pc:docMk/>
            <pc:sldMk cId="2089817958" sldId="269"/>
            <ac:spMk id="696" creationId="{46BFA220-F740-CB72-FC34-2F72DB4CB0B9}"/>
          </ac:spMkLst>
        </pc:spChg>
        <pc:spChg chg="add del mod">
          <ac:chgData name="Dimitris Dervenis" userId="90b4e526-e165-46ec-aebe-7535628a5e3e" providerId="ADAL" clId="{4E3BAD9B-7798-4DE1-A87A-E509B613AEBF}" dt="2026-03-06T14:23:54.788" v="45153"/>
          <ac:spMkLst>
            <pc:docMk/>
            <pc:sldMk cId="2089817958" sldId="269"/>
            <ac:spMk id="697" creationId="{5943B6C2-35CE-1E46-E5C0-5502541DDC1B}"/>
          </ac:spMkLst>
        </pc:spChg>
        <pc:spChg chg="add del mod">
          <ac:chgData name="Dimitris Dervenis" userId="90b4e526-e165-46ec-aebe-7535628a5e3e" providerId="ADAL" clId="{4E3BAD9B-7798-4DE1-A87A-E509B613AEBF}" dt="2026-03-06T14:23:54.800" v="45170"/>
          <ac:spMkLst>
            <pc:docMk/>
            <pc:sldMk cId="2089817958" sldId="269"/>
            <ac:spMk id="698" creationId="{3A745099-F1B6-9958-D1C1-ED44331AFED6}"/>
          </ac:spMkLst>
        </pc:spChg>
        <pc:spChg chg="add del mod">
          <ac:chgData name="Dimitris Dervenis" userId="90b4e526-e165-46ec-aebe-7535628a5e3e" providerId="ADAL" clId="{4E3BAD9B-7798-4DE1-A87A-E509B613AEBF}" dt="2026-03-06T14:23:54.812" v="45187"/>
          <ac:spMkLst>
            <pc:docMk/>
            <pc:sldMk cId="2089817958" sldId="269"/>
            <ac:spMk id="699" creationId="{9BE4590B-1B5E-9E4B-88A0-482A3FA7D209}"/>
          </ac:spMkLst>
        </pc:spChg>
        <pc:spChg chg="add del mod">
          <ac:chgData name="Dimitris Dervenis" userId="90b4e526-e165-46ec-aebe-7535628a5e3e" providerId="ADAL" clId="{4E3BAD9B-7798-4DE1-A87A-E509B613AEBF}" dt="2026-03-06T14:29:50.758" v="47631"/>
          <ac:spMkLst>
            <pc:docMk/>
            <pc:sldMk cId="2089817958" sldId="269"/>
            <ac:spMk id="700" creationId="{1E5032BA-1477-C554-F0A4-2AA2CA5DFA15}"/>
          </ac:spMkLst>
        </pc:spChg>
        <pc:spChg chg="add del mod">
          <ac:chgData name="Dimitris Dervenis" userId="90b4e526-e165-46ec-aebe-7535628a5e3e" providerId="ADAL" clId="{4E3BAD9B-7798-4DE1-A87A-E509B613AEBF}" dt="2026-03-06T14:29:50.758" v="47648"/>
          <ac:spMkLst>
            <pc:docMk/>
            <pc:sldMk cId="2089817958" sldId="269"/>
            <ac:spMk id="701" creationId="{9CDF945E-CE46-9C3F-321C-C205632BAA9E}"/>
          </ac:spMkLst>
        </pc:spChg>
        <pc:spChg chg="add del mod">
          <ac:chgData name="Dimitris Dervenis" userId="90b4e526-e165-46ec-aebe-7535628a5e3e" providerId="ADAL" clId="{4E3BAD9B-7798-4DE1-A87A-E509B613AEBF}" dt="2026-03-06T14:29:50.774" v="47665"/>
          <ac:spMkLst>
            <pc:docMk/>
            <pc:sldMk cId="2089817958" sldId="269"/>
            <ac:spMk id="702" creationId="{6DD41BB3-E57E-9147-2920-BCD0E970D552}"/>
          </ac:spMkLst>
        </pc:spChg>
        <pc:spChg chg="add del mod">
          <ac:chgData name="Dimitris Dervenis" userId="90b4e526-e165-46ec-aebe-7535628a5e3e" providerId="ADAL" clId="{4E3BAD9B-7798-4DE1-A87A-E509B613AEBF}" dt="2026-03-06T14:29:50.774" v="47676"/>
          <ac:spMkLst>
            <pc:docMk/>
            <pc:sldMk cId="2089817958" sldId="269"/>
            <ac:spMk id="703" creationId="{B39891C0-84D6-24DC-3E4B-B423CDC4EC15}"/>
          </ac:spMkLst>
        </pc:spChg>
        <pc:spChg chg="add del mod">
          <ac:chgData name="Dimitris Dervenis" userId="90b4e526-e165-46ec-aebe-7535628a5e3e" providerId="ADAL" clId="{4E3BAD9B-7798-4DE1-A87A-E509B613AEBF}" dt="2026-03-06T14:29:50.790" v="47693"/>
          <ac:spMkLst>
            <pc:docMk/>
            <pc:sldMk cId="2089817958" sldId="269"/>
            <ac:spMk id="704" creationId="{C9D675EE-5DEE-4EF8-74C0-A78A41531C25}"/>
          </ac:spMkLst>
        </pc:spChg>
        <pc:spChg chg="add del mod">
          <ac:chgData name="Dimitris Dervenis" userId="90b4e526-e165-46ec-aebe-7535628a5e3e" providerId="ADAL" clId="{4E3BAD9B-7798-4DE1-A87A-E509B613AEBF}" dt="2026-03-06T14:29:50.806" v="47710"/>
          <ac:spMkLst>
            <pc:docMk/>
            <pc:sldMk cId="2089817958" sldId="269"/>
            <ac:spMk id="705" creationId="{045AA320-1E60-7247-4ACE-241387A27F02}"/>
          </ac:spMkLst>
        </pc:spChg>
        <pc:spChg chg="add del mod ord">
          <ac:chgData name="Dimitris Dervenis" userId="90b4e526-e165-46ec-aebe-7535628a5e3e" providerId="ADAL" clId="{4E3BAD9B-7798-4DE1-A87A-E509B613AEBF}" dt="2026-03-06T14:23:58.497" v="45691"/>
          <ac:spMkLst>
            <pc:docMk/>
            <pc:sldMk cId="2089817958" sldId="269"/>
            <ac:spMk id="706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4:23:58.497" v="45695"/>
          <ac:spMkLst>
            <pc:docMk/>
            <pc:sldMk cId="2089817958" sldId="269"/>
            <ac:spMk id="707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4:23:58.503" v="45699"/>
          <ac:spMkLst>
            <pc:docMk/>
            <pc:sldMk cId="2089817958" sldId="269"/>
            <ac:spMk id="708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4:23:58.503" v="45701"/>
          <ac:spMkLst>
            <pc:docMk/>
            <pc:sldMk cId="2089817958" sldId="269"/>
            <ac:spMk id="709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4:23:58.503" v="45703"/>
          <ac:spMkLst>
            <pc:docMk/>
            <pc:sldMk cId="2089817958" sldId="269"/>
            <ac:spMk id="710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4:23:58.503" v="45705"/>
          <ac:spMkLst>
            <pc:docMk/>
            <pc:sldMk cId="2089817958" sldId="269"/>
            <ac:spMk id="711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4:23:58.503" v="45707"/>
          <ac:spMkLst>
            <pc:docMk/>
            <pc:sldMk cId="2089817958" sldId="269"/>
            <ac:spMk id="712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4:23:58.503" v="45709"/>
          <ac:spMkLst>
            <pc:docMk/>
            <pc:sldMk cId="2089817958" sldId="269"/>
            <ac:spMk id="713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4:23:58.503" v="45711"/>
          <ac:spMkLst>
            <pc:docMk/>
            <pc:sldMk cId="2089817958" sldId="269"/>
            <ac:spMk id="714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4:23:58.503" v="45713"/>
          <ac:spMkLst>
            <pc:docMk/>
            <pc:sldMk cId="2089817958" sldId="269"/>
            <ac:spMk id="715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4:23:54.903" v="45257"/>
          <ac:spMkLst>
            <pc:docMk/>
            <pc:sldMk cId="2089817958" sldId="269"/>
            <ac:spMk id="716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4:23:58.503" v="45715"/>
          <ac:spMkLst>
            <pc:docMk/>
            <pc:sldMk cId="2089817958" sldId="269"/>
            <ac:spMk id="717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4:23:54.907" v="45263"/>
          <ac:spMkLst>
            <pc:docMk/>
            <pc:sldMk cId="2089817958" sldId="269"/>
            <ac:spMk id="718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4:23:54.908" v="45265"/>
          <ac:spMkLst>
            <pc:docMk/>
            <pc:sldMk cId="2089817958" sldId="269"/>
            <ac:spMk id="719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4:23:54.909" v="45267"/>
          <ac:spMkLst>
            <pc:docMk/>
            <pc:sldMk cId="2089817958" sldId="269"/>
            <ac:spMk id="720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4:23:54.910" v="45269"/>
          <ac:spMkLst>
            <pc:docMk/>
            <pc:sldMk cId="2089817958" sldId="269"/>
            <ac:spMk id="721" creationId="{34BB78CB-1F63-1E38-1ED3-B93D7D922977}"/>
          </ac:spMkLst>
        </pc:spChg>
        <pc:spChg chg="add del mod ord">
          <ac:chgData name="Dimitris Dervenis" userId="90b4e526-e165-46ec-aebe-7535628a5e3e" providerId="ADAL" clId="{4E3BAD9B-7798-4DE1-A87A-E509B613AEBF}" dt="2026-03-06T14:23:54.911" v="45271"/>
          <ac:spMkLst>
            <pc:docMk/>
            <pc:sldMk cId="2089817958" sldId="269"/>
            <ac:spMk id="722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44:48.463" v="50703"/>
          <ac:spMkLst>
            <pc:docMk/>
            <pc:sldMk cId="2089817958" sldId="269"/>
            <ac:spMk id="723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25.531" v="46250"/>
          <ac:spMkLst>
            <pc:docMk/>
            <pc:sldMk cId="2089817958" sldId="269"/>
            <ac:spMk id="724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25.526" v="46249"/>
          <ac:spMkLst>
            <pc:docMk/>
            <pc:sldMk cId="2089817958" sldId="269"/>
            <ac:spMk id="725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25.531" v="46251"/>
          <ac:spMkLst>
            <pc:docMk/>
            <pc:sldMk cId="2089817958" sldId="269"/>
            <ac:spMk id="726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36.385" v="46424"/>
          <ac:spMkLst>
            <pc:docMk/>
            <pc:sldMk cId="2089817958" sldId="269"/>
            <ac:spMk id="727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36.381" v="46421"/>
          <ac:spMkLst>
            <pc:docMk/>
            <pc:sldMk cId="2089817958" sldId="269"/>
            <ac:spMk id="728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36.384" v="46422"/>
          <ac:spMkLst>
            <pc:docMk/>
            <pc:sldMk cId="2089817958" sldId="269"/>
            <ac:spMk id="729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36.385" v="46423"/>
          <ac:spMkLst>
            <pc:docMk/>
            <pc:sldMk cId="2089817958" sldId="269"/>
            <ac:spMk id="730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40.996" v="46591"/>
          <ac:spMkLst>
            <pc:docMk/>
            <pc:sldMk cId="2089817958" sldId="269"/>
            <ac:spMk id="731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40.993" v="46590"/>
          <ac:spMkLst>
            <pc:docMk/>
            <pc:sldMk cId="2089817958" sldId="269"/>
            <ac:spMk id="732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40.997" v="46592"/>
          <ac:spMkLst>
            <pc:docMk/>
            <pc:sldMk cId="2089817958" sldId="269"/>
            <ac:spMk id="733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40.997" v="46593"/>
          <ac:spMkLst>
            <pc:docMk/>
            <pc:sldMk cId="2089817958" sldId="269"/>
            <ac:spMk id="734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45.182" v="46758"/>
          <ac:spMkLst>
            <pc:docMk/>
            <pc:sldMk cId="2089817958" sldId="269"/>
            <ac:spMk id="735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45.174" v="46755"/>
          <ac:spMkLst>
            <pc:docMk/>
            <pc:sldMk cId="2089817958" sldId="269"/>
            <ac:spMk id="736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45.179" v="46756"/>
          <ac:spMkLst>
            <pc:docMk/>
            <pc:sldMk cId="2089817958" sldId="269"/>
            <ac:spMk id="737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45.181" v="46757"/>
          <ac:spMkLst>
            <pc:docMk/>
            <pc:sldMk cId="2089817958" sldId="269"/>
            <ac:spMk id="738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50.672" v="46919"/>
          <ac:spMkLst>
            <pc:docMk/>
            <pc:sldMk cId="2089817958" sldId="269"/>
            <ac:spMk id="739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50.668" v="46916"/>
          <ac:spMkLst>
            <pc:docMk/>
            <pc:sldMk cId="2089817958" sldId="269"/>
            <ac:spMk id="740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50.670" v="46917"/>
          <ac:spMkLst>
            <pc:docMk/>
            <pc:sldMk cId="2089817958" sldId="269"/>
            <ac:spMk id="741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50.671" v="46918"/>
          <ac:spMkLst>
            <pc:docMk/>
            <pc:sldMk cId="2089817958" sldId="269"/>
            <ac:spMk id="742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58.977" v="47075"/>
          <ac:spMkLst>
            <pc:docMk/>
            <pc:sldMk cId="2089817958" sldId="269"/>
            <ac:spMk id="743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58.977" v="47073"/>
          <ac:spMkLst>
            <pc:docMk/>
            <pc:sldMk cId="2089817958" sldId="269"/>
            <ac:spMk id="744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4:58.977" v="47074"/>
          <ac:spMkLst>
            <pc:docMk/>
            <pc:sldMk cId="2089817958" sldId="269"/>
            <ac:spMk id="745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44:48.441" v="50656"/>
          <ac:spMkLst>
            <pc:docMk/>
            <pc:sldMk cId="2089817958" sldId="269"/>
            <ac:spMk id="746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44:48.439" v="50653"/>
          <ac:spMkLst>
            <pc:docMk/>
            <pc:sldMk cId="2089817958" sldId="269"/>
            <ac:spMk id="747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5:08.611" v="47227"/>
          <ac:spMkLst>
            <pc:docMk/>
            <pc:sldMk cId="2089817958" sldId="269"/>
            <ac:spMk id="748" creationId="{34BB78CB-1F63-1E38-1ED3-B93D7D922977}"/>
          </ac:spMkLst>
        </pc:spChg>
        <pc:spChg chg="add del mod">
          <ac:chgData name="Dimitris Dervenis" userId="90b4e526-e165-46ec-aebe-7535628a5e3e" providerId="ADAL" clId="{4E3BAD9B-7798-4DE1-A87A-E509B613AEBF}" dt="2026-03-06T14:25:08.608" v="47226"/>
          <ac:spMkLst>
            <pc:docMk/>
            <pc:sldMk cId="2089817958" sldId="269"/>
            <ac:spMk id="749" creationId="{34BB78CB-1F63-1E38-1ED3-B93D7D922977}"/>
          </ac:spMkLst>
        </pc:spChg>
        <pc:spChg chg="add del mod modVis">
          <ac:chgData name="Dimitris Dervenis" userId="90b4e526-e165-46ec-aebe-7535628a5e3e" providerId="ADAL" clId="{4E3BAD9B-7798-4DE1-A87A-E509B613AEBF}" dt="2026-03-06T14:23:54.994" v="45424"/>
          <ac:spMkLst>
            <pc:docMk/>
            <pc:sldMk cId="2089817958" sldId="269"/>
            <ac:spMk id="778" creationId="{A6267747-BF4C-0377-7D27-0AB415CDDC06}"/>
          </ac:spMkLst>
        </pc:spChg>
        <pc:spChg chg="add del mod">
          <ac:chgData name="Dimitris Dervenis" userId="90b4e526-e165-46ec-aebe-7535628a5e3e" providerId="ADAL" clId="{4E3BAD9B-7798-4DE1-A87A-E509B613AEBF}" dt="2026-03-06T14:29:50.726" v="47586"/>
          <ac:spMkLst>
            <pc:docMk/>
            <pc:sldMk cId="2089817958" sldId="269"/>
            <ac:spMk id="779" creationId="{F55432CF-8A32-EEB5-3307-E7AD170286D1}"/>
          </ac:spMkLst>
        </pc:spChg>
        <pc:spChg chg="add del mod">
          <ac:chgData name="Dimitris Dervenis" userId="90b4e526-e165-46ec-aebe-7535628a5e3e" providerId="ADAL" clId="{4E3BAD9B-7798-4DE1-A87A-E509B613AEBF}" dt="2026-03-06T14:29:50.726" v="47603"/>
          <ac:spMkLst>
            <pc:docMk/>
            <pc:sldMk cId="2089817958" sldId="269"/>
            <ac:spMk id="780" creationId="{431BEEE5-25A8-F819-5954-725116AAC971}"/>
          </ac:spMkLst>
        </pc:spChg>
        <pc:spChg chg="add del mod">
          <ac:chgData name="Dimitris Dervenis" userId="90b4e526-e165-46ec-aebe-7535628a5e3e" providerId="ADAL" clId="{4E3BAD9B-7798-4DE1-A87A-E509B613AEBF}" dt="2026-03-06T14:29:50.742" v="47620"/>
          <ac:spMkLst>
            <pc:docMk/>
            <pc:sldMk cId="2089817958" sldId="269"/>
            <ac:spMk id="781" creationId="{E83394B6-5DDC-297D-7FA4-10ADF4020E41}"/>
          </ac:spMkLst>
        </pc:spChg>
        <pc:spChg chg="add del mod modVis">
          <ac:chgData name="Dimitris Dervenis" userId="90b4e526-e165-46ec-aebe-7535628a5e3e" providerId="ADAL" clId="{4E3BAD9B-7798-4DE1-A87A-E509B613AEBF}" dt="2026-03-06T14:23:58.583" v="45846"/>
          <ac:spMkLst>
            <pc:docMk/>
            <pc:sldMk cId="2089817958" sldId="269"/>
            <ac:spMk id="783" creationId="{E0B024B5-7C8B-6D16-7EDF-26305FA22EE2}"/>
          </ac:spMkLst>
        </pc:spChg>
        <pc:spChg chg="add del mod modVis">
          <ac:chgData name="Dimitris Dervenis" userId="90b4e526-e165-46ec-aebe-7535628a5e3e" providerId="ADAL" clId="{4E3BAD9B-7798-4DE1-A87A-E509B613AEBF}" dt="2026-03-06T14:24:01.905" v="46246"/>
          <ac:spMkLst>
            <pc:docMk/>
            <pc:sldMk cId="2089817958" sldId="269"/>
            <ac:spMk id="785" creationId="{E87BEBEF-9ECA-84F6-ADFB-F8185BD75051}"/>
          </ac:spMkLst>
        </pc:spChg>
        <pc:spChg chg="add del mod modVis">
          <ac:chgData name="Dimitris Dervenis" userId="90b4e526-e165-46ec-aebe-7535628a5e3e" providerId="ADAL" clId="{4E3BAD9B-7798-4DE1-A87A-E509B613AEBF}" dt="2026-03-06T14:24:25.761" v="46418"/>
          <ac:spMkLst>
            <pc:docMk/>
            <pc:sldMk cId="2089817958" sldId="269"/>
            <ac:spMk id="787" creationId="{2423E153-4940-EBDE-836E-014B2E64ECF7}"/>
          </ac:spMkLst>
        </pc:spChg>
        <pc:spChg chg="add del mod modVis">
          <ac:chgData name="Dimitris Dervenis" userId="90b4e526-e165-46ec-aebe-7535628a5e3e" providerId="ADAL" clId="{4E3BAD9B-7798-4DE1-A87A-E509B613AEBF}" dt="2026-03-06T14:24:36.608" v="46587"/>
          <ac:spMkLst>
            <pc:docMk/>
            <pc:sldMk cId="2089817958" sldId="269"/>
            <ac:spMk id="789" creationId="{EA6017AD-3EF1-4257-5AC3-B107E262CAB7}"/>
          </ac:spMkLst>
        </pc:spChg>
        <pc:spChg chg="add del mod modVis">
          <ac:chgData name="Dimitris Dervenis" userId="90b4e526-e165-46ec-aebe-7535628a5e3e" providerId="ADAL" clId="{4E3BAD9B-7798-4DE1-A87A-E509B613AEBF}" dt="2026-03-06T14:24:41.214" v="46752"/>
          <ac:spMkLst>
            <pc:docMk/>
            <pc:sldMk cId="2089817958" sldId="269"/>
            <ac:spMk id="791" creationId="{E26E842A-1EA8-06E3-B538-AB2B2C3E231C}"/>
          </ac:spMkLst>
        </pc:spChg>
        <pc:spChg chg="add del mod modVis">
          <ac:chgData name="Dimitris Dervenis" userId="90b4e526-e165-46ec-aebe-7535628a5e3e" providerId="ADAL" clId="{4E3BAD9B-7798-4DE1-A87A-E509B613AEBF}" dt="2026-03-06T14:24:45.405" v="46913"/>
          <ac:spMkLst>
            <pc:docMk/>
            <pc:sldMk cId="2089817958" sldId="269"/>
            <ac:spMk id="793" creationId="{8D98BB20-33C2-08C2-29C6-3720DC678E16}"/>
          </ac:spMkLst>
        </pc:spChg>
        <pc:spChg chg="add del mod modVis">
          <ac:chgData name="Dimitris Dervenis" userId="90b4e526-e165-46ec-aebe-7535628a5e3e" providerId="ADAL" clId="{4E3BAD9B-7798-4DE1-A87A-E509B613AEBF}" dt="2026-03-06T14:24:50.880" v="47070"/>
          <ac:spMkLst>
            <pc:docMk/>
            <pc:sldMk cId="2089817958" sldId="269"/>
            <ac:spMk id="795" creationId="{7AAB754D-F07C-8AC8-41BF-3E98859F7ECF}"/>
          </ac:spMkLst>
        </pc:spChg>
        <pc:spChg chg="add del mod modVis">
          <ac:chgData name="Dimitris Dervenis" userId="90b4e526-e165-46ec-aebe-7535628a5e3e" providerId="ADAL" clId="{4E3BAD9B-7798-4DE1-A87A-E509B613AEBF}" dt="2026-03-06T14:24:59.185" v="47223"/>
          <ac:spMkLst>
            <pc:docMk/>
            <pc:sldMk cId="2089817958" sldId="269"/>
            <ac:spMk id="797" creationId="{67951F34-EAB2-0F68-7B81-78BC1BDC5588}"/>
          </ac:spMkLst>
        </pc:spChg>
        <pc:spChg chg="add del mod modVis">
          <ac:chgData name="Dimitris Dervenis" userId="90b4e526-e165-46ec-aebe-7535628a5e3e" providerId="ADAL" clId="{4E3BAD9B-7798-4DE1-A87A-E509B613AEBF}" dt="2026-03-06T14:25:08.807" v="47373"/>
          <ac:spMkLst>
            <pc:docMk/>
            <pc:sldMk cId="2089817958" sldId="269"/>
            <ac:spMk id="799" creationId="{1721A734-BD7F-A0FD-3E25-811C25626CCE}"/>
          </ac:spMkLst>
        </pc:spChg>
        <pc:spChg chg="add del mod modVis">
          <ac:chgData name="Dimitris Dervenis" userId="90b4e526-e165-46ec-aebe-7535628a5e3e" providerId="ADAL" clId="{4E3BAD9B-7798-4DE1-A87A-E509B613AEBF}" dt="2026-03-06T14:25:42.443" v="47521"/>
          <ac:spMkLst>
            <pc:docMk/>
            <pc:sldMk cId="2089817958" sldId="269"/>
            <ac:spMk id="801" creationId="{A064ED2D-3933-6ACA-A71C-F691D341FC8B}"/>
          </ac:spMkLst>
        </pc:spChg>
        <pc:graphicFrameChg chg="add mod ord modVis">
          <ac:chgData name="Dimitris Dervenis" userId="90b4e526-e165-46ec-aebe-7535628a5e3e" providerId="ADAL" clId="{4E3BAD9B-7798-4DE1-A87A-E509B613AEBF}" dt="2026-03-06T14:49:13.697" v="51220"/>
          <ac:graphicFrameMkLst>
            <pc:docMk/>
            <pc:sldMk cId="2089817958" sldId="269"/>
            <ac:graphicFrameMk id="4" creationId="{50E94815-23E6-A512-2159-4E2AAF787A32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30:02.119" v="48210"/>
          <ac:graphicFrameMkLst>
            <pc:docMk/>
            <pc:sldMk cId="2089817958" sldId="269"/>
            <ac:graphicFrameMk id="14" creationId="{A57E2B06-F414-93FC-4ED6-5E40F6FCE1A8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30:18.678" v="48362"/>
          <ac:graphicFrameMkLst>
            <pc:docMk/>
            <pc:sldMk cId="2089817958" sldId="269"/>
            <ac:graphicFrameMk id="16" creationId="{951FC8D7-F166-590C-9622-B2D7B9E8DC54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30:33.387" v="48514"/>
          <ac:graphicFrameMkLst>
            <pc:docMk/>
            <pc:sldMk cId="2089817958" sldId="269"/>
            <ac:graphicFrameMk id="18" creationId="{E9E94173-4D8D-F0C4-E1F2-F37782B10569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30:40.804" v="48666"/>
          <ac:graphicFrameMkLst>
            <pc:docMk/>
            <pc:sldMk cId="2089817958" sldId="269"/>
            <ac:graphicFrameMk id="20" creationId="{FBB347EF-EFCE-B4D5-2A97-3AF288E1C1D9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33:31.369" v="9641"/>
          <ac:graphicFrameMkLst>
            <pc:docMk/>
            <pc:sldMk cId="2089817958" sldId="269"/>
            <ac:graphicFrameMk id="21" creationId="{4049CC88-6861-C5B2-60B6-F369364D8EA3}"/>
          </ac:graphicFrameMkLst>
        </pc:graphicFrameChg>
        <pc:graphicFrameChg chg="del">
          <ac:chgData name="Dimitris Dervenis" userId="90b4e526-e165-46ec-aebe-7535628a5e3e" providerId="ADAL" clId="{4E3BAD9B-7798-4DE1-A87A-E509B613AEBF}" dt="2026-03-06T13:34:12.577" v="10040"/>
          <ac:graphicFrameMkLst>
            <pc:docMk/>
            <pc:sldMk cId="2089817958" sldId="269"/>
            <ac:graphicFrameMk id="22" creationId="{7508134D-6FA8-392B-3CB4-5F0962865D2E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42:18.174" v="48818"/>
          <ac:graphicFrameMkLst>
            <pc:docMk/>
            <pc:sldMk cId="2089817958" sldId="269"/>
            <ac:graphicFrameMk id="22" creationId="{F9F32A20-4D78-FA45-0A13-168A9320CFE4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42:21.918" v="49078"/>
          <ac:graphicFrameMkLst>
            <pc:docMk/>
            <pc:sldMk cId="2089817958" sldId="269"/>
            <ac:graphicFrameMk id="24" creationId="{FF1AECB3-07A8-0463-B2D3-5579E2AB1F38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42:30.263" v="49538"/>
          <ac:graphicFrameMkLst>
            <pc:docMk/>
            <pc:sldMk cId="2089817958" sldId="269"/>
            <ac:graphicFrameMk id="28" creationId="{E7B4D1D0-C32F-4059-CA0D-EE380B6A2692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35:53.213" v="11069"/>
          <ac:graphicFrameMkLst>
            <pc:docMk/>
            <pc:sldMk cId="2089817958" sldId="269"/>
            <ac:graphicFrameMk id="46" creationId="{2CC64FF3-3591-96E5-40B1-889CD31F1087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42:46.246" v="49708"/>
          <ac:graphicFrameMkLst>
            <pc:docMk/>
            <pc:sldMk cId="2089817958" sldId="269"/>
            <ac:graphicFrameMk id="46" creationId="{32F59792-9447-63CE-87AB-33F55A3BF124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43:02.713" v="49876"/>
          <ac:graphicFrameMkLst>
            <pc:docMk/>
            <pc:sldMk cId="2089817958" sldId="269"/>
            <ac:graphicFrameMk id="48" creationId="{FBFE6950-8335-4266-F925-8F37F1558B07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43:09.417" v="50044"/>
          <ac:graphicFrameMkLst>
            <pc:docMk/>
            <pc:sldMk cId="2089817958" sldId="269"/>
            <ac:graphicFrameMk id="50" creationId="{CB22D3C3-8BF1-AE4C-96F2-7FE11644162A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43:13.806" v="50212"/>
          <ac:graphicFrameMkLst>
            <pc:docMk/>
            <pc:sldMk cId="2089817958" sldId="269"/>
            <ac:graphicFrameMk id="52" creationId="{9E3652CA-3425-5A39-6EF6-CACB7599BD7E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44:14.442" v="50486"/>
          <ac:graphicFrameMkLst>
            <pc:docMk/>
            <pc:sldMk cId="2089817958" sldId="269"/>
            <ac:graphicFrameMk id="54" creationId="{3E444876-E798-FBCD-960E-40FC1F4A48AA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44:48.515" v="50771"/>
          <ac:graphicFrameMkLst>
            <pc:docMk/>
            <pc:sldMk cId="2089817958" sldId="269"/>
            <ac:graphicFrameMk id="57" creationId="{C43CFE2E-1751-6F50-8306-FDE88A1EAF53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49:06.264" v="51016"/>
          <ac:graphicFrameMkLst>
            <pc:docMk/>
            <pc:sldMk cId="2089817958" sldId="269"/>
            <ac:graphicFrameMk id="59" creationId="{529DB16E-60BE-F710-5F13-555D2A4392A3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49:13.560" v="51144"/>
          <ac:graphicFrameMkLst>
            <pc:docMk/>
            <pc:sldMk cId="2089817958" sldId="269"/>
            <ac:graphicFrameMk id="63" creationId="{B5E81E3D-02B6-8B2C-923E-443ABEBB4760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36:09.363" v="11913"/>
          <ac:graphicFrameMkLst>
            <pc:docMk/>
            <pc:sldMk cId="2089817958" sldId="269"/>
            <ac:graphicFrameMk id="75" creationId="{9F5BC0A7-2D97-B703-50A6-8DB75785E7AA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36:21.591" v="12197"/>
          <ac:graphicFrameMkLst>
            <pc:docMk/>
            <pc:sldMk cId="2089817958" sldId="269"/>
            <ac:graphicFrameMk id="109" creationId="{D66E31B1-9C39-99DA-9724-28750C200159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36:28.542" v="12648"/>
          <ac:graphicFrameMkLst>
            <pc:docMk/>
            <pc:sldMk cId="2089817958" sldId="269"/>
            <ac:graphicFrameMk id="112" creationId="{F7C82399-B9EF-FA72-B306-BD31C7DCF318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36:40.047" v="13071"/>
          <ac:graphicFrameMkLst>
            <pc:docMk/>
            <pc:sldMk cId="2089817958" sldId="269"/>
            <ac:graphicFrameMk id="115" creationId="{7DA9E7F2-C25F-E6BC-ADD8-B6EA1E68CF02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39:59.871" v="14102"/>
          <ac:graphicFrameMkLst>
            <pc:docMk/>
            <pc:sldMk cId="2089817958" sldId="269"/>
            <ac:graphicFrameMk id="120" creationId="{12800DAB-3DFB-0752-9414-451573B39023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40:11.278" v="15017"/>
          <ac:graphicFrameMkLst>
            <pc:docMk/>
            <pc:sldMk cId="2089817958" sldId="269"/>
            <ac:graphicFrameMk id="144" creationId="{D562A5C1-9BDE-541F-1DD7-FA739C3DF146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40:14.937" v="15485"/>
          <ac:graphicFrameMkLst>
            <pc:docMk/>
            <pc:sldMk cId="2089817958" sldId="269"/>
            <ac:graphicFrameMk id="179" creationId="{8EFE2F5D-0B1D-D3E2-EA4A-7582B8B3BA62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40:24.667" v="15964"/>
          <ac:graphicFrameMkLst>
            <pc:docMk/>
            <pc:sldMk cId="2089817958" sldId="269"/>
            <ac:graphicFrameMk id="182" creationId="{5B348986-A4D2-40B8-AD58-0B65FC681742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40:52.284" v="20783"/>
          <ac:graphicFrameMkLst>
            <pc:docMk/>
            <pc:sldMk cId="2089817958" sldId="269"/>
            <ac:graphicFrameMk id="186" creationId="{E58DAF2E-33A4-8304-68CB-028C698FA96A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40:56.639" v="21161"/>
          <ac:graphicFrameMkLst>
            <pc:docMk/>
            <pc:sldMk cId="2089817958" sldId="269"/>
            <ac:graphicFrameMk id="256" creationId="{8F8AE738-0DEE-3C12-5FE3-278A62830A22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41:01.898" v="21285"/>
          <ac:graphicFrameMkLst>
            <pc:docMk/>
            <pc:sldMk cId="2089817958" sldId="269"/>
            <ac:graphicFrameMk id="257" creationId="{D1CB0A19-CC22-DE93-C634-4344DDAB9C5C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41:04.506" v="21409"/>
          <ac:graphicFrameMkLst>
            <pc:docMk/>
            <pc:sldMk cId="2089817958" sldId="269"/>
            <ac:graphicFrameMk id="258" creationId="{962A3EEA-9E3B-DBB0-C802-B23B75FF43FF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41:07.383" v="21495"/>
          <ac:graphicFrameMkLst>
            <pc:docMk/>
            <pc:sldMk cId="2089817958" sldId="269"/>
            <ac:graphicFrameMk id="259" creationId="{EB578BC7-B864-3C61-392D-521F2D4AFC21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3:41:13.710" v="21562"/>
          <ac:graphicFrameMkLst>
            <pc:docMk/>
            <pc:sldMk cId="2089817958" sldId="269"/>
            <ac:graphicFrameMk id="260" creationId="{ECEDF400-6136-759A-BE51-6DEFEF24AA21}"/>
          </ac:graphicFrameMkLst>
        </pc:graphicFrameChg>
        <pc:graphicFrameChg chg="del">
          <ac:chgData name="Dimitris Dervenis" userId="90b4e526-e165-46ec-aebe-7535628a5e3e" providerId="ADAL" clId="{4E3BAD9B-7798-4DE1-A87A-E509B613AEBF}" dt="2026-03-06T14:06:43.949" v="22080"/>
          <ac:graphicFrameMkLst>
            <pc:docMk/>
            <pc:sldMk cId="2089817958" sldId="269"/>
            <ac:graphicFrameMk id="261" creationId="{FA02E24A-0EDF-8CF2-4663-516C25AD5F84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09:56.055" v="22469"/>
          <ac:graphicFrameMkLst>
            <pc:docMk/>
            <pc:sldMk cId="2089817958" sldId="269"/>
            <ac:graphicFrameMk id="285" creationId="{0DCBB1AD-6833-56EF-8D61-235178DE8366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0:01.265" v="22516"/>
          <ac:graphicFrameMkLst>
            <pc:docMk/>
            <pc:sldMk cId="2089817958" sldId="269"/>
            <ac:graphicFrameMk id="289" creationId="{4E8FAA7F-D8DF-E74D-176D-C20D64DB8A69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0:04.651" v="22535"/>
          <ac:graphicFrameMkLst>
            <pc:docMk/>
            <pc:sldMk cId="2089817958" sldId="269"/>
            <ac:graphicFrameMk id="290" creationId="{0037D87B-4F20-F4FE-5EA9-2F9F1494C6BD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0:08.602" v="23002"/>
          <ac:graphicFrameMkLst>
            <pc:docMk/>
            <pc:sldMk cId="2089817958" sldId="269"/>
            <ac:graphicFrameMk id="291" creationId="{6F722F94-95DA-740B-35AD-E80B250AE1C6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0:11.291" v="23349"/>
          <ac:graphicFrameMkLst>
            <pc:docMk/>
            <pc:sldMk cId="2089817958" sldId="269"/>
            <ac:graphicFrameMk id="324" creationId="{0847104A-82F8-3038-D066-E1A0FE08D09C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0:12.759" v="23688"/>
          <ac:graphicFrameMkLst>
            <pc:docMk/>
            <pc:sldMk cId="2089817958" sldId="269"/>
            <ac:graphicFrameMk id="325" creationId="{57A43F14-B58F-F536-8B54-3762C3F2E2D5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0:14.245" v="24027"/>
          <ac:graphicFrameMkLst>
            <pc:docMk/>
            <pc:sldMk cId="2089817958" sldId="269"/>
            <ac:graphicFrameMk id="326" creationId="{74ADB598-EE83-16A9-2E2E-700FAB375C54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0:22.733" v="24174"/>
          <ac:graphicFrameMkLst>
            <pc:docMk/>
            <pc:sldMk cId="2089817958" sldId="269"/>
            <ac:graphicFrameMk id="327" creationId="{1DCDB163-F95F-E4B9-A586-53706B992002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0:26.842" v="24272"/>
          <ac:graphicFrameMkLst>
            <pc:docMk/>
            <pc:sldMk cId="2089817958" sldId="269"/>
            <ac:graphicFrameMk id="328" creationId="{E3F5B672-04C6-9C30-9390-7DBE3396C934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0:32.287" v="26290"/>
          <ac:graphicFrameMkLst>
            <pc:docMk/>
            <pc:sldMk cId="2089817958" sldId="269"/>
            <ac:graphicFrameMk id="330" creationId="{99EC35B0-7D6A-0A2C-94FD-C01BBCB9E124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0:45.922" v="27198"/>
          <ac:graphicFrameMkLst>
            <pc:docMk/>
            <pc:sldMk cId="2089817958" sldId="269"/>
            <ac:graphicFrameMk id="408" creationId="{D3B9C77E-C0F0-372A-5C44-61F567B68AD8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0:55.018" v="27618"/>
          <ac:graphicFrameMkLst>
            <pc:docMk/>
            <pc:sldMk cId="2089817958" sldId="269"/>
            <ac:graphicFrameMk id="446" creationId="{C8BE09DD-4029-C91E-1466-553CD191A446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0:59.425" v="28038"/>
          <ac:graphicFrameMkLst>
            <pc:docMk/>
            <pc:sldMk cId="2089817958" sldId="269"/>
            <ac:graphicFrameMk id="450" creationId="{41B9F9F5-2772-E598-5973-094231E92C6C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1:03.438" v="28458"/>
          <ac:graphicFrameMkLst>
            <pc:docMk/>
            <pc:sldMk cId="2089817958" sldId="269"/>
            <ac:graphicFrameMk id="454" creationId="{675E6227-B555-AAFA-DBAB-6C2D87FE4D76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1:14.403" v="28656"/>
          <ac:graphicFrameMkLst>
            <pc:docMk/>
            <pc:sldMk cId="2089817958" sldId="269"/>
            <ac:graphicFrameMk id="458" creationId="{73AFEAE4-A1D0-E80E-D769-14B6DF4E27DF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1:19.398" v="28716"/>
          <ac:graphicFrameMkLst>
            <pc:docMk/>
            <pc:sldMk cId="2089817958" sldId="269"/>
            <ac:graphicFrameMk id="460" creationId="{912CD716-8E69-7386-357A-E46F32EB9680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2:50.080" v="28864"/>
          <ac:graphicFrameMkLst>
            <pc:docMk/>
            <pc:sldMk cId="2089817958" sldId="269"/>
            <ac:graphicFrameMk id="462" creationId="{0BDA9DD5-EEE4-8799-4E29-931AD8055CE4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3:25.488" v="28918"/>
          <ac:graphicFrameMkLst>
            <pc:docMk/>
            <pc:sldMk cId="2089817958" sldId="269"/>
            <ac:graphicFrameMk id="464" creationId="{7396CE51-555A-0543-DE2C-E89990E93145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3:36.768" v="28970"/>
          <ac:graphicFrameMkLst>
            <pc:docMk/>
            <pc:sldMk cId="2089817958" sldId="269"/>
            <ac:graphicFrameMk id="466" creationId="{235C149D-AE4C-164E-10D5-BA6A0A61830B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4:00.686" v="29274"/>
          <ac:graphicFrameMkLst>
            <pc:docMk/>
            <pc:sldMk cId="2089817958" sldId="269"/>
            <ac:graphicFrameMk id="468" creationId="{9C85B55E-FC05-E753-FFCA-CEE29A90870E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5:42.525" v="31062"/>
          <ac:graphicFrameMkLst>
            <pc:docMk/>
            <pc:sldMk cId="2089817958" sldId="269"/>
            <ac:graphicFrameMk id="488" creationId="{F76F03B9-762A-5520-E8CC-24C7E085CEE2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5:39.368" v="30131" actId="1076"/>
          <ac:graphicFrameMkLst>
            <pc:docMk/>
            <pc:sldMk cId="2089817958" sldId="269"/>
            <ac:graphicFrameMk id="499" creationId="{31794EA5-F6A3-6845-2A9F-3CF92A018548}"/>
          </ac:graphicFrameMkLst>
        </pc:graphicFrameChg>
        <pc:graphicFrameChg chg="add mod ord">
          <ac:chgData name="Dimitris Dervenis" userId="90b4e526-e165-46ec-aebe-7535628a5e3e" providerId="ADAL" clId="{4E3BAD9B-7798-4DE1-A87A-E509B613AEBF}" dt="2026-03-06T14:15:39.311" v="30083" actId="1076"/>
          <ac:graphicFrameMkLst>
            <pc:docMk/>
            <pc:sldMk cId="2089817958" sldId="269"/>
            <ac:graphicFrameMk id="501" creationId="{D4CE5C94-ACA4-CC2D-AA65-339BCC0AC557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5:45.329" v="31159"/>
          <ac:graphicFrameMkLst>
            <pc:docMk/>
            <pc:sldMk cId="2089817958" sldId="269"/>
            <ac:graphicFrameMk id="512" creationId="{10EEDF94-D87F-6C00-41A0-B690F8FDCFB1}"/>
          </ac:graphicFrameMkLst>
        </pc:graphicFrameChg>
        <pc:graphicFrameChg chg="add mod ord">
          <ac:chgData name="Dimitris Dervenis" userId="90b4e526-e165-46ec-aebe-7535628a5e3e" providerId="ADAL" clId="{4E3BAD9B-7798-4DE1-A87A-E509B613AEBF}" dt="2026-03-06T14:49:13.624" v="51155"/>
          <ac:graphicFrameMkLst>
            <pc:docMk/>
            <pc:sldMk cId="2089817958" sldId="269"/>
            <ac:graphicFrameMk id="513" creationId="{3EEB8CDA-0AFB-EA8C-74FC-E8CA83AC4320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5:59.820" v="33425"/>
          <ac:graphicFrameMkLst>
            <pc:docMk/>
            <pc:sldMk cId="2089817958" sldId="269"/>
            <ac:graphicFrameMk id="514" creationId="{141A33D9-2008-4EBB-AFC4-BDD46A3D1999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8:21.507" v="34268"/>
          <ac:graphicFrameMkLst>
            <pc:docMk/>
            <pc:sldMk cId="2089817958" sldId="269"/>
            <ac:graphicFrameMk id="552" creationId="{DE49C54E-283F-C86D-EF5A-F352B52B8705}"/>
          </ac:graphicFrameMkLst>
        </pc:graphicFrameChg>
        <pc:graphicFrameChg chg="add mod ord">
          <ac:chgData name="Dimitris Dervenis" userId="90b4e526-e165-46ec-aebe-7535628a5e3e" providerId="ADAL" clId="{4E3BAD9B-7798-4DE1-A87A-E509B613AEBF}" dt="2026-03-06T14:16:08.621" v="33994" actId="1076"/>
          <ac:graphicFrameMkLst>
            <pc:docMk/>
            <pc:sldMk cId="2089817958" sldId="269"/>
            <ac:graphicFrameMk id="554" creationId="{C219A53B-A43F-3609-A6D9-D09ADEA56E82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8:34.771" v="35015"/>
          <ac:graphicFrameMkLst>
            <pc:docMk/>
            <pc:sldMk cId="2089817958" sldId="269"/>
            <ac:graphicFrameMk id="556" creationId="{C13A83F4-5409-1363-E109-5B7ECF716A9F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8:45.028" v="35183"/>
          <ac:graphicFrameMkLst>
            <pc:docMk/>
            <pc:sldMk cId="2089817958" sldId="269"/>
            <ac:graphicFrameMk id="558" creationId="{89908C7B-75B1-D77A-BC95-F9CF15A391B3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8:49.609" v="35427"/>
          <ac:graphicFrameMkLst>
            <pc:docMk/>
            <pc:sldMk cId="2089817958" sldId="269"/>
            <ac:graphicFrameMk id="561" creationId="{C3E9DBA8-48B9-977F-497D-1D916E59B11D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8:58.523" v="35589"/>
          <ac:graphicFrameMkLst>
            <pc:docMk/>
            <pc:sldMk cId="2089817958" sldId="269"/>
            <ac:graphicFrameMk id="563" creationId="{7EB196A6-F115-BD5A-ADE8-B8788F9BF4B3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9:01.005" v="35773"/>
          <ac:graphicFrameMkLst>
            <pc:docMk/>
            <pc:sldMk cId="2089817958" sldId="269"/>
            <ac:graphicFrameMk id="565" creationId="{BA459EDD-8A56-99E2-4E7A-739662D1650F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9:04.775" v="37129"/>
          <ac:graphicFrameMkLst>
            <pc:docMk/>
            <pc:sldMk cId="2089817958" sldId="269"/>
            <ac:graphicFrameMk id="567" creationId="{4087EFA8-E8CA-4C1B-D55E-CDF1EA091F0F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9:08.250" v="37852"/>
          <ac:graphicFrameMkLst>
            <pc:docMk/>
            <pc:sldMk cId="2089817958" sldId="269"/>
            <ac:graphicFrameMk id="604" creationId="{DBD01048-76C4-3F5D-59B8-FCB104284116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9:10.528" v="38138"/>
          <ac:graphicFrameMkLst>
            <pc:docMk/>
            <pc:sldMk cId="2089817958" sldId="269"/>
            <ac:graphicFrameMk id="618" creationId="{611AFDFF-2816-07DD-DFB5-464C0BE126E4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9:12.582" v="38402"/>
          <ac:graphicFrameMkLst>
            <pc:docMk/>
            <pc:sldMk cId="2089817958" sldId="269"/>
            <ac:graphicFrameMk id="620" creationId="{73D809CC-11AD-8064-388A-CF38181577BF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9:32.181" v="38637"/>
          <ac:graphicFrameMkLst>
            <pc:docMk/>
            <pc:sldMk cId="2089817958" sldId="269"/>
            <ac:graphicFrameMk id="622" creationId="{E2568133-7404-CFAD-0D13-F31B5BACB12D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19:55.471" v="38956"/>
          <ac:graphicFrameMkLst>
            <pc:docMk/>
            <pc:sldMk cId="2089817958" sldId="269"/>
            <ac:graphicFrameMk id="628" creationId="{9A7561F9-D5F8-215B-D8E4-8F5CE2C670E6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0:05.916" v="39058"/>
          <ac:graphicFrameMkLst>
            <pc:docMk/>
            <pc:sldMk cId="2089817958" sldId="269"/>
            <ac:graphicFrameMk id="633" creationId="{568BBD55-B337-2FA8-4497-4A0387594184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0:13.057" v="39162"/>
          <ac:graphicFrameMkLst>
            <pc:docMk/>
            <pc:sldMk cId="2089817958" sldId="269"/>
            <ac:graphicFrameMk id="635" creationId="{4B0D31B9-D1E1-EC6D-7686-027FEDAA8F03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0:18.676" v="39385"/>
          <ac:graphicFrameMkLst>
            <pc:docMk/>
            <pc:sldMk cId="2089817958" sldId="269"/>
            <ac:graphicFrameMk id="637" creationId="{81AD558E-BCCA-329B-D96D-0E01555C3742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0:22.039" v="39639"/>
          <ac:graphicFrameMkLst>
            <pc:docMk/>
            <pc:sldMk cId="2089817958" sldId="269"/>
            <ac:graphicFrameMk id="642" creationId="{DAA7E7C8-AEAC-C7EC-E03D-39DD8F8107A9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0:31.617" v="39761"/>
          <ac:graphicFrameMkLst>
            <pc:docMk/>
            <pc:sldMk cId="2089817958" sldId="269"/>
            <ac:graphicFrameMk id="644" creationId="{0FA75583-8469-75EA-B27F-392721EE1C08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0:35.205" v="40015"/>
          <ac:graphicFrameMkLst>
            <pc:docMk/>
            <pc:sldMk cId="2089817958" sldId="269"/>
            <ac:graphicFrameMk id="646" creationId="{763C78F6-AF6E-5040-A36E-BEEA07F5979F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0:41.600" v="40215"/>
          <ac:graphicFrameMkLst>
            <pc:docMk/>
            <pc:sldMk cId="2089817958" sldId="269"/>
            <ac:graphicFrameMk id="648" creationId="{191BC353-873F-BD61-8377-1BA26FE86377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0:52.933" v="40376"/>
          <ac:graphicFrameMkLst>
            <pc:docMk/>
            <pc:sldMk cId="2089817958" sldId="269"/>
            <ac:graphicFrameMk id="653" creationId="{8503715D-0663-79A6-1881-BF7D618478E1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1:22.918" v="40487"/>
          <ac:graphicFrameMkLst>
            <pc:docMk/>
            <pc:sldMk cId="2089817958" sldId="269"/>
            <ac:graphicFrameMk id="655" creationId="{2F77960E-AE19-45CE-2013-F0DC5EEC01CE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1:43.183" v="40586"/>
          <ac:graphicFrameMkLst>
            <pc:docMk/>
            <pc:sldMk cId="2089817958" sldId="269"/>
            <ac:graphicFrameMk id="657" creationId="{CF324679-EDFE-0456-49A8-B3E972EDC400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1:51.802" v="40685"/>
          <ac:graphicFrameMkLst>
            <pc:docMk/>
            <pc:sldMk cId="2089817958" sldId="269"/>
            <ac:graphicFrameMk id="659" creationId="{13BEAD18-6AE4-3094-5015-4078A61484C8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2:03.913" v="40790"/>
          <ac:graphicFrameMkLst>
            <pc:docMk/>
            <pc:sldMk cId="2089817958" sldId="269"/>
            <ac:graphicFrameMk id="661" creationId="{BF3BD8CE-904C-8F60-13E2-7EF669288BB4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2:30.592" v="40984"/>
          <ac:graphicFrameMkLst>
            <pc:docMk/>
            <pc:sldMk cId="2089817958" sldId="269"/>
            <ac:graphicFrameMk id="663" creationId="{59940934-BD9A-F66B-D3AE-2E78D6E8086A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2:58.904" v="41282"/>
          <ac:graphicFrameMkLst>
            <pc:docMk/>
            <pc:sldMk cId="2089817958" sldId="269"/>
            <ac:graphicFrameMk id="671" creationId="{AF920407-E314-F4E9-C673-6F09728EB9D0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3:07.662" v="41508"/>
          <ac:graphicFrameMkLst>
            <pc:docMk/>
            <pc:sldMk cId="2089817958" sldId="269"/>
            <ac:graphicFrameMk id="685" creationId="{FD815504-DEB7-7F1D-4154-C2D6E7E24831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3:28.180" v="41608"/>
          <ac:graphicFrameMkLst>
            <pc:docMk/>
            <pc:sldMk cId="2089817958" sldId="269"/>
            <ac:graphicFrameMk id="693" creationId="{5EA4653E-DF91-0E7C-1921-35A549E4D21B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3:48.453" v="44948"/>
          <ac:graphicFrameMkLst>
            <pc:docMk/>
            <pc:sldMk cId="2089817958" sldId="269"/>
            <ac:graphicFrameMk id="695" creationId="{EDE8B5C8-BA97-6DB7-0B36-556615819891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3:54.912" v="45273"/>
          <ac:graphicFrameMkLst>
            <pc:docMk/>
            <pc:sldMk cId="2089817958" sldId="269"/>
            <ac:graphicFrameMk id="777" creationId="{1F6B98DF-F79B-BEAF-8F60-CA632D0BEA9C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3:58.503" v="45717"/>
          <ac:graphicFrameMkLst>
            <pc:docMk/>
            <pc:sldMk cId="2089817958" sldId="269"/>
            <ac:graphicFrameMk id="782" creationId="{F70C8ECD-7642-BC59-195F-9A02A58C72F4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4:01.816" v="46117"/>
          <ac:graphicFrameMkLst>
            <pc:docMk/>
            <pc:sldMk cId="2089817958" sldId="269"/>
            <ac:graphicFrameMk id="784" creationId="{071D2BF5-0530-2ED8-ADFA-96886E2E7335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4:25.682" v="46292"/>
          <ac:graphicFrameMkLst>
            <pc:docMk/>
            <pc:sldMk cId="2089817958" sldId="269"/>
            <ac:graphicFrameMk id="786" creationId="{3C35EC95-2ECB-C8C7-1210-6281414BFC07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4:36.534" v="46465"/>
          <ac:graphicFrameMkLst>
            <pc:docMk/>
            <pc:sldMk cId="2089817958" sldId="269"/>
            <ac:graphicFrameMk id="788" creationId="{01286D81-D9D2-9DDC-93DA-61AF7BC98CDF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4:41.144" v="46634"/>
          <ac:graphicFrameMkLst>
            <pc:docMk/>
            <pc:sldMk cId="2089817958" sldId="269"/>
            <ac:graphicFrameMk id="790" creationId="{B2B1C342-D2AF-5D4A-83A1-79E0CEE2ABEE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4:45.331" v="46799"/>
          <ac:graphicFrameMkLst>
            <pc:docMk/>
            <pc:sldMk cId="2089817958" sldId="269"/>
            <ac:graphicFrameMk id="792" creationId="{CD51C171-AF69-71A6-20C8-CFA8E3D313A7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4:50.808" v="46960"/>
          <ac:graphicFrameMkLst>
            <pc:docMk/>
            <pc:sldMk cId="2089817958" sldId="269"/>
            <ac:graphicFrameMk id="794" creationId="{33FAD319-844E-139C-7C0C-3892FBD47716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4:59.121" v="47116"/>
          <ac:graphicFrameMkLst>
            <pc:docMk/>
            <pc:sldMk cId="2089817958" sldId="269"/>
            <ac:graphicFrameMk id="796" creationId="{095C7268-EADD-2F59-A8A2-437F1674C762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5:08.742" v="47268"/>
          <ac:graphicFrameMkLst>
            <pc:docMk/>
            <pc:sldMk cId="2089817958" sldId="269"/>
            <ac:graphicFrameMk id="798" creationId="{FC85D89B-4861-50D0-149E-270258F2D95A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5:42.379" v="47416"/>
          <ac:graphicFrameMkLst>
            <pc:docMk/>
            <pc:sldMk cId="2089817958" sldId="269"/>
            <ac:graphicFrameMk id="800" creationId="{76DA8124-A912-5AE8-6A4A-02BE998CB993}"/>
          </ac:graphicFrameMkLst>
        </pc:graphicFrameChg>
        <pc:graphicFrameChg chg="add del mod ord">
          <ac:chgData name="Dimitris Dervenis" userId="90b4e526-e165-46ec-aebe-7535628a5e3e" providerId="ADAL" clId="{4E3BAD9B-7798-4DE1-A87A-E509B613AEBF}" dt="2026-03-06T14:29:51.139" v="48059"/>
          <ac:graphicFrameMkLst>
            <pc:docMk/>
            <pc:sldMk cId="2089817958" sldId="269"/>
            <ac:graphicFrameMk id="802" creationId="{E99A0074-9248-5030-A1DA-64287D0E7172}"/>
          </ac:graphicFrameMkLst>
        </pc:graphicFrameChg>
        <pc:cxnChg chg="add del mod ord">
          <ac:chgData name="Dimitris Dervenis" userId="90b4e526-e165-46ec-aebe-7535628a5e3e" providerId="ADAL" clId="{4E3BAD9B-7798-4DE1-A87A-E509B613AEBF}" dt="2026-03-06T13:33:31.353" v="9630"/>
          <ac:cxnSpMkLst>
            <pc:docMk/>
            <pc:sldMk cId="2089817958" sldId="269"/>
            <ac:cxnSpMk id="18" creationId="{66AFE801-CF58-BF59-7939-59034B858BA0}"/>
          </ac:cxnSpMkLst>
        </pc:cxnChg>
        <pc:cxnChg chg="add del mod ord">
          <ac:chgData name="Dimitris Dervenis" userId="90b4e526-e165-46ec-aebe-7535628a5e3e" providerId="ADAL" clId="{4E3BAD9B-7798-4DE1-A87A-E509B613AEBF}" dt="2026-03-06T13:33:31.353" v="9626"/>
          <ac:cxnSpMkLst>
            <pc:docMk/>
            <pc:sldMk cId="2089817958" sldId="269"/>
            <ac:cxnSpMk id="19" creationId="{7B0C8AF4-669D-1C74-43A0-358B453233DD}"/>
          </ac:cxnSpMkLst>
        </pc:cxnChg>
        <pc:cxnChg chg="add del mod ord">
          <ac:chgData name="Dimitris Dervenis" userId="90b4e526-e165-46ec-aebe-7535628a5e3e" providerId="ADAL" clId="{4E3BAD9B-7798-4DE1-A87A-E509B613AEBF}" dt="2026-03-06T13:33:31.337" v="9623"/>
          <ac:cxnSpMkLst>
            <pc:docMk/>
            <pc:sldMk cId="2089817958" sldId="269"/>
            <ac:cxnSpMk id="20" creationId="{1F4FC56A-E603-AD08-D08E-2A7BCA3CAF5C}"/>
          </ac:cxnSpMkLst>
        </pc:cxnChg>
        <pc:cxnChg chg="add del mod ord">
          <ac:chgData name="Dimitris Dervenis" userId="90b4e526-e165-46ec-aebe-7535628a5e3e" providerId="ADAL" clId="{4E3BAD9B-7798-4DE1-A87A-E509B613AEBF}" dt="2026-03-06T13:36:39.973" v="12946"/>
          <ac:cxnSpMkLst>
            <pc:docMk/>
            <pc:sldMk cId="2089817958" sldId="269"/>
            <ac:cxnSpMk id="83" creationId="{F34D9807-AADE-FAF1-8F9B-C3B86EF80C71}"/>
          </ac:cxnSpMkLst>
        </pc:cxnChg>
        <pc:cxnChg chg="add del mod ord">
          <ac:chgData name="Dimitris Dervenis" userId="90b4e526-e165-46ec-aebe-7535628a5e3e" providerId="ADAL" clId="{4E3BAD9B-7798-4DE1-A87A-E509B613AEBF}" dt="2026-03-06T13:36:39.974" v="12948"/>
          <ac:cxnSpMkLst>
            <pc:docMk/>
            <pc:sldMk cId="2089817958" sldId="269"/>
            <ac:cxnSpMk id="84" creationId="{C49CF0E2-8B3D-8F7D-CE5B-E45B1095426C}"/>
          </ac:cxnSpMkLst>
        </pc:cxnChg>
        <pc:cxnChg chg="add del mod ord">
          <ac:chgData name="Dimitris Dervenis" userId="90b4e526-e165-46ec-aebe-7535628a5e3e" providerId="ADAL" clId="{4E3BAD9B-7798-4DE1-A87A-E509B613AEBF}" dt="2026-03-06T13:36:39.978" v="12954"/>
          <ac:cxnSpMkLst>
            <pc:docMk/>
            <pc:sldMk cId="2089817958" sldId="269"/>
            <ac:cxnSpMk id="85" creationId="{BE5878B8-3C50-23D8-73B6-8B186F53A76B}"/>
          </ac:cxnSpMkLst>
        </pc:cxnChg>
        <pc:cxnChg chg="add del mod ord">
          <ac:chgData name="Dimitris Dervenis" userId="90b4e526-e165-46ec-aebe-7535628a5e3e" providerId="ADAL" clId="{4E3BAD9B-7798-4DE1-A87A-E509B613AEBF}" dt="2026-03-06T13:36:39.979" v="12956"/>
          <ac:cxnSpMkLst>
            <pc:docMk/>
            <pc:sldMk cId="2089817958" sldId="269"/>
            <ac:cxnSpMk id="86" creationId="{DD8E3788-43A8-0A84-58FC-A40E0547D2EA}"/>
          </ac:cxnSpMkLst>
        </pc:cxnChg>
        <pc:cxnChg chg="add del mod ord">
          <ac:chgData name="Dimitris Dervenis" userId="90b4e526-e165-46ec-aebe-7535628a5e3e" providerId="ADAL" clId="{4E3BAD9B-7798-4DE1-A87A-E509B613AEBF}" dt="2026-03-06T13:36:39.980" v="12958"/>
          <ac:cxnSpMkLst>
            <pc:docMk/>
            <pc:sldMk cId="2089817958" sldId="269"/>
            <ac:cxnSpMk id="87" creationId="{E94F7D12-FBEA-FAA2-5360-1F0DD93ACD84}"/>
          </ac:cxnSpMkLst>
        </pc:cxnChg>
        <pc:cxnChg chg="add del mod ord">
          <ac:chgData name="Dimitris Dervenis" userId="90b4e526-e165-46ec-aebe-7535628a5e3e" providerId="ADAL" clId="{4E3BAD9B-7798-4DE1-A87A-E509B613AEBF}" dt="2026-03-06T13:36:39.984" v="12965"/>
          <ac:cxnSpMkLst>
            <pc:docMk/>
            <pc:sldMk cId="2089817958" sldId="269"/>
            <ac:cxnSpMk id="88" creationId="{B0B1BD81-E3DA-483B-D707-4A20A048EB8B}"/>
          </ac:cxnSpMkLst>
        </pc:cxnChg>
        <pc:cxnChg chg="add del mod ord">
          <ac:chgData name="Dimitris Dervenis" userId="90b4e526-e165-46ec-aebe-7535628a5e3e" providerId="ADAL" clId="{4E3BAD9B-7798-4DE1-A87A-E509B613AEBF}" dt="2026-03-06T13:36:39.985" v="12967"/>
          <ac:cxnSpMkLst>
            <pc:docMk/>
            <pc:sldMk cId="2089817958" sldId="269"/>
            <ac:cxnSpMk id="89" creationId="{61B6A38C-6DF7-16C4-82AB-0FAC81EDE6A8}"/>
          </ac:cxnSpMkLst>
        </pc:cxnChg>
        <pc:cxnChg chg="add del mod ord">
          <ac:chgData name="Dimitris Dervenis" userId="90b4e526-e165-46ec-aebe-7535628a5e3e" providerId="ADAL" clId="{4E3BAD9B-7798-4DE1-A87A-E509B613AEBF}" dt="2026-03-06T13:36:39.986" v="12969"/>
          <ac:cxnSpMkLst>
            <pc:docMk/>
            <pc:sldMk cId="2089817958" sldId="269"/>
            <ac:cxnSpMk id="90" creationId="{A3E13AEA-24E6-650E-043C-03E9BFFE6925}"/>
          </ac:cxnSpMkLst>
        </pc:cxnChg>
        <pc:cxnChg chg="add del mod ord">
          <ac:chgData name="Dimitris Dervenis" userId="90b4e526-e165-46ec-aebe-7535628a5e3e" providerId="ADAL" clId="{4E3BAD9B-7798-4DE1-A87A-E509B613AEBF}" dt="2026-03-06T13:36:39.992" v="12976"/>
          <ac:cxnSpMkLst>
            <pc:docMk/>
            <pc:sldMk cId="2089817958" sldId="269"/>
            <ac:cxnSpMk id="91" creationId="{6FCDCCE9-0A48-03B3-BB1A-976C994AFDE8}"/>
          </ac:cxnSpMkLst>
        </pc:cxnChg>
        <pc:cxnChg chg="add del mod ord">
          <ac:chgData name="Dimitris Dervenis" userId="90b4e526-e165-46ec-aebe-7535628a5e3e" providerId="ADAL" clId="{4E3BAD9B-7798-4DE1-A87A-E509B613AEBF}" dt="2026-03-06T13:36:39.993" v="12978"/>
          <ac:cxnSpMkLst>
            <pc:docMk/>
            <pc:sldMk cId="2089817958" sldId="269"/>
            <ac:cxnSpMk id="92" creationId="{F2E6CF95-5A38-F1EA-508F-DA59D042C133}"/>
          </ac:cxnSpMkLst>
        </pc:cxnChg>
        <pc:cxnChg chg="add del mod ord">
          <ac:chgData name="Dimitris Dervenis" userId="90b4e526-e165-46ec-aebe-7535628a5e3e" providerId="ADAL" clId="{4E3BAD9B-7798-4DE1-A87A-E509B613AEBF}" dt="2026-03-06T13:36:39.994" v="12980"/>
          <ac:cxnSpMkLst>
            <pc:docMk/>
            <pc:sldMk cId="2089817958" sldId="269"/>
            <ac:cxnSpMk id="93" creationId="{959B64B1-CB6F-EB3B-B5D4-15E0026C8223}"/>
          </ac:cxnSpMkLst>
        </pc:cxnChg>
        <pc:cxnChg chg="add del mod ord">
          <ac:chgData name="Dimitris Dervenis" userId="90b4e526-e165-46ec-aebe-7535628a5e3e" providerId="ADAL" clId="{4E3BAD9B-7798-4DE1-A87A-E509B613AEBF}" dt="2026-03-06T13:36:40.007" v="13005"/>
          <ac:cxnSpMkLst>
            <pc:docMk/>
            <pc:sldMk cId="2089817958" sldId="269"/>
            <ac:cxnSpMk id="94" creationId="{BC464505-C6E6-207D-7ADA-DDCC8630B59F}"/>
          </ac:cxnSpMkLst>
        </pc:cxnChg>
        <pc:cxnChg chg="add del mod ord">
          <ac:chgData name="Dimitris Dervenis" userId="90b4e526-e165-46ec-aebe-7535628a5e3e" providerId="ADAL" clId="{4E3BAD9B-7798-4DE1-A87A-E509B613AEBF}" dt="2026-03-06T13:36:40.008" v="13007"/>
          <ac:cxnSpMkLst>
            <pc:docMk/>
            <pc:sldMk cId="2089817958" sldId="269"/>
            <ac:cxnSpMk id="95" creationId="{F7198AE6-5352-5945-2656-E526E730FF7A}"/>
          </ac:cxnSpMkLst>
        </pc:cxnChg>
        <pc:cxnChg chg="add del mod ord">
          <ac:chgData name="Dimitris Dervenis" userId="90b4e526-e165-46ec-aebe-7535628a5e3e" providerId="ADAL" clId="{4E3BAD9B-7798-4DE1-A87A-E509B613AEBF}" dt="2026-03-06T13:36:40.013" v="13014"/>
          <ac:cxnSpMkLst>
            <pc:docMk/>
            <pc:sldMk cId="2089817958" sldId="269"/>
            <ac:cxnSpMk id="96" creationId="{1B93315C-9A67-65A4-02CA-7920186B6B6C}"/>
          </ac:cxnSpMkLst>
        </pc:cxnChg>
        <pc:cxnChg chg="add del mod ord">
          <ac:chgData name="Dimitris Dervenis" userId="90b4e526-e165-46ec-aebe-7535628a5e3e" providerId="ADAL" clId="{4E3BAD9B-7798-4DE1-A87A-E509B613AEBF}" dt="2026-03-06T13:36:40.014" v="13016"/>
          <ac:cxnSpMkLst>
            <pc:docMk/>
            <pc:sldMk cId="2089817958" sldId="269"/>
            <ac:cxnSpMk id="97" creationId="{2D0E4E0F-1C4E-6698-3675-B206EC3873C3}"/>
          </ac:cxnSpMkLst>
        </pc:cxnChg>
        <pc:cxnChg chg="add del mod ord">
          <ac:chgData name="Dimitris Dervenis" userId="90b4e526-e165-46ec-aebe-7535628a5e3e" providerId="ADAL" clId="{4E3BAD9B-7798-4DE1-A87A-E509B613AEBF}" dt="2026-03-06T13:36:40.015" v="13018"/>
          <ac:cxnSpMkLst>
            <pc:docMk/>
            <pc:sldMk cId="2089817958" sldId="269"/>
            <ac:cxnSpMk id="98" creationId="{E4E89740-30DD-A8A5-CBAC-5112AE3DC0B1}"/>
          </ac:cxnSpMkLst>
        </pc:cxnChg>
        <pc:cxnChg chg="add del mod ord">
          <ac:chgData name="Dimitris Dervenis" userId="90b4e526-e165-46ec-aebe-7535628a5e3e" providerId="ADAL" clId="{4E3BAD9B-7798-4DE1-A87A-E509B613AEBF}" dt="2026-03-06T13:36:40.019" v="13025"/>
          <ac:cxnSpMkLst>
            <pc:docMk/>
            <pc:sldMk cId="2089817958" sldId="269"/>
            <ac:cxnSpMk id="99" creationId="{AE28D883-843A-1334-BE83-BB96A9B4A23D}"/>
          </ac:cxnSpMkLst>
        </pc:cxnChg>
        <pc:cxnChg chg="add del mod ord">
          <ac:chgData name="Dimitris Dervenis" userId="90b4e526-e165-46ec-aebe-7535628a5e3e" providerId="ADAL" clId="{4E3BAD9B-7798-4DE1-A87A-E509B613AEBF}" dt="2026-03-06T13:36:40.020" v="13027"/>
          <ac:cxnSpMkLst>
            <pc:docMk/>
            <pc:sldMk cId="2089817958" sldId="269"/>
            <ac:cxnSpMk id="100" creationId="{3CB98F5A-AFD6-5FEF-1FE7-1C5B966B1CF1}"/>
          </ac:cxnSpMkLst>
        </pc:cxnChg>
        <pc:cxnChg chg="add del mod ord">
          <ac:chgData name="Dimitris Dervenis" userId="90b4e526-e165-46ec-aebe-7535628a5e3e" providerId="ADAL" clId="{4E3BAD9B-7798-4DE1-A87A-E509B613AEBF}" dt="2026-03-06T13:36:40.021" v="13029"/>
          <ac:cxnSpMkLst>
            <pc:docMk/>
            <pc:sldMk cId="2089817958" sldId="269"/>
            <ac:cxnSpMk id="101" creationId="{6979F130-0DC8-B78F-50E4-87A644C63E34}"/>
          </ac:cxnSpMkLst>
        </pc:cxnChg>
        <pc:cxnChg chg="add del mod ord">
          <ac:chgData name="Dimitris Dervenis" userId="90b4e526-e165-46ec-aebe-7535628a5e3e" providerId="ADAL" clId="{4E3BAD9B-7798-4DE1-A87A-E509B613AEBF}" dt="2026-03-06T13:36:40.025" v="13035"/>
          <ac:cxnSpMkLst>
            <pc:docMk/>
            <pc:sldMk cId="2089817958" sldId="269"/>
            <ac:cxnSpMk id="102" creationId="{931CEB47-3486-0632-D95D-F30BA0D30CA0}"/>
          </ac:cxnSpMkLst>
        </pc:cxnChg>
        <pc:cxnChg chg="add del mod ord">
          <ac:chgData name="Dimitris Dervenis" userId="90b4e526-e165-46ec-aebe-7535628a5e3e" providerId="ADAL" clId="{4E3BAD9B-7798-4DE1-A87A-E509B613AEBF}" dt="2026-03-06T13:39:59.728" v="13970"/>
          <ac:cxnSpMkLst>
            <pc:docMk/>
            <pc:sldMk cId="2089817958" sldId="269"/>
            <ac:cxnSpMk id="103" creationId="{3D517944-B01D-2203-3A75-3001C310D60F}"/>
          </ac:cxnSpMkLst>
        </pc:cxnChg>
        <pc:cxnChg chg="add del mod ord">
          <ac:chgData name="Dimitris Dervenis" userId="90b4e526-e165-46ec-aebe-7535628a5e3e" providerId="ADAL" clId="{4E3BAD9B-7798-4DE1-A87A-E509B613AEBF}" dt="2026-03-06T13:36:40.030" v="13047"/>
          <ac:cxnSpMkLst>
            <pc:docMk/>
            <pc:sldMk cId="2089817958" sldId="269"/>
            <ac:cxnSpMk id="104" creationId="{6956B5BF-A755-F676-36DE-40F8C379CD33}"/>
          </ac:cxnSpMkLst>
        </pc:cxnChg>
        <pc:cxnChg chg="add del mod ord">
          <ac:chgData name="Dimitris Dervenis" userId="90b4e526-e165-46ec-aebe-7535628a5e3e" providerId="ADAL" clId="{4E3BAD9B-7798-4DE1-A87A-E509B613AEBF}" dt="2026-03-06T13:36:40.034" v="13054"/>
          <ac:cxnSpMkLst>
            <pc:docMk/>
            <pc:sldMk cId="2089817958" sldId="269"/>
            <ac:cxnSpMk id="105" creationId="{193B8B81-E647-C187-88DC-DB4D85490B92}"/>
          </ac:cxnSpMkLst>
        </pc:cxnChg>
        <pc:cxnChg chg="add del mod ord">
          <ac:chgData name="Dimitris Dervenis" userId="90b4e526-e165-46ec-aebe-7535628a5e3e" providerId="ADAL" clId="{4E3BAD9B-7798-4DE1-A87A-E509B613AEBF}" dt="2026-03-06T13:36:40.035" v="13056"/>
          <ac:cxnSpMkLst>
            <pc:docMk/>
            <pc:sldMk cId="2089817958" sldId="269"/>
            <ac:cxnSpMk id="106" creationId="{FB1C5DF1-2C0F-AE9A-F141-84D4F61EBF89}"/>
          </ac:cxnSpMkLst>
        </pc:cxnChg>
        <pc:cxnChg chg="add del mod ord">
          <ac:chgData name="Dimitris Dervenis" userId="90b4e526-e165-46ec-aebe-7535628a5e3e" providerId="ADAL" clId="{4E3BAD9B-7798-4DE1-A87A-E509B613AEBF}" dt="2026-03-06T13:36:40.037" v="13058"/>
          <ac:cxnSpMkLst>
            <pc:docMk/>
            <pc:sldMk cId="2089817958" sldId="269"/>
            <ac:cxnSpMk id="107" creationId="{6D42482E-E621-872F-1534-ED38E572F9A4}"/>
          </ac:cxnSpMkLst>
        </pc:cxnChg>
        <pc:cxnChg chg="add del mod ord">
          <ac:chgData name="Dimitris Dervenis" userId="90b4e526-e165-46ec-aebe-7535628a5e3e" providerId="ADAL" clId="{4E3BAD9B-7798-4DE1-A87A-E509B613AEBF}" dt="2026-03-06T13:36:40.043" v="13065"/>
          <ac:cxnSpMkLst>
            <pc:docMk/>
            <pc:sldMk cId="2089817958" sldId="269"/>
            <ac:cxnSpMk id="108" creationId="{A231825D-8179-6141-CC4A-C2DAFA8E4842}"/>
          </ac:cxnSpMkLst>
        </pc:cxnChg>
        <pc:cxnChg chg="add del mod ord">
          <ac:chgData name="Dimitris Dervenis" userId="90b4e526-e165-46ec-aebe-7535628a5e3e" providerId="ADAL" clId="{4E3BAD9B-7798-4DE1-A87A-E509B613AEBF}" dt="2026-03-06T13:36:39.999" v="12987"/>
          <ac:cxnSpMkLst>
            <pc:docMk/>
            <pc:sldMk cId="2089817958" sldId="269"/>
            <ac:cxnSpMk id="110" creationId="{0989743E-DF18-64BB-E711-873DB075DB0B}"/>
          </ac:cxnSpMkLst>
        </pc:cxnChg>
        <pc:cxnChg chg="add del mod ord">
          <ac:chgData name="Dimitris Dervenis" userId="90b4e526-e165-46ec-aebe-7535628a5e3e" providerId="ADAL" clId="{4E3BAD9B-7798-4DE1-A87A-E509B613AEBF}" dt="2026-03-06T13:40:51.469" v="20032"/>
          <ac:cxnSpMkLst>
            <pc:docMk/>
            <pc:sldMk cId="2089817958" sldId="269"/>
            <ac:cxnSpMk id="111" creationId="{846B3D02-3B92-DCC6-3D33-33AE4A591528}"/>
          </ac:cxnSpMkLst>
        </pc:cxnChg>
        <pc:cxnChg chg="add del mod ord">
          <ac:chgData name="Dimitris Dervenis" userId="90b4e526-e165-46ec-aebe-7535628a5e3e" providerId="ADAL" clId="{4E3BAD9B-7798-4DE1-A87A-E509B613AEBF}" dt="2026-03-06T13:40:51.118" v="19703"/>
          <ac:cxnSpMkLst>
            <pc:docMk/>
            <pc:sldMk cId="2089817958" sldId="269"/>
            <ac:cxnSpMk id="128" creationId="{A54CB4C5-6FB1-91C2-18BA-C87A93AEB9F3}"/>
          </ac:cxnSpMkLst>
        </pc:cxnChg>
        <pc:cxnChg chg="add del mod ord">
          <ac:chgData name="Dimitris Dervenis" userId="90b4e526-e165-46ec-aebe-7535628a5e3e" providerId="ADAL" clId="{4E3BAD9B-7798-4DE1-A87A-E509B613AEBF}" dt="2026-03-06T13:40:51.199" v="19768"/>
          <ac:cxnSpMkLst>
            <pc:docMk/>
            <pc:sldMk cId="2089817958" sldId="269"/>
            <ac:cxnSpMk id="129" creationId="{39971974-BCCF-7108-7D0E-AAAC30215779}"/>
          </ac:cxnSpMkLst>
        </pc:cxnChg>
        <pc:cxnChg chg="add del mod ord">
          <ac:chgData name="Dimitris Dervenis" userId="90b4e526-e165-46ec-aebe-7535628a5e3e" providerId="ADAL" clId="{4E3BAD9B-7798-4DE1-A87A-E509B613AEBF}" dt="2026-03-06T13:40:51.262" v="19834"/>
          <ac:cxnSpMkLst>
            <pc:docMk/>
            <pc:sldMk cId="2089817958" sldId="269"/>
            <ac:cxnSpMk id="130" creationId="{F7FAD478-FF69-B654-8705-746BE689A117}"/>
          </ac:cxnSpMkLst>
        </pc:cxnChg>
        <pc:cxnChg chg="add del mod ord">
          <ac:chgData name="Dimitris Dervenis" userId="90b4e526-e165-46ec-aebe-7535628a5e3e" providerId="ADAL" clId="{4E3BAD9B-7798-4DE1-A87A-E509B613AEBF}" dt="2026-03-06T13:40:51.325" v="19900"/>
          <ac:cxnSpMkLst>
            <pc:docMk/>
            <pc:sldMk cId="2089817958" sldId="269"/>
            <ac:cxnSpMk id="131" creationId="{C1069C7D-9D72-557A-420D-3BDC50C930CB}"/>
          </ac:cxnSpMkLst>
        </pc:cxnChg>
        <pc:cxnChg chg="add del mod ord">
          <ac:chgData name="Dimitris Dervenis" userId="90b4e526-e165-46ec-aebe-7535628a5e3e" providerId="ADAL" clId="{4E3BAD9B-7798-4DE1-A87A-E509B613AEBF}" dt="2026-03-06T13:40:51.405" v="19966"/>
          <ac:cxnSpMkLst>
            <pc:docMk/>
            <pc:sldMk cId="2089817958" sldId="269"/>
            <ac:cxnSpMk id="132" creationId="{A54F6C76-37E9-413A-93B8-C30A24C4FC9B}"/>
          </ac:cxnSpMkLst>
        </pc:cxnChg>
        <pc:cxnChg chg="add del mod ord">
          <ac:chgData name="Dimitris Dervenis" userId="90b4e526-e165-46ec-aebe-7535628a5e3e" providerId="ADAL" clId="{4E3BAD9B-7798-4DE1-A87A-E509B613AEBF}" dt="2026-03-06T13:40:51.532" v="20092"/>
          <ac:cxnSpMkLst>
            <pc:docMk/>
            <pc:sldMk cId="2089817958" sldId="269"/>
            <ac:cxnSpMk id="133" creationId="{31FE00AF-7C67-E93C-3F6D-0DA7E1188D25}"/>
          </ac:cxnSpMkLst>
        </pc:cxnChg>
        <pc:cxnChg chg="add del mod ord">
          <ac:chgData name="Dimitris Dervenis" userId="90b4e526-e165-46ec-aebe-7535628a5e3e" providerId="ADAL" clId="{4E3BAD9B-7798-4DE1-A87A-E509B613AEBF}" dt="2026-03-06T13:40:51.580" v="20140"/>
          <ac:cxnSpMkLst>
            <pc:docMk/>
            <pc:sldMk cId="2089817958" sldId="269"/>
            <ac:cxnSpMk id="134" creationId="{8ABBF012-F89D-EA13-0982-593FE5E42493}"/>
          </ac:cxnSpMkLst>
        </pc:cxnChg>
        <pc:cxnChg chg="add del mod ord">
          <ac:chgData name="Dimitris Dervenis" userId="90b4e526-e165-46ec-aebe-7535628a5e3e" providerId="ADAL" clId="{4E3BAD9B-7798-4DE1-A87A-E509B613AEBF}" dt="2026-03-06T13:40:51.628" v="20175"/>
          <ac:cxnSpMkLst>
            <pc:docMk/>
            <pc:sldMk cId="2089817958" sldId="269"/>
            <ac:cxnSpMk id="135" creationId="{2CAD246A-2116-53E1-DCA6-7CD1AC506396}"/>
          </ac:cxnSpMkLst>
        </pc:cxnChg>
        <pc:cxnChg chg="add del mod ord">
          <ac:chgData name="Dimitris Dervenis" userId="90b4e526-e165-46ec-aebe-7535628a5e3e" providerId="ADAL" clId="{4E3BAD9B-7798-4DE1-A87A-E509B613AEBF}" dt="2026-03-06T13:40:51.727" v="20272"/>
          <ac:cxnSpMkLst>
            <pc:docMk/>
            <pc:sldMk cId="2089817958" sldId="269"/>
            <ac:cxnSpMk id="136" creationId="{91887ED6-54C9-ECCD-FDAA-E281BDD86E61}"/>
          </ac:cxnSpMkLst>
        </pc:cxnChg>
        <pc:cxnChg chg="add del mod ord">
          <ac:chgData name="Dimitris Dervenis" userId="90b4e526-e165-46ec-aebe-7535628a5e3e" providerId="ADAL" clId="{4E3BAD9B-7798-4DE1-A87A-E509B613AEBF}" dt="2026-03-06T13:40:51.800" v="20339"/>
          <ac:cxnSpMkLst>
            <pc:docMk/>
            <pc:sldMk cId="2089817958" sldId="269"/>
            <ac:cxnSpMk id="137" creationId="{EF3AE2F3-0B35-CCB0-E8B1-6F37222982FF}"/>
          </ac:cxnSpMkLst>
        </pc:cxnChg>
        <pc:cxnChg chg="add del mod ord">
          <ac:chgData name="Dimitris Dervenis" userId="90b4e526-e165-46ec-aebe-7535628a5e3e" providerId="ADAL" clId="{4E3BAD9B-7798-4DE1-A87A-E509B613AEBF}" dt="2026-03-06T13:40:51.867" v="20405"/>
          <ac:cxnSpMkLst>
            <pc:docMk/>
            <pc:sldMk cId="2089817958" sldId="269"/>
            <ac:cxnSpMk id="138" creationId="{9F4E579B-D531-115C-DF23-2DE0B503CB00}"/>
          </ac:cxnSpMkLst>
        </pc:cxnChg>
        <pc:cxnChg chg="add del mod ord">
          <ac:chgData name="Dimitris Dervenis" userId="90b4e526-e165-46ec-aebe-7535628a5e3e" providerId="ADAL" clId="{4E3BAD9B-7798-4DE1-A87A-E509B613AEBF}" dt="2026-03-06T13:40:51.915" v="20441"/>
          <ac:cxnSpMkLst>
            <pc:docMk/>
            <pc:sldMk cId="2089817958" sldId="269"/>
            <ac:cxnSpMk id="139" creationId="{3AF9436A-58B0-0D89-342A-6D8678727881}"/>
          </ac:cxnSpMkLst>
        </pc:cxnChg>
        <pc:cxnChg chg="add del mod ord">
          <ac:chgData name="Dimitris Dervenis" userId="90b4e526-e165-46ec-aebe-7535628a5e3e" providerId="ADAL" clId="{4E3BAD9B-7798-4DE1-A87A-E509B613AEBF}" dt="2026-03-06T13:40:52.017" v="20539"/>
          <ac:cxnSpMkLst>
            <pc:docMk/>
            <pc:sldMk cId="2089817958" sldId="269"/>
            <ac:cxnSpMk id="140" creationId="{E7489728-2710-0AEB-0275-CDB93EDBD2AE}"/>
          </ac:cxnSpMkLst>
        </pc:cxnChg>
        <pc:cxnChg chg="add del mod ord">
          <ac:chgData name="Dimitris Dervenis" userId="90b4e526-e165-46ec-aebe-7535628a5e3e" providerId="ADAL" clId="{4E3BAD9B-7798-4DE1-A87A-E509B613AEBF}" dt="2026-03-06T13:40:52.107" v="20624"/>
          <ac:cxnSpMkLst>
            <pc:docMk/>
            <pc:sldMk cId="2089817958" sldId="269"/>
            <ac:cxnSpMk id="141" creationId="{4C37E72B-7C23-A307-0C1C-B6A36259E633}"/>
          </ac:cxnSpMkLst>
        </pc:cxnChg>
        <pc:cxnChg chg="add del mod ord">
          <ac:chgData name="Dimitris Dervenis" userId="90b4e526-e165-46ec-aebe-7535628a5e3e" providerId="ADAL" clId="{4E3BAD9B-7798-4DE1-A87A-E509B613AEBF}" dt="2026-03-06T13:40:52.175" v="20686"/>
          <ac:cxnSpMkLst>
            <pc:docMk/>
            <pc:sldMk cId="2089817958" sldId="269"/>
            <ac:cxnSpMk id="142" creationId="{CFF8AFD4-2866-8C03-F90D-120133DFFDA1}"/>
          </ac:cxnSpMkLst>
        </pc:cxnChg>
        <pc:cxnChg chg="add del mod ord">
          <ac:chgData name="Dimitris Dervenis" userId="90b4e526-e165-46ec-aebe-7535628a5e3e" providerId="ADAL" clId="{4E3BAD9B-7798-4DE1-A87A-E509B613AEBF}" dt="2026-03-06T13:40:52.217" v="20735"/>
          <ac:cxnSpMkLst>
            <pc:docMk/>
            <pc:sldMk cId="2089817958" sldId="269"/>
            <ac:cxnSpMk id="143" creationId="{EC836DA2-A098-2D78-1680-BB7BD83F6549}"/>
          </ac:cxnSpMkLst>
        </pc:cxnChg>
        <pc:cxnChg chg="add del mod ord">
          <ac:chgData name="Dimitris Dervenis" userId="90b4e526-e165-46ec-aebe-7535628a5e3e" providerId="ADAL" clId="{4E3BAD9B-7798-4DE1-A87A-E509B613AEBF}" dt="2026-03-06T13:40:51.078" v="19660"/>
          <ac:cxnSpMkLst>
            <pc:docMk/>
            <pc:sldMk cId="2089817958" sldId="269"/>
            <ac:cxnSpMk id="146" creationId="{5C16B620-7AFE-DA55-B1E2-6AAEC90D8619}"/>
          </ac:cxnSpMkLst>
        </pc:cxnChg>
        <pc:cxnChg chg="add del mod ord">
          <ac:chgData name="Dimitris Dervenis" userId="90b4e526-e165-46ec-aebe-7535628a5e3e" providerId="ADAL" clId="{4E3BAD9B-7798-4DE1-A87A-E509B613AEBF}" dt="2026-03-06T13:40:51.101" v="19691"/>
          <ac:cxnSpMkLst>
            <pc:docMk/>
            <pc:sldMk cId="2089817958" sldId="269"/>
            <ac:cxnSpMk id="147" creationId="{7330BB0D-B83E-05C6-3BAB-DCADD8697075}"/>
          </ac:cxnSpMkLst>
        </pc:cxnChg>
        <pc:cxnChg chg="add del mod ord">
          <ac:chgData name="Dimitris Dervenis" userId="90b4e526-e165-46ec-aebe-7535628a5e3e" providerId="ADAL" clId="{4E3BAD9B-7798-4DE1-A87A-E509B613AEBF}" dt="2026-03-06T13:40:51.149" v="19720"/>
          <ac:cxnSpMkLst>
            <pc:docMk/>
            <pc:sldMk cId="2089817958" sldId="269"/>
            <ac:cxnSpMk id="148" creationId="{FED6A3DC-6687-5188-305F-58F11697AA9A}"/>
          </ac:cxnSpMkLst>
        </pc:cxnChg>
        <pc:cxnChg chg="add del mod ord">
          <ac:chgData name="Dimitris Dervenis" userId="90b4e526-e165-46ec-aebe-7535628a5e3e" providerId="ADAL" clId="{4E3BAD9B-7798-4DE1-A87A-E509B613AEBF}" dt="2026-03-06T13:40:51.165" v="19751"/>
          <ac:cxnSpMkLst>
            <pc:docMk/>
            <pc:sldMk cId="2089817958" sldId="269"/>
            <ac:cxnSpMk id="149" creationId="{EA5354A9-8250-02F0-BB4E-8EF2DFD2B03A}"/>
          </ac:cxnSpMkLst>
        </pc:cxnChg>
        <pc:cxnChg chg="add del mod ord">
          <ac:chgData name="Dimitris Dervenis" userId="90b4e526-e165-46ec-aebe-7535628a5e3e" providerId="ADAL" clId="{4E3BAD9B-7798-4DE1-A87A-E509B613AEBF}" dt="2026-03-06T13:40:51.214" v="19785"/>
          <ac:cxnSpMkLst>
            <pc:docMk/>
            <pc:sldMk cId="2089817958" sldId="269"/>
            <ac:cxnSpMk id="150" creationId="{8514E3AC-B0A8-3D40-68C6-7C106C022D82}"/>
          </ac:cxnSpMkLst>
        </pc:cxnChg>
        <pc:cxnChg chg="add del mod ord">
          <ac:chgData name="Dimitris Dervenis" userId="90b4e526-e165-46ec-aebe-7535628a5e3e" providerId="ADAL" clId="{4E3BAD9B-7798-4DE1-A87A-E509B613AEBF}" dt="2026-03-06T13:40:51.248" v="19816"/>
          <ac:cxnSpMkLst>
            <pc:docMk/>
            <pc:sldMk cId="2089817958" sldId="269"/>
            <ac:cxnSpMk id="151" creationId="{48534382-6890-4A2D-7120-945F0D6BCFCD}"/>
          </ac:cxnSpMkLst>
        </pc:cxnChg>
        <pc:cxnChg chg="add del mod ord">
          <ac:chgData name="Dimitris Dervenis" userId="90b4e526-e165-46ec-aebe-7535628a5e3e" providerId="ADAL" clId="{4E3BAD9B-7798-4DE1-A87A-E509B613AEBF}" dt="2026-03-06T13:40:51.278" v="19851"/>
          <ac:cxnSpMkLst>
            <pc:docMk/>
            <pc:sldMk cId="2089817958" sldId="269"/>
            <ac:cxnSpMk id="152" creationId="{2028E634-B2D9-A225-EF25-9B871A8DE495}"/>
          </ac:cxnSpMkLst>
        </pc:cxnChg>
        <pc:cxnChg chg="add del mod ord">
          <ac:chgData name="Dimitris Dervenis" userId="90b4e526-e165-46ec-aebe-7535628a5e3e" providerId="ADAL" clId="{4E3BAD9B-7798-4DE1-A87A-E509B613AEBF}" dt="2026-03-06T13:40:51.309" v="19882"/>
          <ac:cxnSpMkLst>
            <pc:docMk/>
            <pc:sldMk cId="2089817958" sldId="269"/>
            <ac:cxnSpMk id="153" creationId="{23A42DA6-EAE6-70ED-C93E-A53A338D9315}"/>
          </ac:cxnSpMkLst>
        </pc:cxnChg>
        <pc:cxnChg chg="add del mod ord">
          <ac:chgData name="Dimitris Dervenis" userId="90b4e526-e165-46ec-aebe-7535628a5e3e" providerId="ADAL" clId="{4E3BAD9B-7798-4DE1-A87A-E509B613AEBF}" dt="2026-03-06T13:40:51.341" v="19917"/>
          <ac:cxnSpMkLst>
            <pc:docMk/>
            <pc:sldMk cId="2089817958" sldId="269"/>
            <ac:cxnSpMk id="154" creationId="{B299FBEF-8CE7-36AA-2F65-7E648B5432BD}"/>
          </ac:cxnSpMkLst>
        </pc:cxnChg>
        <pc:cxnChg chg="add del mod ord">
          <ac:chgData name="Dimitris Dervenis" userId="90b4e526-e165-46ec-aebe-7535628a5e3e" providerId="ADAL" clId="{4E3BAD9B-7798-4DE1-A87A-E509B613AEBF}" dt="2026-03-06T13:40:51.389" v="19948"/>
          <ac:cxnSpMkLst>
            <pc:docMk/>
            <pc:sldMk cId="2089817958" sldId="269"/>
            <ac:cxnSpMk id="155" creationId="{89105195-F5A7-926D-402D-BA158EB1CB8E}"/>
          </ac:cxnSpMkLst>
        </pc:cxnChg>
        <pc:cxnChg chg="add del mod ord">
          <ac:chgData name="Dimitris Dervenis" userId="90b4e526-e165-46ec-aebe-7535628a5e3e" providerId="ADAL" clId="{4E3BAD9B-7798-4DE1-A87A-E509B613AEBF}" dt="2026-03-06T13:40:51.421" v="19983"/>
          <ac:cxnSpMkLst>
            <pc:docMk/>
            <pc:sldMk cId="2089817958" sldId="269"/>
            <ac:cxnSpMk id="156" creationId="{6334AEF9-034E-E670-B157-F538AB019CF2}"/>
          </ac:cxnSpMkLst>
        </pc:cxnChg>
        <pc:cxnChg chg="add del mod ord">
          <ac:chgData name="Dimitris Dervenis" userId="90b4e526-e165-46ec-aebe-7535628a5e3e" providerId="ADAL" clId="{4E3BAD9B-7798-4DE1-A87A-E509B613AEBF}" dt="2026-03-06T13:40:51.452" v="20014"/>
          <ac:cxnSpMkLst>
            <pc:docMk/>
            <pc:sldMk cId="2089817958" sldId="269"/>
            <ac:cxnSpMk id="157" creationId="{5E7C88FC-974A-BCD7-42E0-E3B4A1E3B3A7}"/>
          </ac:cxnSpMkLst>
        </pc:cxnChg>
        <pc:cxnChg chg="add del mod ord">
          <ac:chgData name="Dimitris Dervenis" userId="90b4e526-e165-46ec-aebe-7535628a5e3e" providerId="ADAL" clId="{4E3BAD9B-7798-4DE1-A87A-E509B613AEBF}" dt="2026-03-06T13:40:51.485" v="20044"/>
          <ac:cxnSpMkLst>
            <pc:docMk/>
            <pc:sldMk cId="2089817958" sldId="269"/>
            <ac:cxnSpMk id="158" creationId="{4B4E8445-9E99-2DA7-5696-96ED257B7A93}"/>
          </ac:cxnSpMkLst>
        </pc:cxnChg>
        <pc:cxnChg chg="add del mod ord">
          <ac:chgData name="Dimitris Dervenis" userId="90b4e526-e165-46ec-aebe-7535628a5e3e" providerId="ADAL" clId="{4E3BAD9B-7798-4DE1-A87A-E509B613AEBF}" dt="2026-03-06T13:40:51.516" v="20075"/>
          <ac:cxnSpMkLst>
            <pc:docMk/>
            <pc:sldMk cId="2089817958" sldId="269"/>
            <ac:cxnSpMk id="159" creationId="{0623A34B-83F0-847F-F600-B8676934AAB7}"/>
          </ac:cxnSpMkLst>
        </pc:cxnChg>
        <pc:cxnChg chg="add del mod ord">
          <ac:chgData name="Dimitris Dervenis" userId="90b4e526-e165-46ec-aebe-7535628a5e3e" providerId="ADAL" clId="{4E3BAD9B-7798-4DE1-A87A-E509B613AEBF}" dt="2026-03-06T13:40:51.548" v="20109"/>
          <ac:cxnSpMkLst>
            <pc:docMk/>
            <pc:sldMk cId="2089817958" sldId="269"/>
            <ac:cxnSpMk id="160" creationId="{CBC3E8D9-CE7A-4B48-D46A-4127A6D8873C}"/>
          </ac:cxnSpMkLst>
        </pc:cxnChg>
        <pc:cxnChg chg="add del mod ord">
          <ac:chgData name="Dimitris Dervenis" userId="90b4e526-e165-46ec-aebe-7535628a5e3e" providerId="ADAL" clId="{4E3BAD9B-7798-4DE1-A87A-E509B613AEBF}" dt="2026-03-06T13:40:51.600" v="20158"/>
          <ac:cxnSpMkLst>
            <pc:docMk/>
            <pc:sldMk cId="2089817958" sldId="269"/>
            <ac:cxnSpMk id="161" creationId="{48313EBC-BE49-4BBE-3AED-A58B7C6970B1}"/>
          </ac:cxnSpMkLst>
        </pc:cxnChg>
        <pc:cxnChg chg="add del mod ord">
          <ac:chgData name="Dimitris Dervenis" userId="90b4e526-e165-46ec-aebe-7535628a5e3e" providerId="ADAL" clId="{4E3BAD9B-7798-4DE1-A87A-E509B613AEBF}" dt="2026-03-06T13:40:51.644" v="20206"/>
          <ac:cxnSpMkLst>
            <pc:docMk/>
            <pc:sldMk cId="2089817958" sldId="269"/>
            <ac:cxnSpMk id="162" creationId="{B42A7492-D07D-E4FC-0559-78B31E006AD1}"/>
          </ac:cxnSpMkLst>
        </pc:cxnChg>
        <pc:cxnChg chg="add del mod ord">
          <ac:chgData name="Dimitris Dervenis" userId="90b4e526-e165-46ec-aebe-7535628a5e3e" providerId="ADAL" clId="{4E3BAD9B-7798-4DE1-A87A-E509B613AEBF}" dt="2026-03-06T13:40:51.676" v="20224"/>
          <ac:cxnSpMkLst>
            <pc:docMk/>
            <pc:sldMk cId="2089817958" sldId="269"/>
            <ac:cxnSpMk id="163" creationId="{AB4A1972-5BE7-F2FD-7DE2-BE0E1F24410C}"/>
          </ac:cxnSpMkLst>
        </pc:cxnChg>
        <pc:cxnChg chg="add del mod ord">
          <ac:chgData name="Dimitris Dervenis" userId="90b4e526-e165-46ec-aebe-7535628a5e3e" providerId="ADAL" clId="{4E3BAD9B-7798-4DE1-A87A-E509B613AEBF}" dt="2026-03-06T13:40:51.691" v="20241"/>
          <ac:cxnSpMkLst>
            <pc:docMk/>
            <pc:sldMk cId="2089817958" sldId="269"/>
            <ac:cxnSpMk id="164" creationId="{7975CF76-1968-4829-6F21-674B8090E22D}"/>
          </ac:cxnSpMkLst>
        </pc:cxnChg>
        <pc:cxnChg chg="add del mod ord">
          <ac:chgData name="Dimitris Dervenis" userId="90b4e526-e165-46ec-aebe-7535628a5e3e" providerId="ADAL" clId="{4E3BAD9B-7798-4DE1-A87A-E509B613AEBF}" dt="2026-03-06T13:40:51.739" v="20290"/>
          <ac:cxnSpMkLst>
            <pc:docMk/>
            <pc:sldMk cId="2089817958" sldId="269"/>
            <ac:cxnSpMk id="165" creationId="{749D4016-0132-2976-10A1-D258EE1CDB90}"/>
          </ac:cxnSpMkLst>
        </pc:cxnChg>
        <pc:cxnChg chg="add del mod ord">
          <ac:chgData name="Dimitris Dervenis" userId="90b4e526-e165-46ec-aebe-7535628a5e3e" providerId="ADAL" clId="{4E3BAD9B-7798-4DE1-A87A-E509B613AEBF}" dt="2026-03-06T13:40:51.770" v="20308"/>
          <ac:cxnSpMkLst>
            <pc:docMk/>
            <pc:sldMk cId="2089817958" sldId="269"/>
            <ac:cxnSpMk id="166" creationId="{939DA2BC-C81D-8A70-BDBB-DDB0F2E197D6}"/>
          </ac:cxnSpMkLst>
        </pc:cxnChg>
        <pc:cxnChg chg="add del mod ord">
          <ac:chgData name="Dimitris Dervenis" userId="90b4e526-e165-46ec-aebe-7535628a5e3e" providerId="ADAL" clId="{4E3BAD9B-7798-4DE1-A87A-E509B613AEBF}" dt="2026-03-06T13:40:51.823" v="20357"/>
          <ac:cxnSpMkLst>
            <pc:docMk/>
            <pc:sldMk cId="2089817958" sldId="269"/>
            <ac:cxnSpMk id="167" creationId="{B5C129A4-F644-9505-628A-EAF946DF6568}"/>
          </ac:cxnSpMkLst>
        </pc:cxnChg>
        <pc:cxnChg chg="add del mod ord">
          <ac:chgData name="Dimitris Dervenis" userId="90b4e526-e165-46ec-aebe-7535628a5e3e" providerId="ADAL" clId="{4E3BAD9B-7798-4DE1-A87A-E509B613AEBF}" dt="2026-03-06T13:40:51.835" v="20374"/>
          <ac:cxnSpMkLst>
            <pc:docMk/>
            <pc:sldMk cId="2089817958" sldId="269"/>
            <ac:cxnSpMk id="168" creationId="{E7A13E77-C056-8A05-84A1-500EA7E4D796}"/>
          </ac:cxnSpMkLst>
        </pc:cxnChg>
        <pc:cxnChg chg="add del mod ord">
          <ac:chgData name="Dimitris Dervenis" userId="90b4e526-e165-46ec-aebe-7535628a5e3e" providerId="ADAL" clId="{4E3BAD9B-7798-4DE1-A87A-E509B613AEBF}" dt="2026-03-06T13:40:51.883" v="20423"/>
          <ac:cxnSpMkLst>
            <pc:docMk/>
            <pc:sldMk cId="2089817958" sldId="269"/>
            <ac:cxnSpMk id="169" creationId="{A3872158-BC50-2B1C-4C7C-E20B0D0E36E0}"/>
          </ac:cxnSpMkLst>
        </pc:cxnChg>
        <pc:cxnChg chg="add del mod ord">
          <ac:chgData name="Dimitris Dervenis" userId="90b4e526-e165-46ec-aebe-7535628a5e3e" providerId="ADAL" clId="{4E3BAD9B-7798-4DE1-A87A-E509B613AEBF}" dt="2026-03-06T13:40:51.947" v="20472"/>
          <ac:cxnSpMkLst>
            <pc:docMk/>
            <pc:sldMk cId="2089817958" sldId="269"/>
            <ac:cxnSpMk id="170" creationId="{9CF4255C-4062-4EDB-50BB-5E0F7A99A696}"/>
          </ac:cxnSpMkLst>
        </pc:cxnChg>
        <pc:cxnChg chg="add del mod ord">
          <ac:chgData name="Dimitris Dervenis" userId="90b4e526-e165-46ec-aebe-7535628a5e3e" providerId="ADAL" clId="{4E3BAD9B-7798-4DE1-A87A-E509B613AEBF}" dt="2026-03-06T13:40:51.963" v="20490"/>
          <ac:cxnSpMkLst>
            <pc:docMk/>
            <pc:sldMk cId="2089817958" sldId="269"/>
            <ac:cxnSpMk id="171" creationId="{10F37BE3-31E9-BDBA-5FCC-A68B6A55E40E}"/>
          </ac:cxnSpMkLst>
        </pc:cxnChg>
        <pc:cxnChg chg="add del mod ord">
          <ac:chgData name="Dimitris Dervenis" userId="90b4e526-e165-46ec-aebe-7535628a5e3e" providerId="ADAL" clId="{4E3BAD9B-7798-4DE1-A87A-E509B613AEBF}" dt="2026-03-06T13:40:51.979" v="20508"/>
          <ac:cxnSpMkLst>
            <pc:docMk/>
            <pc:sldMk cId="2089817958" sldId="269"/>
            <ac:cxnSpMk id="172" creationId="{BF32DA92-49DF-2215-2A66-E38548B80809}"/>
          </ac:cxnSpMkLst>
        </pc:cxnChg>
        <pc:cxnChg chg="add del mod ord">
          <ac:chgData name="Dimitris Dervenis" userId="90b4e526-e165-46ec-aebe-7535628a5e3e" providerId="ADAL" clId="{4E3BAD9B-7798-4DE1-A87A-E509B613AEBF}" dt="2026-03-06T13:40:52.027" v="20557"/>
          <ac:cxnSpMkLst>
            <pc:docMk/>
            <pc:sldMk cId="2089817958" sldId="269"/>
            <ac:cxnSpMk id="173" creationId="{B15A6F63-4C82-58D9-668F-F2EE092AD27A}"/>
          </ac:cxnSpMkLst>
        </pc:cxnChg>
        <pc:cxnChg chg="add del mod ord">
          <ac:chgData name="Dimitris Dervenis" userId="90b4e526-e165-46ec-aebe-7535628a5e3e" providerId="ADAL" clId="{4E3BAD9B-7798-4DE1-A87A-E509B613AEBF}" dt="2026-03-06T13:40:52.058" v="20575"/>
          <ac:cxnSpMkLst>
            <pc:docMk/>
            <pc:sldMk cId="2089817958" sldId="269"/>
            <ac:cxnSpMk id="174" creationId="{C4124703-0DDB-96A5-E502-8D0273930937}"/>
          </ac:cxnSpMkLst>
        </pc:cxnChg>
        <pc:cxnChg chg="add del mod ord">
          <ac:chgData name="Dimitris Dervenis" userId="90b4e526-e165-46ec-aebe-7535628a5e3e" providerId="ADAL" clId="{4E3BAD9B-7798-4DE1-A87A-E509B613AEBF}" dt="2026-03-06T13:40:52.090" v="20606"/>
          <ac:cxnSpMkLst>
            <pc:docMk/>
            <pc:sldMk cId="2089817958" sldId="269"/>
            <ac:cxnSpMk id="175" creationId="{DD29A8E6-3027-E1E2-4696-9E6F398C2D2F}"/>
          </ac:cxnSpMkLst>
        </pc:cxnChg>
        <pc:cxnChg chg="add del mod ord">
          <ac:chgData name="Dimitris Dervenis" userId="90b4e526-e165-46ec-aebe-7535628a5e3e" providerId="ADAL" clId="{4E3BAD9B-7798-4DE1-A87A-E509B613AEBF}" dt="2026-03-06T13:40:52.126" v="20637"/>
          <ac:cxnSpMkLst>
            <pc:docMk/>
            <pc:sldMk cId="2089817958" sldId="269"/>
            <ac:cxnSpMk id="176" creationId="{A9269E00-EB90-F452-0E7E-77DEC5146E50}"/>
          </ac:cxnSpMkLst>
        </pc:cxnChg>
        <pc:cxnChg chg="add del mod ord">
          <ac:chgData name="Dimitris Dervenis" userId="90b4e526-e165-46ec-aebe-7535628a5e3e" providerId="ADAL" clId="{4E3BAD9B-7798-4DE1-A87A-E509B613AEBF}" dt="2026-03-06T13:40:52.154" v="20668"/>
          <ac:cxnSpMkLst>
            <pc:docMk/>
            <pc:sldMk cId="2089817958" sldId="269"/>
            <ac:cxnSpMk id="177" creationId="{17FE799F-15A6-AD38-45B5-B26127D635CA}"/>
          </ac:cxnSpMkLst>
        </pc:cxnChg>
        <pc:cxnChg chg="add del mod ord">
          <ac:chgData name="Dimitris Dervenis" userId="90b4e526-e165-46ec-aebe-7535628a5e3e" providerId="ADAL" clId="{4E3BAD9B-7798-4DE1-A87A-E509B613AEBF}" dt="2026-03-06T13:40:52.185" v="20704"/>
          <ac:cxnSpMkLst>
            <pc:docMk/>
            <pc:sldMk cId="2089817958" sldId="269"/>
            <ac:cxnSpMk id="178" creationId="{03978BF4-AFE9-3526-2357-95497DF4A81C}"/>
          </ac:cxnSpMkLst>
        </pc:cxnChg>
        <pc:cxnChg chg="add del mod ord">
          <ac:chgData name="Dimitris Dervenis" userId="90b4e526-e165-46ec-aebe-7535628a5e3e" providerId="ADAL" clId="{4E3BAD9B-7798-4DE1-A87A-E509B613AEBF}" dt="2026-03-06T14:10:22.701" v="24112"/>
          <ac:cxnSpMkLst>
            <pc:docMk/>
            <pc:sldMk cId="2089817958" sldId="269"/>
            <ac:cxnSpMk id="292" creationId="{22878100-686F-7EB2-FD14-C219F2D6BC75}"/>
          </ac:cxnSpMkLst>
        </pc:cxnChg>
        <pc:cxnChg chg="add del mod ord">
          <ac:chgData name="Dimitris Dervenis" userId="90b4e526-e165-46ec-aebe-7535628a5e3e" providerId="ADAL" clId="{4E3BAD9B-7798-4DE1-A87A-E509B613AEBF}" dt="2026-03-06T14:10:22.701" v="24110"/>
          <ac:cxnSpMkLst>
            <pc:docMk/>
            <pc:sldMk cId="2089817958" sldId="269"/>
            <ac:cxnSpMk id="293" creationId="{64672247-6C06-A911-80DD-6868F6F82F53}"/>
          </ac:cxnSpMkLst>
        </pc:cxnChg>
        <pc:cxnChg chg="add del mod ord">
          <ac:chgData name="Dimitris Dervenis" userId="90b4e526-e165-46ec-aebe-7535628a5e3e" providerId="ADAL" clId="{4E3BAD9B-7798-4DE1-A87A-E509B613AEBF}" dt="2026-03-06T14:10:22.701" v="24116"/>
          <ac:cxnSpMkLst>
            <pc:docMk/>
            <pc:sldMk cId="2089817958" sldId="269"/>
            <ac:cxnSpMk id="294" creationId="{BF8AE606-AEC3-54E2-B95B-49F38E61AFEE}"/>
          </ac:cxnSpMkLst>
        </pc:cxnChg>
        <pc:cxnChg chg="add del mod ord">
          <ac:chgData name="Dimitris Dervenis" userId="90b4e526-e165-46ec-aebe-7535628a5e3e" providerId="ADAL" clId="{4E3BAD9B-7798-4DE1-A87A-E509B613AEBF}" dt="2026-03-06T14:10:22.701" v="24114"/>
          <ac:cxnSpMkLst>
            <pc:docMk/>
            <pc:sldMk cId="2089817958" sldId="269"/>
            <ac:cxnSpMk id="295" creationId="{0D9CEC42-AB01-E8C5-8A43-C760D2DF998A}"/>
          </ac:cxnSpMkLst>
        </pc:cxnChg>
        <pc:cxnChg chg="add del mod ord">
          <ac:chgData name="Dimitris Dervenis" userId="90b4e526-e165-46ec-aebe-7535628a5e3e" providerId="ADAL" clId="{4E3BAD9B-7798-4DE1-A87A-E509B613AEBF}" dt="2026-03-06T14:10:22.701" v="24120"/>
          <ac:cxnSpMkLst>
            <pc:docMk/>
            <pc:sldMk cId="2089817958" sldId="269"/>
            <ac:cxnSpMk id="296" creationId="{F3F8BEA7-1119-D2BA-4311-F95CC292C886}"/>
          </ac:cxnSpMkLst>
        </pc:cxnChg>
        <pc:cxnChg chg="add del mod ord">
          <ac:chgData name="Dimitris Dervenis" userId="90b4e526-e165-46ec-aebe-7535628a5e3e" providerId="ADAL" clId="{4E3BAD9B-7798-4DE1-A87A-E509B613AEBF}" dt="2026-03-06T14:10:22.701" v="24118"/>
          <ac:cxnSpMkLst>
            <pc:docMk/>
            <pc:sldMk cId="2089817958" sldId="269"/>
            <ac:cxnSpMk id="297" creationId="{CE18CA49-F242-166C-7360-9270E1A61564}"/>
          </ac:cxnSpMkLst>
        </pc:cxnChg>
        <pc:cxnChg chg="add del mod ord">
          <ac:chgData name="Dimitris Dervenis" userId="90b4e526-e165-46ec-aebe-7535628a5e3e" providerId="ADAL" clId="{4E3BAD9B-7798-4DE1-A87A-E509B613AEBF}" dt="2026-03-06T14:10:22.701" v="24124"/>
          <ac:cxnSpMkLst>
            <pc:docMk/>
            <pc:sldMk cId="2089817958" sldId="269"/>
            <ac:cxnSpMk id="298" creationId="{A7293DA5-9617-9FA3-B8EC-B1424A63007A}"/>
          </ac:cxnSpMkLst>
        </pc:cxnChg>
        <pc:cxnChg chg="add del mod ord">
          <ac:chgData name="Dimitris Dervenis" userId="90b4e526-e165-46ec-aebe-7535628a5e3e" providerId="ADAL" clId="{4E3BAD9B-7798-4DE1-A87A-E509B613AEBF}" dt="2026-03-06T14:10:22.701" v="24122"/>
          <ac:cxnSpMkLst>
            <pc:docMk/>
            <pc:sldMk cId="2089817958" sldId="269"/>
            <ac:cxnSpMk id="299" creationId="{6E5DA3D3-8E69-8795-637D-5D624714BB11}"/>
          </ac:cxnSpMkLst>
        </pc:cxnChg>
        <pc:cxnChg chg="add del mod ord">
          <ac:chgData name="Dimitris Dervenis" userId="90b4e526-e165-46ec-aebe-7535628a5e3e" providerId="ADAL" clId="{4E3BAD9B-7798-4DE1-A87A-E509B613AEBF}" dt="2026-03-06T14:10:22.717" v="24128"/>
          <ac:cxnSpMkLst>
            <pc:docMk/>
            <pc:sldMk cId="2089817958" sldId="269"/>
            <ac:cxnSpMk id="300" creationId="{89115A65-80F0-FDE5-B5D5-1C42ABCD8C20}"/>
          </ac:cxnSpMkLst>
        </pc:cxnChg>
        <pc:cxnChg chg="add del mod ord">
          <ac:chgData name="Dimitris Dervenis" userId="90b4e526-e165-46ec-aebe-7535628a5e3e" providerId="ADAL" clId="{4E3BAD9B-7798-4DE1-A87A-E509B613AEBF}" dt="2026-03-06T14:10:22.701" v="24126"/>
          <ac:cxnSpMkLst>
            <pc:docMk/>
            <pc:sldMk cId="2089817958" sldId="269"/>
            <ac:cxnSpMk id="301" creationId="{BCA6A858-F399-7F6A-F8A2-9741FF500C21}"/>
          </ac:cxnSpMkLst>
        </pc:cxnChg>
        <pc:cxnChg chg="add del mod ord">
          <ac:chgData name="Dimitris Dervenis" userId="90b4e526-e165-46ec-aebe-7535628a5e3e" providerId="ADAL" clId="{4E3BAD9B-7798-4DE1-A87A-E509B613AEBF}" dt="2026-03-06T14:10:22.719" v="24132"/>
          <ac:cxnSpMkLst>
            <pc:docMk/>
            <pc:sldMk cId="2089817958" sldId="269"/>
            <ac:cxnSpMk id="302" creationId="{F1B856C9-336E-412E-4F5B-56A0C28670DF}"/>
          </ac:cxnSpMkLst>
        </pc:cxnChg>
        <pc:cxnChg chg="add del mod ord">
          <ac:chgData name="Dimitris Dervenis" userId="90b4e526-e165-46ec-aebe-7535628a5e3e" providerId="ADAL" clId="{4E3BAD9B-7798-4DE1-A87A-E509B613AEBF}" dt="2026-03-06T14:10:22.717" v="24130"/>
          <ac:cxnSpMkLst>
            <pc:docMk/>
            <pc:sldMk cId="2089817958" sldId="269"/>
            <ac:cxnSpMk id="303" creationId="{A6E3149E-CAED-FB38-9C79-CADA049F2C09}"/>
          </ac:cxnSpMkLst>
        </pc:cxnChg>
        <pc:cxnChg chg="add del mod ord">
          <ac:chgData name="Dimitris Dervenis" userId="90b4e526-e165-46ec-aebe-7535628a5e3e" providerId="ADAL" clId="{4E3BAD9B-7798-4DE1-A87A-E509B613AEBF}" dt="2026-03-06T14:10:22.722" v="24136"/>
          <ac:cxnSpMkLst>
            <pc:docMk/>
            <pc:sldMk cId="2089817958" sldId="269"/>
            <ac:cxnSpMk id="304" creationId="{6C34A7C3-065D-A751-3144-04FF35520746}"/>
          </ac:cxnSpMkLst>
        </pc:cxnChg>
        <pc:cxnChg chg="add del mod ord">
          <ac:chgData name="Dimitris Dervenis" userId="90b4e526-e165-46ec-aebe-7535628a5e3e" providerId="ADAL" clId="{4E3BAD9B-7798-4DE1-A87A-E509B613AEBF}" dt="2026-03-06T14:10:22.719" v="24134"/>
          <ac:cxnSpMkLst>
            <pc:docMk/>
            <pc:sldMk cId="2089817958" sldId="269"/>
            <ac:cxnSpMk id="305" creationId="{33263B3E-3932-A72A-C8C2-66EB2521CA85}"/>
          </ac:cxnSpMkLst>
        </pc:cxnChg>
        <pc:cxnChg chg="add del mod ord">
          <ac:chgData name="Dimitris Dervenis" userId="90b4e526-e165-46ec-aebe-7535628a5e3e" providerId="ADAL" clId="{4E3BAD9B-7798-4DE1-A87A-E509B613AEBF}" dt="2026-03-06T14:10:22.722" v="24140"/>
          <ac:cxnSpMkLst>
            <pc:docMk/>
            <pc:sldMk cId="2089817958" sldId="269"/>
            <ac:cxnSpMk id="306" creationId="{927F293C-93AE-CF48-37C1-9BDF6FB76DEC}"/>
          </ac:cxnSpMkLst>
        </pc:cxnChg>
        <pc:cxnChg chg="add del mod ord">
          <ac:chgData name="Dimitris Dervenis" userId="90b4e526-e165-46ec-aebe-7535628a5e3e" providerId="ADAL" clId="{4E3BAD9B-7798-4DE1-A87A-E509B613AEBF}" dt="2026-03-06T14:10:22.722" v="24138"/>
          <ac:cxnSpMkLst>
            <pc:docMk/>
            <pc:sldMk cId="2089817958" sldId="269"/>
            <ac:cxnSpMk id="307" creationId="{794C8DCF-4389-F4A1-F23B-CB837BC0132F}"/>
          </ac:cxnSpMkLst>
        </pc:cxnChg>
        <pc:cxnChg chg="add del mod ord">
          <ac:chgData name="Dimitris Dervenis" userId="90b4e526-e165-46ec-aebe-7535628a5e3e" providerId="ADAL" clId="{4E3BAD9B-7798-4DE1-A87A-E509B613AEBF}" dt="2026-03-06T14:10:22.724" v="24144"/>
          <ac:cxnSpMkLst>
            <pc:docMk/>
            <pc:sldMk cId="2089817958" sldId="269"/>
            <ac:cxnSpMk id="308" creationId="{B0A3F034-25B0-A423-627B-603138C1A034}"/>
          </ac:cxnSpMkLst>
        </pc:cxnChg>
        <pc:cxnChg chg="add del mod ord">
          <ac:chgData name="Dimitris Dervenis" userId="90b4e526-e165-46ec-aebe-7535628a5e3e" providerId="ADAL" clId="{4E3BAD9B-7798-4DE1-A87A-E509B613AEBF}" dt="2026-03-06T14:10:22.724" v="24142"/>
          <ac:cxnSpMkLst>
            <pc:docMk/>
            <pc:sldMk cId="2089817958" sldId="269"/>
            <ac:cxnSpMk id="309" creationId="{0EA5725D-2498-0352-FAD1-72B55266F159}"/>
          </ac:cxnSpMkLst>
        </pc:cxnChg>
        <pc:cxnChg chg="add del mod ord">
          <ac:chgData name="Dimitris Dervenis" userId="90b4e526-e165-46ec-aebe-7535628a5e3e" providerId="ADAL" clId="{4E3BAD9B-7798-4DE1-A87A-E509B613AEBF}" dt="2026-03-06T14:10:22.726" v="24148"/>
          <ac:cxnSpMkLst>
            <pc:docMk/>
            <pc:sldMk cId="2089817958" sldId="269"/>
            <ac:cxnSpMk id="310" creationId="{86B77F1D-785A-A49C-D612-18C9958C54A5}"/>
          </ac:cxnSpMkLst>
        </pc:cxnChg>
        <pc:cxnChg chg="add del mod ord">
          <ac:chgData name="Dimitris Dervenis" userId="90b4e526-e165-46ec-aebe-7535628a5e3e" providerId="ADAL" clId="{4E3BAD9B-7798-4DE1-A87A-E509B613AEBF}" dt="2026-03-06T14:10:22.726" v="24146"/>
          <ac:cxnSpMkLst>
            <pc:docMk/>
            <pc:sldMk cId="2089817958" sldId="269"/>
            <ac:cxnSpMk id="311" creationId="{8A0D5E19-D0A5-1080-082D-CE740C3F8E17}"/>
          </ac:cxnSpMkLst>
        </pc:cxnChg>
        <pc:cxnChg chg="add del mod ord">
          <ac:chgData name="Dimitris Dervenis" userId="90b4e526-e165-46ec-aebe-7535628a5e3e" providerId="ADAL" clId="{4E3BAD9B-7798-4DE1-A87A-E509B613AEBF}" dt="2026-03-06T14:10:22.728" v="24152"/>
          <ac:cxnSpMkLst>
            <pc:docMk/>
            <pc:sldMk cId="2089817958" sldId="269"/>
            <ac:cxnSpMk id="312" creationId="{5A74DAF4-1F0E-3A6A-08BC-E13F15EA6044}"/>
          </ac:cxnSpMkLst>
        </pc:cxnChg>
        <pc:cxnChg chg="add del mod ord">
          <ac:chgData name="Dimitris Dervenis" userId="90b4e526-e165-46ec-aebe-7535628a5e3e" providerId="ADAL" clId="{4E3BAD9B-7798-4DE1-A87A-E509B613AEBF}" dt="2026-03-06T14:10:22.726" v="24150"/>
          <ac:cxnSpMkLst>
            <pc:docMk/>
            <pc:sldMk cId="2089817958" sldId="269"/>
            <ac:cxnSpMk id="313" creationId="{91292872-0F39-3CF5-A7C1-5E60F163BFA6}"/>
          </ac:cxnSpMkLst>
        </pc:cxnChg>
        <pc:cxnChg chg="add del mod ord">
          <ac:chgData name="Dimitris Dervenis" userId="90b4e526-e165-46ec-aebe-7535628a5e3e" providerId="ADAL" clId="{4E3BAD9B-7798-4DE1-A87A-E509B613AEBF}" dt="2026-03-06T14:10:22.728" v="24156"/>
          <ac:cxnSpMkLst>
            <pc:docMk/>
            <pc:sldMk cId="2089817958" sldId="269"/>
            <ac:cxnSpMk id="314" creationId="{CBF1FB94-4138-3FDB-0C06-2BFB52701153}"/>
          </ac:cxnSpMkLst>
        </pc:cxnChg>
        <pc:cxnChg chg="add del mod ord">
          <ac:chgData name="Dimitris Dervenis" userId="90b4e526-e165-46ec-aebe-7535628a5e3e" providerId="ADAL" clId="{4E3BAD9B-7798-4DE1-A87A-E509B613AEBF}" dt="2026-03-06T14:10:22.728" v="24154"/>
          <ac:cxnSpMkLst>
            <pc:docMk/>
            <pc:sldMk cId="2089817958" sldId="269"/>
            <ac:cxnSpMk id="315" creationId="{3957BB95-43ED-86E7-018F-FAB54DB3C710}"/>
          </ac:cxnSpMkLst>
        </pc:cxnChg>
        <pc:cxnChg chg="add del mod ord">
          <ac:chgData name="Dimitris Dervenis" userId="90b4e526-e165-46ec-aebe-7535628a5e3e" providerId="ADAL" clId="{4E3BAD9B-7798-4DE1-A87A-E509B613AEBF}" dt="2026-03-06T14:10:22.730" v="24160"/>
          <ac:cxnSpMkLst>
            <pc:docMk/>
            <pc:sldMk cId="2089817958" sldId="269"/>
            <ac:cxnSpMk id="316" creationId="{74EDD47E-3011-FE43-8865-54B8AA66A2C3}"/>
          </ac:cxnSpMkLst>
        </pc:cxnChg>
        <pc:cxnChg chg="add del mod ord">
          <ac:chgData name="Dimitris Dervenis" userId="90b4e526-e165-46ec-aebe-7535628a5e3e" providerId="ADAL" clId="{4E3BAD9B-7798-4DE1-A87A-E509B613AEBF}" dt="2026-03-06T14:10:22.730" v="24158"/>
          <ac:cxnSpMkLst>
            <pc:docMk/>
            <pc:sldMk cId="2089817958" sldId="269"/>
            <ac:cxnSpMk id="317" creationId="{8FA4B063-7A7D-E26B-FF0D-B19637F71D4F}"/>
          </ac:cxnSpMkLst>
        </pc:cxnChg>
        <pc:cxnChg chg="add del mod ord">
          <ac:chgData name="Dimitris Dervenis" userId="90b4e526-e165-46ec-aebe-7535628a5e3e" providerId="ADAL" clId="{4E3BAD9B-7798-4DE1-A87A-E509B613AEBF}" dt="2026-03-06T14:10:22.732" v="24164"/>
          <ac:cxnSpMkLst>
            <pc:docMk/>
            <pc:sldMk cId="2089817958" sldId="269"/>
            <ac:cxnSpMk id="318" creationId="{6B6230B9-C9BF-1837-E6F5-906C6D9D6808}"/>
          </ac:cxnSpMkLst>
        </pc:cxnChg>
        <pc:cxnChg chg="add del mod ord">
          <ac:chgData name="Dimitris Dervenis" userId="90b4e526-e165-46ec-aebe-7535628a5e3e" providerId="ADAL" clId="{4E3BAD9B-7798-4DE1-A87A-E509B613AEBF}" dt="2026-03-06T14:10:22.730" v="24162"/>
          <ac:cxnSpMkLst>
            <pc:docMk/>
            <pc:sldMk cId="2089817958" sldId="269"/>
            <ac:cxnSpMk id="319" creationId="{7BE00B95-CD53-99FB-A9F7-1C276F3457A5}"/>
          </ac:cxnSpMkLst>
        </pc:cxnChg>
        <pc:cxnChg chg="add del mod ord">
          <ac:chgData name="Dimitris Dervenis" userId="90b4e526-e165-46ec-aebe-7535628a5e3e" providerId="ADAL" clId="{4E3BAD9B-7798-4DE1-A87A-E509B613AEBF}" dt="2026-03-06T14:10:22.733" v="24168"/>
          <ac:cxnSpMkLst>
            <pc:docMk/>
            <pc:sldMk cId="2089817958" sldId="269"/>
            <ac:cxnSpMk id="320" creationId="{7C4B1467-44BD-A89C-1B43-122AEF6C6AD4}"/>
          </ac:cxnSpMkLst>
        </pc:cxnChg>
        <pc:cxnChg chg="add del mod ord">
          <ac:chgData name="Dimitris Dervenis" userId="90b4e526-e165-46ec-aebe-7535628a5e3e" providerId="ADAL" clId="{4E3BAD9B-7798-4DE1-A87A-E509B613AEBF}" dt="2026-03-06T14:10:22.732" v="24166"/>
          <ac:cxnSpMkLst>
            <pc:docMk/>
            <pc:sldMk cId="2089817958" sldId="269"/>
            <ac:cxnSpMk id="321" creationId="{6C4443C1-E11B-BB98-0F88-CDA82CEACDD4}"/>
          </ac:cxnSpMkLst>
        </pc:cxnChg>
        <pc:cxnChg chg="add del mod ord">
          <ac:chgData name="Dimitris Dervenis" userId="90b4e526-e165-46ec-aebe-7535628a5e3e" providerId="ADAL" clId="{4E3BAD9B-7798-4DE1-A87A-E509B613AEBF}" dt="2026-03-06T14:10:22.733" v="24172"/>
          <ac:cxnSpMkLst>
            <pc:docMk/>
            <pc:sldMk cId="2089817958" sldId="269"/>
            <ac:cxnSpMk id="322" creationId="{D22A3A66-9090-113F-F799-D3E2449B425B}"/>
          </ac:cxnSpMkLst>
        </pc:cxnChg>
        <pc:cxnChg chg="add del mod ord">
          <ac:chgData name="Dimitris Dervenis" userId="90b4e526-e165-46ec-aebe-7535628a5e3e" providerId="ADAL" clId="{4E3BAD9B-7798-4DE1-A87A-E509B613AEBF}" dt="2026-03-06T14:10:22.733" v="24170"/>
          <ac:cxnSpMkLst>
            <pc:docMk/>
            <pc:sldMk cId="2089817958" sldId="269"/>
            <ac:cxnSpMk id="323" creationId="{F78D6EC3-D567-3CEF-0422-A92142617E25}"/>
          </ac:cxnSpMkLst>
        </pc:cxnChg>
        <pc:cxnChg chg="add del mod ord">
          <ac:chgData name="Dimitris Dervenis" userId="90b4e526-e165-46ec-aebe-7535628a5e3e" providerId="ADAL" clId="{4E3BAD9B-7798-4DE1-A87A-E509B613AEBF}" dt="2026-03-06T14:10:32.330" v="26309"/>
          <ac:cxnSpMkLst>
            <pc:docMk/>
            <pc:sldMk cId="2089817958" sldId="269"/>
            <ac:cxnSpMk id="331" creationId="{B432CF1B-9F63-0129-6234-141D6725610C}"/>
          </ac:cxnSpMkLst>
        </pc:cxnChg>
        <pc:cxnChg chg="add del mod ord">
          <ac:chgData name="Dimitris Dervenis" userId="90b4e526-e165-46ec-aebe-7535628a5e3e" providerId="ADAL" clId="{4E3BAD9B-7798-4DE1-A87A-E509B613AEBF}" dt="2026-03-06T14:10:32.345" v="26329"/>
          <ac:cxnSpMkLst>
            <pc:docMk/>
            <pc:sldMk cId="2089817958" sldId="269"/>
            <ac:cxnSpMk id="333" creationId="{17A34302-AC03-54B3-A761-8FF7F5B5A3E0}"/>
          </ac:cxnSpMkLst>
        </pc:cxnChg>
        <pc:cxnChg chg="add del mod ord">
          <ac:chgData name="Dimitris Dervenis" userId="90b4e526-e165-46ec-aebe-7535628a5e3e" providerId="ADAL" clId="{4E3BAD9B-7798-4DE1-A87A-E509B613AEBF}" dt="2026-03-06T14:10:45.363" v="26509"/>
          <ac:cxnSpMkLst>
            <pc:docMk/>
            <pc:sldMk cId="2089817958" sldId="269"/>
            <ac:cxnSpMk id="354" creationId="{4F2FBE0F-EADC-B609-22FA-81A64C359232}"/>
          </ac:cxnSpMkLst>
        </pc:cxnChg>
        <pc:cxnChg chg="add del mod ord">
          <ac:chgData name="Dimitris Dervenis" userId="90b4e526-e165-46ec-aebe-7535628a5e3e" providerId="ADAL" clId="{4E3BAD9B-7798-4DE1-A87A-E509B613AEBF}" dt="2026-03-06T14:10:45.367" v="26513"/>
          <ac:cxnSpMkLst>
            <pc:docMk/>
            <pc:sldMk cId="2089817958" sldId="269"/>
            <ac:cxnSpMk id="355" creationId="{A9D3BA34-7934-9C09-49B3-3E735C42DC8C}"/>
          </ac:cxnSpMkLst>
        </pc:cxnChg>
        <pc:cxnChg chg="add del mod ord">
          <ac:chgData name="Dimitris Dervenis" userId="90b4e526-e165-46ec-aebe-7535628a5e3e" providerId="ADAL" clId="{4E3BAD9B-7798-4DE1-A87A-E509B613AEBF}" dt="2026-03-06T14:10:45.365" v="26511"/>
          <ac:cxnSpMkLst>
            <pc:docMk/>
            <pc:sldMk cId="2089817958" sldId="269"/>
            <ac:cxnSpMk id="356" creationId="{DF0724B3-72A1-4146-8BA6-B7CE7AD508EF}"/>
          </ac:cxnSpMkLst>
        </pc:cxnChg>
        <pc:cxnChg chg="add del mod ord">
          <ac:chgData name="Dimitris Dervenis" userId="90b4e526-e165-46ec-aebe-7535628a5e3e" providerId="ADAL" clId="{4E3BAD9B-7798-4DE1-A87A-E509B613AEBF}" dt="2026-03-06T14:10:45.369" v="26515"/>
          <ac:cxnSpMkLst>
            <pc:docMk/>
            <pc:sldMk cId="2089817958" sldId="269"/>
            <ac:cxnSpMk id="357" creationId="{767052EF-5BA0-78EA-B8EA-17987898FAE4}"/>
          </ac:cxnSpMkLst>
        </pc:cxnChg>
        <pc:cxnChg chg="add del mod ord">
          <ac:chgData name="Dimitris Dervenis" userId="90b4e526-e165-46ec-aebe-7535628a5e3e" providerId="ADAL" clId="{4E3BAD9B-7798-4DE1-A87A-E509B613AEBF}" dt="2026-03-06T14:10:45.373" v="26519"/>
          <ac:cxnSpMkLst>
            <pc:docMk/>
            <pc:sldMk cId="2089817958" sldId="269"/>
            <ac:cxnSpMk id="358" creationId="{7AD2DA0F-379E-5CE8-9B3F-0DC004823B46}"/>
          </ac:cxnSpMkLst>
        </pc:cxnChg>
        <pc:cxnChg chg="add del mod ord">
          <ac:chgData name="Dimitris Dervenis" userId="90b4e526-e165-46ec-aebe-7535628a5e3e" providerId="ADAL" clId="{4E3BAD9B-7798-4DE1-A87A-E509B613AEBF}" dt="2026-03-06T14:10:45.371" v="26517"/>
          <ac:cxnSpMkLst>
            <pc:docMk/>
            <pc:sldMk cId="2089817958" sldId="269"/>
            <ac:cxnSpMk id="359" creationId="{02EC3A0F-684D-BFD4-BED7-03491B86B4D2}"/>
          </ac:cxnSpMkLst>
        </pc:cxnChg>
        <pc:cxnChg chg="add del mod ord">
          <ac:chgData name="Dimitris Dervenis" userId="90b4e526-e165-46ec-aebe-7535628a5e3e" providerId="ADAL" clId="{4E3BAD9B-7798-4DE1-A87A-E509B613AEBF}" dt="2026-03-06T14:10:45.375" v="26521"/>
          <ac:cxnSpMkLst>
            <pc:docMk/>
            <pc:sldMk cId="2089817958" sldId="269"/>
            <ac:cxnSpMk id="360" creationId="{DB5A51AC-7DF7-8DBF-2D7E-C034ED3CE93C}"/>
          </ac:cxnSpMkLst>
        </pc:cxnChg>
        <pc:cxnChg chg="add del mod ord">
          <ac:chgData name="Dimitris Dervenis" userId="90b4e526-e165-46ec-aebe-7535628a5e3e" providerId="ADAL" clId="{4E3BAD9B-7798-4DE1-A87A-E509B613AEBF}" dt="2026-03-06T14:10:45.378" v="26525"/>
          <ac:cxnSpMkLst>
            <pc:docMk/>
            <pc:sldMk cId="2089817958" sldId="269"/>
            <ac:cxnSpMk id="361" creationId="{812103AA-2484-DD03-B178-D9BF98211FFA}"/>
          </ac:cxnSpMkLst>
        </pc:cxnChg>
        <pc:cxnChg chg="add del mod ord">
          <ac:chgData name="Dimitris Dervenis" userId="90b4e526-e165-46ec-aebe-7535628a5e3e" providerId="ADAL" clId="{4E3BAD9B-7798-4DE1-A87A-E509B613AEBF}" dt="2026-03-06T14:10:45.377" v="26523"/>
          <ac:cxnSpMkLst>
            <pc:docMk/>
            <pc:sldMk cId="2089817958" sldId="269"/>
            <ac:cxnSpMk id="362" creationId="{8E82917B-47EB-1C75-D511-62D0471242E0}"/>
          </ac:cxnSpMkLst>
        </pc:cxnChg>
        <pc:cxnChg chg="add del mod ord">
          <ac:chgData name="Dimitris Dervenis" userId="90b4e526-e165-46ec-aebe-7535628a5e3e" providerId="ADAL" clId="{4E3BAD9B-7798-4DE1-A87A-E509B613AEBF}" dt="2026-03-06T14:10:45.380" v="26527"/>
          <ac:cxnSpMkLst>
            <pc:docMk/>
            <pc:sldMk cId="2089817958" sldId="269"/>
            <ac:cxnSpMk id="363" creationId="{15B41A32-E44F-672B-4229-60FB508246A0}"/>
          </ac:cxnSpMkLst>
        </pc:cxnChg>
        <pc:cxnChg chg="add del mod ord">
          <ac:chgData name="Dimitris Dervenis" userId="90b4e526-e165-46ec-aebe-7535628a5e3e" providerId="ADAL" clId="{4E3BAD9B-7798-4DE1-A87A-E509B613AEBF}" dt="2026-03-06T14:10:45.383" v="26531"/>
          <ac:cxnSpMkLst>
            <pc:docMk/>
            <pc:sldMk cId="2089817958" sldId="269"/>
            <ac:cxnSpMk id="364" creationId="{BF7EE081-CE4A-4452-6B75-6179D38E7DEC}"/>
          </ac:cxnSpMkLst>
        </pc:cxnChg>
        <pc:cxnChg chg="add del mod ord">
          <ac:chgData name="Dimitris Dervenis" userId="90b4e526-e165-46ec-aebe-7535628a5e3e" providerId="ADAL" clId="{4E3BAD9B-7798-4DE1-A87A-E509B613AEBF}" dt="2026-03-06T14:10:45.382" v="26529"/>
          <ac:cxnSpMkLst>
            <pc:docMk/>
            <pc:sldMk cId="2089817958" sldId="269"/>
            <ac:cxnSpMk id="365" creationId="{98303C9E-1354-8ADC-42A4-B93AAB6D2F8D}"/>
          </ac:cxnSpMkLst>
        </pc:cxnChg>
        <pc:cxnChg chg="add del mod ord">
          <ac:chgData name="Dimitris Dervenis" userId="90b4e526-e165-46ec-aebe-7535628a5e3e" providerId="ADAL" clId="{4E3BAD9B-7798-4DE1-A87A-E509B613AEBF}" dt="2026-03-06T14:10:45.385" v="26533"/>
          <ac:cxnSpMkLst>
            <pc:docMk/>
            <pc:sldMk cId="2089817958" sldId="269"/>
            <ac:cxnSpMk id="366" creationId="{76BC6E3D-9DF4-2C61-C16E-B820FC6AE24A}"/>
          </ac:cxnSpMkLst>
        </pc:cxnChg>
        <pc:cxnChg chg="add del mod ord">
          <ac:chgData name="Dimitris Dervenis" userId="90b4e526-e165-46ec-aebe-7535628a5e3e" providerId="ADAL" clId="{4E3BAD9B-7798-4DE1-A87A-E509B613AEBF}" dt="2026-03-06T14:10:45.387" v="26537"/>
          <ac:cxnSpMkLst>
            <pc:docMk/>
            <pc:sldMk cId="2089817958" sldId="269"/>
            <ac:cxnSpMk id="367" creationId="{E74D231B-F39B-CD83-75C5-D9C65B4E457D}"/>
          </ac:cxnSpMkLst>
        </pc:cxnChg>
        <pc:cxnChg chg="add del mod ord">
          <ac:chgData name="Dimitris Dervenis" userId="90b4e526-e165-46ec-aebe-7535628a5e3e" providerId="ADAL" clId="{4E3BAD9B-7798-4DE1-A87A-E509B613AEBF}" dt="2026-03-06T14:10:45.386" v="26535"/>
          <ac:cxnSpMkLst>
            <pc:docMk/>
            <pc:sldMk cId="2089817958" sldId="269"/>
            <ac:cxnSpMk id="368" creationId="{13DB1640-AF63-9FAB-F894-73295FBEDECF}"/>
          </ac:cxnSpMkLst>
        </pc:cxnChg>
        <pc:cxnChg chg="add del mod ord">
          <ac:chgData name="Dimitris Dervenis" userId="90b4e526-e165-46ec-aebe-7535628a5e3e" providerId="ADAL" clId="{4E3BAD9B-7798-4DE1-A87A-E509B613AEBF}" dt="2026-03-06T14:10:45.388" v="26539"/>
          <ac:cxnSpMkLst>
            <pc:docMk/>
            <pc:sldMk cId="2089817958" sldId="269"/>
            <ac:cxnSpMk id="369" creationId="{7E78FEB7-ACBC-90B5-B4AD-2CF4BC96B39B}"/>
          </ac:cxnSpMkLst>
        </pc:cxnChg>
        <pc:cxnChg chg="add del mod ord">
          <ac:chgData name="Dimitris Dervenis" userId="90b4e526-e165-46ec-aebe-7535628a5e3e" providerId="ADAL" clId="{4E3BAD9B-7798-4DE1-A87A-E509B613AEBF}" dt="2026-03-06T14:10:45.389" v="26543"/>
          <ac:cxnSpMkLst>
            <pc:docMk/>
            <pc:sldMk cId="2089817958" sldId="269"/>
            <ac:cxnSpMk id="370" creationId="{A77EC9DF-690D-479B-2A51-DE77205E44F4}"/>
          </ac:cxnSpMkLst>
        </pc:cxnChg>
        <pc:cxnChg chg="add del mod ord">
          <ac:chgData name="Dimitris Dervenis" userId="90b4e526-e165-46ec-aebe-7535628a5e3e" providerId="ADAL" clId="{4E3BAD9B-7798-4DE1-A87A-E509B613AEBF}" dt="2026-03-06T14:10:45.389" v="26541"/>
          <ac:cxnSpMkLst>
            <pc:docMk/>
            <pc:sldMk cId="2089817958" sldId="269"/>
            <ac:cxnSpMk id="371" creationId="{4D5FC926-FE6F-DBA6-0C64-780ECFA5D73F}"/>
          </ac:cxnSpMkLst>
        </pc:cxnChg>
        <pc:cxnChg chg="add del mod ord">
          <ac:chgData name="Dimitris Dervenis" userId="90b4e526-e165-46ec-aebe-7535628a5e3e" providerId="ADAL" clId="{4E3BAD9B-7798-4DE1-A87A-E509B613AEBF}" dt="2026-03-06T14:10:45.390" v="26545"/>
          <ac:cxnSpMkLst>
            <pc:docMk/>
            <pc:sldMk cId="2089817958" sldId="269"/>
            <ac:cxnSpMk id="372" creationId="{B0625C5F-2196-07DB-7E06-69B47E4BD9C3}"/>
          </ac:cxnSpMkLst>
        </pc:cxnChg>
        <pc:cxnChg chg="add del mod ord">
          <ac:chgData name="Dimitris Dervenis" userId="90b4e526-e165-46ec-aebe-7535628a5e3e" providerId="ADAL" clId="{4E3BAD9B-7798-4DE1-A87A-E509B613AEBF}" dt="2026-03-06T14:10:45.392" v="26549"/>
          <ac:cxnSpMkLst>
            <pc:docMk/>
            <pc:sldMk cId="2089817958" sldId="269"/>
            <ac:cxnSpMk id="373" creationId="{9D6A1CA2-1F35-3CFE-05C6-EDD5716E0F04}"/>
          </ac:cxnSpMkLst>
        </pc:cxnChg>
        <pc:cxnChg chg="add del mod ord">
          <ac:chgData name="Dimitris Dervenis" userId="90b4e526-e165-46ec-aebe-7535628a5e3e" providerId="ADAL" clId="{4E3BAD9B-7798-4DE1-A87A-E509B613AEBF}" dt="2026-03-06T14:10:45.391" v="26547"/>
          <ac:cxnSpMkLst>
            <pc:docMk/>
            <pc:sldMk cId="2089817958" sldId="269"/>
            <ac:cxnSpMk id="374" creationId="{F8AFF805-26A3-8E55-6E4F-3EB360EB2016}"/>
          </ac:cxnSpMkLst>
        </pc:cxnChg>
        <pc:cxnChg chg="add del mod ord">
          <ac:chgData name="Dimitris Dervenis" userId="90b4e526-e165-46ec-aebe-7535628a5e3e" providerId="ADAL" clId="{4E3BAD9B-7798-4DE1-A87A-E509B613AEBF}" dt="2026-03-06T14:10:45.392" v="26551"/>
          <ac:cxnSpMkLst>
            <pc:docMk/>
            <pc:sldMk cId="2089817958" sldId="269"/>
            <ac:cxnSpMk id="375" creationId="{362BF4AC-FB32-6AE0-8EF5-132886C6BEDB}"/>
          </ac:cxnSpMkLst>
        </pc:cxnChg>
        <pc:cxnChg chg="add del mod ord">
          <ac:chgData name="Dimitris Dervenis" userId="90b4e526-e165-46ec-aebe-7535628a5e3e" providerId="ADAL" clId="{4E3BAD9B-7798-4DE1-A87A-E509B613AEBF}" dt="2026-03-06T14:10:45.394" v="26555"/>
          <ac:cxnSpMkLst>
            <pc:docMk/>
            <pc:sldMk cId="2089817958" sldId="269"/>
            <ac:cxnSpMk id="376" creationId="{E3FCA8AE-0090-20CF-D408-9D991D86A205}"/>
          </ac:cxnSpMkLst>
        </pc:cxnChg>
        <pc:cxnChg chg="add del mod ord">
          <ac:chgData name="Dimitris Dervenis" userId="90b4e526-e165-46ec-aebe-7535628a5e3e" providerId="ADAL" clId="{4E3BAD9B-7798-4DE1-A87A-E509B613AEBF}" dt="2026-03-06T14:10:45.394" v="26553"/>
          <ac:cxnSpMkLst>
            <pc:docMk/>
            <pc:sldMk cId="2089817958" sldId="269"/>
            <ac:cxnSpMk id="377" creationId="{EA1DB917-572A-9A6B-9498-7FCC4D36B5D8}"/>
          </ac:cxnSpMkLst>
        </pc:cxnChg>
        <pc:cxnChg chg="add del mod ord">
          <ac:chgData name="Dimitris Dervenis" userId="90b4e526-e165-46ec-aebe-7535628a5e3e" providerId="ADAL" clId="{4E3BAD9B-7798-4DE1-A87A-E509B613AEBF}" dt="2026-03-06T14:10:45.395" v="26557"/>
          <ac:cxnSpMkLst>
            <pc:docMk/>
            <pc:sldMk cId="2089817958" sldId="269"/>
            <ac:cxnSpMk id="378" creationId="{6736DD74-A4DD-88A3-44F2-2143F20A8F94}"/>
          </ac:cxnSpMkLst>
        </pc:cxnChg>
        <pc:cxnChg chg="add del mod ord">
          <ac:chgData name="Dimitris Dervenis" userId="90b4e526-e165-46ec-aebe-7535628a5e3e" providerId="ADAL" clId="{4E3BAD9B-7798-4DE1-A87A-E509B613AEBF}" dt="2026-03-06T14:10:45.397" v="26561"/>
          <ac:cxnSpMkLst>
            <pc:docMk/>
            <pc:sldMk cId="2089817958" sldId="269"/>
            <ac:cxnSpMk id="379" creationId="{E78D8E1D-3C90-C818-115C-07C194C53AD2}"/>
          </ac:cxnSpMkLst>
        </pc:cxnChg>
        <pc:cxnChg chg="add del mod ord">
          <ac:chgData name="Dimitris Dervenis" userId="90b4e526-e165-46ec-aebe-7535628a5e3e" providerId="ADAL" clId="{4E3BAD9B-7798-4DE1-A87A-E509B613AEBF}" dt="2026-03-06T14:10:45.396" v="26559"/>
          <ac:cxnSpMkLst>
            <pc:docMk/>
            <pc:sldMk cId="2089817958" sldId="269"/>
            <ac:cxnSpMk id="380" creationId="{8D2C0D1C-5CC2-23F1-3371-C53E63DC5D4F}"/>
          </ac:cxnSpMkLst>
        </pc:cxnChg>
        <pc:cxnChg chg="add del mod ord">
          <ac:chgData name="Dimitris Dervenis" userId="90b4e526-e165-46ec-aebe-7535628a5e3e" providerId="ADAL" clId="{4E3BAD9B-7798-4DE1-A87A-E509B613AEBF}" dt="2026-03-06T14:10:45.398" v="26563"/>
          <ac:cxnSpMkLst>
            <pc:docMk/>
            <pc:sldMk cId="2089817958" sldId="269"/>
            <ac:cxnSpMk id="381" creationId="{8F05B790-093F-A96E-8F6D-C81DBF724588}"/>
          </ac:cxnSpMkLst>
        </pc:cxnChg>
        <pc:cxnChg chg="add del mod ord">
          <ac:chgData name="Dimitris Dervenis" userId="90b4e526-e165-46ec-aebe-7535628a5e3e" providerId="ADAL" clId="{4E3BAD9B-7798-4DE1-A87A-E509B613AEBF}" dt="2026-03-06T14:10:45.399" v="26567"/>
          <ac:cxnSpMkLst>
            <pc:docMk/>
            <pc:sldMk cId="2089817958" sldId="269"/>
            <ac:cxnSpMk id="382" creationId="{69335A70-E093-8709-3AA1-56E7DCCB31FA}"/>
          </ac:cxnSpMkLst>
        </pc:cxnChg>
        <pc:cxnChg chg="add del mod ord">
          <ac:chgData name="Dimitris Dervenis" userId="90b4e526-e165-46ec-aebe-7535628a5e3e" providerId="ADAL" clId="{4E3BAD9B-7798-4DE1-A87A-E509B613AEBF}" dt="2026-03-06T14:10:45.399" v="26565"/>
          <ac:cxnSpMkLst>
            <pc:docMk/>
            <pc:sldMk cId="2089817958" sldId="269"/>
            <ac:cxnSpMk id="383" creationId="{BC9E0558-E54C-3145-7D13-C15A9E708C96}"/>
          </ac:cxnSpMkLst>
        </pc:cxnChg>
        <pc:cxnChg chg="add del mod ord">
          <ac:chgData name="Dimitris Dervenis" userId="90b4e526-e165-46ec-aebe-7535628a5e3e" providerId="ADAL" clId="{4E3BAD9B-7798-4DE1-A87A-E509B613AEBF}" dt="2026-03-06T14:10:45.400" v="26569"/>
          <ac:cxnSpMkLst>
            <pc:docMk/>
            <pc:sldMk cId="2089817958" sldId="269"/>
            <ac:cxnSpMk id="384" creationId="{9D8135F1-9CAF-294F-2009-352355D55188}"/>
          </ac:cxnSpMkLst>
        </pc:cxnChg>
        <pc:cxnChg chg="add del mod ord">
          <ac:chgData name="Dimitris Dervenis" userId="90b4e526-e165-46ec-aebe-7535628a5e3e" providerId="ADAL" clId="{4E3BAD9B-7798-4DE1-A87A-E509B613AEBF}" dt="2026-03-06T14:10:45.402" v="26573"/>
          <ac:cxnSpMkLst>
            <pc:docMk/>
            <pc:sldMk cId="2089817958" sldId="269"/>
            <ac:cxnSpMk id="385" creationId="{753BE948-CD31-7810-0D2E-EC98B0A4AB67}"/>
          </ac:cxnSpMkLst>
        </pc:cxnChg>
        <pc:cxnChg chg="add del mod ord">
          <ac:chgData name="Dimitris Dervenis" userId="90b4e526-e165-46ec-aebe-7535628a5e3e" providerId="ADAL" clId="{4E3BAD9B-7798-4DE1-A87A-E509B613AEBF}" dt="2026-03-06T14:10:45.401" v="26571"/>
          <ac:cxnSpMkLst>
            <pc:docMk/>
            <pc:sldMk cId="2089817958" sldId="269"/>
            <ac:cxnSpMk id="386" creationId="{9C87BBF8-CF89-1F69-0C8E-B462E1AC83A3}"/>
          </ac:cxnSpMkLst>
        </pc:cxnChg>
        <pc:cxnChg chg="add del mod ord">
          <ac:chgData name="Dimitris Dervenis" userId="90b4e526-e165-46ec-aebe-7535628a5e3e" providerId="ADAL" clId="{4E3BAD9B-7798-4DE1-A87A-E509B613AEBF}" dt="2026-03-06T14:10:45.402" v="26575"/>
          <ac:cxnSpMkLst>
            <pc:docMk/>
            <pc:sldMk cId="2089817958" sldId="269"/>
            <ac:cxnSpMk id="387" creationId="{5D2912FB-5557-3196-ED0A-ADDFD98DA497}"/>
          </ac:cxnSpMkLst>
        </pc:cxnChg>
        <pc:cxnChg chg="add del mod ord">
          <ac:chgData name="Dimitris Dervenis" userId="90b4e526-e165-46ec-aebe-7535628a5e3e" providerId="ADAL" clId="{4E3BAD9B-7798-4DE1-A87A-E509B613AEBF}" dt="2026-03-06T14:10:45.404" v="26579"/>
          <ac:cxnSpMkLst>
            <pc:docMk/>
            <pc:sldMk cId="2089817958" sldId="269"/>
            <ac:cxnSpMk id="388" creationId="{A0F8B552-6A9B-2E7A-2A71-4866E7816101}"/>
          </ac:cxnSpMkLst>
        </pc:cxnChg>
        <pc:cxnChg chg="add del mod ord">
          <ac:chgData name="Dimitris Dervenis" userId="90b4e526-e165-46ec-aebe-7535628a5e3e" providerId="ADAL" clId="{4E3BAD9B-7798-4DE1-A87A-E509B613AEBF}" dt="2026-03-06T14:10:45.403" v="26577"/>
          <ac:cxnSpMkLst>
            <pc:docMk/>
            <pc:sldMk cId="2089817958" sldId="269"/>
            <ac:cxnSpMk id="389" creationId="{18F17903-1A07-8289-D3B1-6C5F0DEE573B}"/>
          </ac:cxnSpMkLst>
        </pc:cxnChg>
        <pc:cxnChg chg="add del mod ord">
          <ac:chgData name="Dimitris Dervenis" userId="90b4e526-e165-46ec-aebe-7535628a5e3e" providerId="ADAL" clId="{4E3BAD9B-7798-4DE1-A87A-E509B613AEBF}" dt="2026-03-06T14:10:45.405" v="26581"/>
          <ac:cxnSpMkLst>
            <pc:docMk/>
            <pc:sldMk cId="2089817958" sldId="269"/>
            <ac:cxnSpMk id="390" creationId="{262D1149-9070-801F-CB65-A0EAA331A027}"/>
          </ac:cxnSpMkLst>
        </pc:cxnChg>
        <pc:cxnChg chg="add del mod ord">
          <ac:chgData name="Dimitris Dervenis" userId="90b4e526-e165-46ec-aebe-7535628a5e3e" providerId="ADAL" clId="{4E3BAD9B-7798-4DE1-A87A-E509B613AEBF}" dt="2026-03-06T14:10:45.406" v="26585"/>
          <ac:cxnSpMkLst>
            <pc:docMk/>
            <pc:sldMk cId="2089817958" sldId="269"/>
            <ac:cxnSpMk id="391" creationId="{2B1A46D9-2B82-3609-D7E4-BEFB34A2E395}"/>
          </ac:cxnSpMkLst>
        </pc:cxnChg>
        <pc:cxnChg chg="add del mod ord">
          <ac:chgData name="Dimitris Dervenis" userId="90b4e526-e165-46ec-aebe-7535628a5e3e" providerId="ADAL" clId="{4E3BAD9B-7798-4DE1-A87A-E509B613AEBF}" dt="2026-03-06T14:10:45.405" v="26583"/>
          <ac:cxnSpMkLst>
            <pc:docMk/>
            <pc:sldMk cId="2089817958" sldId="269"/>
            <ac:cxnSpMk id="392" creationId="{F6417DE1-1409-BCC0-A494-28F890C7E720}"/>
          </ac:cxnSpMkLst>
        </pc:cxnChg>
        <pc:cxnChg chg="add del mod ord">
          <ac:chgData name="Dimitris Dervenis" userId="90b4e526-e165-46ec-aebe-7535628a5e3e" providerId="ADAL" clId="{4E3BAD9B-7798-4DE1-A87A-E509B613AEBF}" dt="2026-03-06T14:10:45.407" v="26587"/>
          <ac:cxnSpMkLst>
            <pc:docMk/>
            <pc:sldMk cId="2089817958" sldId="269"/>
            <ac:cxnSpMk id="393" creationId="{DDA2AB0A-71AC-D4CB-6261-28C2ACF3AEF0}"/>
          </ac:cxnSpMkLst>
        </pc:cxnChg>
        <pc:cxnChg chg="add del mod ord">
          <ac:chgData name="Dimitris Dervenis" userId="90b4e526-e165-46ec-aebe-7535628a5e3e" providerId="ADAL" clId="{4E3BAD9B-7798-4DE1-A87A-E509B613AEBF}" dt="2026-03-06T14:10:45.408" v="26591"/>
          <ac:cxnSpMkLst>
            <pc:docMk/>
            <pc:sldMk cId="2089817958" sldId="269"/>
            <ac:cxnSpMk id="394" creationId="{D3BF5E58-95C4-7115-5CAD-CB95A6AD5ABB}"/>
          </ac:cxnSpMkLst>
        </pc:cxnChg>
        <pc:cxnChg chg="add del mod ord">
          <ac:chgData name="Dimitris Dervenis" userId="90b4e526-e165-46ec-aebe-7535628a5e3e" providerId="ADAL" clId="{4E3BAD9B-7798-4DE1-A87A-E509B613AEBF}" dt="2026-03-06T14:10:45.407" v="26589"/>
          <ac:cxnSpMkLst>
            <pc:docMk/>
            <pc:sldMk cId="2089817958" sldId="269"/>
            <ac:cxnSpMk id="395" creationId="{05380697-B93D-7763-E643-9BBE1BD4F78F}"/>
          </ac:cxnSpMkLst>
        </pc:cxnChg>
        <pc:cxnChg chg="add del mod ord">
          <ac:chgData name="Dimitris Dervenis" userId="90b4e526-e165-46ec-aebe-7535628a5e3e" providerId="ADAL" clId="{4E3BAD9B-7798-4DE1-A87A-E509B613AEBF}" dt="2026-03-06T14:10:45.409" v="26593"/>
          <ac:cxnSpMkLst>
            <pc:docMk/>
            <pc:sldMk cId="2089817958" sldId="269"/>
            <ac:cxnSpMk id="396" creationId="{7D25E848-5F82-F4F4-A553-6BAF8F07093D}"/>
          </ac:cxnSpMkLst>
        </pc:cxnChg>
        <pc:cxnChg chg="add del mod ord">
          <ac:chgData name="Dimitris Dervenis" userId="90b4e526-e165-46ec-aebe-7535628a5e3e" providerId="ADAL" clId="{4E3BAD9B-7798-4DE1-A87A-E509B613AEBF}" dt="2026-03-06T14:10:45.410" v="26597"/>
          <ac:cxnSpMkLst>
            <pc:docMk/>
            <pc:sldMk cId="2089817958" sldId="269"/>
            <ac:cxnSpMk id="397" creationId="{E4597243-EFBF-AD9D-9254-BAD39F67008D}"/>
          </ac:cxnSpMkLst>
        </pc:cxnChg>
        <pc:cxnChg chg="add del mod ord">
          <ac:chgData name="Dimitris Dervenis" userId="90b4e526-e165-46ec-aebe-7535628a5e3e" providerId="ADAL" clId="{4E3BAD9B-7798-4DE1-A87A-E509B613AEBF}" dt="2026-03-06T14:10:45.410" v="26595"/>
          <ac:cxnSpMkLst>
            <pc:docMk/>
            <pc:sldMk cId="2089817958" sldId="269"/>
            <ac:cxnSpMk id="398" creationId="{44165530-4E7F-FC65-73D0-7B7A01B1D3EB}"/>
          </ac:cxnSpMkLst>
        </pc:cxnChg>
        <pc:cxnChg chg="add del mod ord">
          <ac:chgData name="Dimitris Dervenis" userId="90b4e526-e165-46ec-aebe-7535628a5e3e" providerId="ADAL" clId="{4E3BAD9B-7798-4DE1-A87A-E509B613AEBF}" dt="2026-03-06T14:10:45.411" v="26599"/>
          <ac:cxnSpMkLst>
            <pc:docMk/>
            <pc:sldMk cId="2089817958" sldId="269"/>
            <ac:cxnSpMk id="399" creationId="{475C2620-A24A-190E-448F-09C1366AB5B1}"/>
          </ac:cxnSpMkLst>
        </pc:cxnChg>
        <pc:cxnChg chg="add del mod ord">
          <ac:chgData name="Dimitris Dervenis" userId="90b4e526-e165-46ec-aebe-7535628a5e3e" providerId="ADAL" clId="{4E3BAD9B-7798-4DE1-A87A-E509B613AEBF}" dt="2026-03-06T14:10:45.413" v="26603"/>
          <ac:cxnSpMkLst>
            <pc:docMk/>
            <pc:sldMk cId="2089817958" sldId="269"/>
            <ac:cxnSpMk id="400" creationId="{942A6060-D9CF-E598-2BBA-CCA531CA4119}"/>
          </ac:cxnSpMkLst>
        </pc:cxnChg>
        <pc:cxnChg chg="add del mod ord">
          <ac:chgData name="Dimitris Dervenis" userId="90b4e526-e165-46ec-aebe-7535628a5e3e" providerId="ADAL" clId="{4E3BAD9B-7798-4DE1-A87A-E509B613AEBF}" dt="2026-03-06T14:10:45.412" v="26601"/>
          <ac:cxnSpMkLst>
            <pc:docMk/>
            <pc:sldMk cId="2089817958" sldId="269"/>
            <ac:cxnSpMk id="401" creationId="{7E0A1AE5-6E2F-4E62-F1FB-63806A26790F}"/>
          </ac:cxnSpMkLst>
        </pc:cxnChg>
        <pc:cxnChg chg="add del mod ord">
          <ac:chgData name="Dimitris Dervenis" userId="90b4e526-e165-46ec-aebe-7535628a5e3e" providerId="ADAL" clId="{4E3BAD9B-7798-4DE1-A87A-E509B613AEBF}" dt="2026-03-06T14:10:45.413" v="26605"/>
          <ac:cxnSpMkLst>
            <pc:docMk/>
            <pc:sldMk cId="2089817958" sldId="269"/>
            <ac:cxnSpMk id="402" creationId="{907A74DA-3220-304C-1378-38D4B5CF9116}"/>
          </ac:cxnSpMkLst>
        </pc:cxnChg>
        <pc:cxnChg chg="add del mod ord">
          <ac:chgData name="Dimitris Dervenis" userId="90b4e526-e165-46ec-aebe-7535628a5e3e" providerId="ADAL" clId="{4E3BAD9B-7798-4DE1-A87A-E509B613AEBF}" dt="2026-03-06T14:10:45.415" v="26609"/>
          <ac:cxnSpMkLst>
            <pc:docMk/>
            <pc:sldMk cId="2089817958" sldId="269"/>
            <ac:cxnSpMk id="403" creationId="{48BC9E35-2DC7-CB25-C898-FA8811E7F4EA}"/>
          </ac:cxnSpMkLst>
        </pc:cxnChg>
        <pc:cxnChg chg="add del mod ord">
          <ac:chgData name="Dimitris Dervenis" userId="90b4e526-e165-46ec-aebe-7535628a5e3e" providerId="ADAL" clId="{4E3BAD9B-7798-4DE1-A87A-E509B613AEBF}" dt="2026-03-06T14:10:45.414" v="26607"/>
          <ac:cxnSpMkLst>
            <pc:docMk/>
            <pc:sldMk cId="2089817958" sldId="269"/>
            <ac:cxnSpMk id="404" creationId="{FDCCDD70-80A4-2006-0549-828EA7DCF2C3}"/>
          </ac:cxnSpMkLst>
        </pc:cxnChg>
        <pc:cxnChg chg="add del mod ord">
          <ac:chgData name="Dimitris Dervenis" userId="90b4e526-e165-46ec-aebe-7535628a5e3e" providerId="ADAL" clId="{4E3BAD9B-7798-4DE1-A87A-E509B613AEBF}" dt="2026-03-06T14:10:45.416" v="26611"/>
          <ac:cxnSpMkLst>
            <pc:docMk/>
            <pc:sldMk cId="2089817958" sldId="269"/>
            <ac:cxnSpMk id="405" creationId="{5D7831B7-5496-845B-57A7-B43B1D9B53A6}"/>
          </ac:cxnSpMkLst>
        </pc:cxnChg>
        <pc:cxnChg chg="add del mod ord">
          <ac:chgData name="Dimitris Dervenis" userId="90b4e526-e165-46ec-aebe-7535628a5e3e" providerId="ADAL" clId="{4E3BAD9B-7798-4DE1-A87A-E509B613AEBF}" dt="2026-03-06T14:10:45.416" v="26613"/>
          <ac:cxnSpMkLst>
            <pc:docMk/>
            <pc:sldMk cId="2089817958" sldId="269"/>
            <ac:cxnSpMk id="406" creationId="{961893C3-E7C1-A063-E4C8-8E366726BDE8}"/>
          </ac:cxnSpMkLst>
        </pc:cxnChg>
        <pc:cxnChg chg="add del mod ord">
          <ac:chgData name="Dimitris Dervenis" userId="90b4e526-e165-46ec-aebe-7535628a5e3e" providerId="ADAL" clId="{4E3BAD9B-7798-4DE1-A87A-E509B613AEBF}" dt="2026-03-06T14:10:45.355" v="26506"/>
          <ac:cxnSpMkLst>
            <pc:docMk/>
            <pc:sldMk cId="2089817958" sldId="269"/>
            <ac:cxnSpMk id="407" creationId="{65AE965B-864F-EBC6-A82D-EBF6D299CFA9}"/>
          </ac:cxnSpMkLst>
        </pc:cxnChg>
        <pc:cxnChg chg="add del mod ord">
          <ac:chgData name="Dimitris Dervenis" userId="90b4e526-e165-46ec-aebe-7535628a5e3e" providerId="ADAL" clId="{4E3BAD9B-7798-4DE1-A87A-E509B613AEBF}" dt="2026-03-06T14:10:55.016" v="27614"/>
          <ac:cxnSpMkLst>
            <pc:docMk/>
            <pc:sldMk cId="2089817958" sldId="269"/>
            <ac:cxnSpMk id="412" creationId="{C108DFA6-5F19-7AC3-1E06-05359C515285}"/>
          </ac:cxnSpMkLst>
        </pc:cxnChg>
        <pc:cxnChg chg="add del mod ord">
          <ac:chgData name="Dimitris Dervenis" userId="90b4e526-e165-46ec-aebe-7535628a5e3e" providerId="ADAL" clId="{4E3BAD9B-7798-4DE1-A87A-E509B613AEBF}" dt="2026-03-06T14:10:55.017" v="27616"/>
          <ac:cxnSpMkLst>
            <pc:docMk/>
            <pc:sldMk cId="2089817958" sldId="269"/>
            <ac:cxnSpMk id="413" creationId="{85423702-023E-9A4D-630C-96A769008F51}"/>
          </ac:cxnSpMkLst>
        </pc:cxnChg>
        <pc:cxnChg chg="add del mod ord">
          <ac:chgData name="Dimitris Dervenis" userId="90b4e526-e165-46ec-aebe-7535628a5e3e" providerId="ADAL" clId="{4E3BAD9B-7798-4DE1-A87A-E509B613AEBF}" dt="2026-03-06T14:11:14.392" v="28632"/>
          <ac:cxnSpMkLst>
            <pc:docMk/>
            <pc:sldMk cId="2089817958" sldId="269"/>
            <ac:cxnSpMk id="414" creationId="{0BFB3575-F614-35D9-3D8D-F305F1131069}"/>
          </ac:cxnSpMkLst>
        </pc:cxnChg>
        <pc:cxnChg chg="add del mod ord">
          <ac:chgData name="Dimitris Dervenis" userId="90b4e526-e165-46ec-aebe-7535628a5e3e" providerId="ADAL" clId="{4E3BAD9B-7798-4DE1-A87A-E509B613AEBF}" dt="2026-03-06T14:11:14.393" v="28634"/>
          <ac:cxnSpMkLst>
            <pc:docMk/>
            <pc:sldMk cId="2089817958" sldId="269"/>
            <ac:cxnSpMk id="415" creationId="{A317527B-B5C6-8D5B-46D9-84651A01C03F}"/>
          </ac:cxnSpMkLst>
        </pc:cxnChg>
        <pc:cxnChg chg="add del mod ord">
          <ac:chgData name="Dimitris Dervenis" userId="90b4e526-e165-46ec-aebe-7535628a5e3e" providerId="ADAL" clId="{4E3BAD9B-7798-4DE1-A87A-E509B613AEBF}" dt="2026-03-06T14:11:14.399" v="28648"/>
          <ac:cxnSpMkLst>
            <pc:docMk/>
            <pc:sldMk cId="2089817958" sldId="269"/>
            <ac:cxnSpMk id="416" creationId="{E097D3C3-B039-7A74-9303-E376A1C18A1E}"/>
          </ac:cxnSpMkLst>
        </pc:cxnChg>
        <pc:cxnChg chg="add del mod ord">
          <ac:chgData name="Dimitris Dervenis" userId="90b4e526-e165-46ec-aebe-7535628a5e3e" providerId="ADAL" clId="{4E3BAD9B-7798-4DE1-A87A-E509B613AEBF}" dt="2026-03-06T14:11:14.400" v="28650"/>
          <ac:cxnSpMkLst>
            <pc:docMk/>
            <pc:sldMk cId="2089817958" sldId="269"/>
            <ac:cxnSpMk id="417" creationId="{2126C675-34FF-1C7B-1850-9F8AD378719E}"/>
          </ac:cxnSpMkLst>
        </pc:cxnChg>
        <pc:cxnChg chg="add del mod ord">
          <ac:chgData name="Dimitris Dervenis" userId="90b4e526-e165-46ec-aebe-7535628a5e3e" providerId="ADAL" clId="{4E3BAD9B-7798-4DE1-A87A-E509B613AEBF}" dt="2026-03-06T14:11:14.389" v="28624"/>
          <ac:cxnSpMkLst>
            <pc:docMk/>
            <pc:sldMk cId="2089817958" sldId="269"/>
            <ac:cxnSpMk id="418" creationId="{E02DF25B-D4DF-A90A-3BC4-E23804961FDE}"/>
          </ac:cxnSpMkLst>
        </pc:cxnChg>
        <pc:cxnChg chg="add del mod ord">
          <ac:chgData name="Dimitris Dervenis" userId="90b4e526-e165-46ec-aebe-7535628a5e3e" providerId="ADAL" clId="{4E3BAD9B-7798-4DE1-A87A-E509B613AEBF}" dt="2026-03-06T14:11:14.390" v="28626"/>
          <ac:cxnSpMkLst>
            <pc:docMk/>
            <pc:sldMk cId="2089817958" sldId="269"/>
            <ac:cxnSpMk id="419" creationId="{E6BD91C5-1131-B8E4-C51F-4E66DF556BAC}"/>
          </ac:cxnSpMkLst>
        </pc:cxnChg>
        <pc:cxnChg chg="add del mod ord">
          <ac:chgData name="Dimitris Dervenis" userId="90b4e526-e165-46ec-aebe-7535628a5e3e" providerId="ADAL" clId="{4E3BAD9B-7798-4DE1-A87A-E509B613AEBF}" dt="2026-03-06T14:11:14.387" v="28620"/>
          <ac:cxnSpMkLst>
            <pc:docMk/>
            <pc:sldMk cId="2089817958" sldId="269"/>
            <ac:cxnSpMk id="420" creationId="{50CFA5A8-BF99-DA9B-AA06-6E03E416C3A4}"/>
          </ac:cxnSpMkLst>
        </pc:cxnChg>
        <pc:cxnChg chg="add del mod ord">
          <ac:chgData name="Dimitris Dervenis" userId="90b4e526-e165-46ec-aebe-7535628a5e3e" providerId="ADAL" clId="{4E3BAD9B-7798-4DE1-A87A-E509B613AEBF}" dt="2026-03-06T14:11:14.388" v="28622"/>
          <ac:cxnSpMkLst>
            <pc:docMk/>
            <pc:sldMk cId="2089817958" sldId="269"/>
            <ac:cxnSpMk id="421" creationId="{FAC60663-ED09-5BBE-CD8B-21F444B8CDDB}"/>
          </ac:cxnSpMkLst>
        </pc:cxnChg>
        <pc:cxnChg chg="add del mod ord">
          <ac:chgData name="Dimitris Dervenis" userId="90b4e526-e165-46ec-aebe-7535628a5e3e" providerId="ADAL" clId="{4E3BAD9B-7798-4DE1-A87A-E509B613AEBF}" dt="2026-03-06T14:11:14.385" v="28616"/>
          <ac:cxnSpMkLst>
            <pc:docMk/>
            <pc:sldMk cId="2089817958" sldId="269"/>
            <ac:cxnSpMk id="422" creationId="{E50D466B-3EBF-A517-94A6-D8CD02BD9828}"/>
          </ac:cxnSpMkLst>
        </pc:cxnChg>
        <pc:cxnChg chg="add del mod ord">
          <ac:chgData name="Dimitris Dervenis" userId="90b4e526-e165-46ec-aebe-7535628a5e3e" providerId="ADAL" clId="{4E3BAD9B-7798-4DE1-A87A-E509B613AEBF}" dt="2026-03-06T14:11:14.386" v="28618"/>
          <ac:cxnSpMkLst>
            <pc:docMk/>
            <pc:sldMk cId="2089817958" sldId="269"/>
            <ac:cxnSpMk id="423" creationId="{4B46236F-33C6-497E-0B7D-BCD6CDF7957E}"/>
          </ac:cxnSpMkLst>
        </pc:cxnChg>
        <pc:cxnChg chg="add del mod ord">
          <ac:chgData name="Dimitris Dervenis" userId="90b4e526-e165-46ec-aebe-7535628a5e3e" providerId="ADAL" clId="{4E3BAD9B-7798-4DE1-A87A-E509B613AEBF}" dt="2026-03-06T14:10:59.423" v="28034"/>
          <ac:cxnSpMkLst>
            <pc:docMk/>
            <pc:sldMk cId="2089817958" sldId="269"/>
            <ac:cxnSpMk id="424" creationId="{FCF5C18C-BD97-D9D0-FA76-1A23AA218E70}"/>
          </ac:cxnSpMkLst>
        </pc:cxnChg>
        <pc:cxnChg chg="add del mod ord">
          <ac:chgData name="Dimitris Dervenis" userId="90b4e526-e165-46ec-aebe-7535628a5e3e" providerId="ADAL" clId="{4E3BAD9B-7798-4DE1-A87A-E509B613AEBF}" dt="2026-03-06T14:10:59.425" v="28036"/>
          <ac:cxnSpMkLst>
            <pc:docMk/>
            <pc:sldMk cId="2089817958" sldId="269"/>
            <ac:cxnSpMk id="425" creationId="{F14B4AE6-4E0F-565F-3E7F-7C135AD0CE13}"/>
          </ac:cxnSpMkLst>
        </pc:cxnChg>
        <pc:cxnChg chg="add del mod ord">
          <ac:chgData name="Dimitris Dervenis" userId="90b4e526-e165-46ec-aebe-7535628a5e3e" providerId="ADAL" clId="{4E3BAD9B-7798-4DE1-A87A-E509B613AEBF}" dt="2026-03-06T14:11:14.377" v="28596"/>
          <ac:cxnSpMkLst>
            <pc:docMk/>
            <pc:sldMk cId="2089817958" sldId="269"/>
            <ac:cxnSpMk id="426" creationId="{A8F6ED31-0699-560F-9DF5-DCDCBDD0B1C9}"/>
          </ac:cxnSpMkLst>
        </pc:cxnChg>
        <pc:cxnChg chg="add del mod ord">
          <ac:chgData name="Dimitris Dervenis" userId="90b4e526-e165-46ec-aebe-7535628a5e3e" providerId="ADAL" clId="{4E3BAD9B-7798-4DE1-A87A-E509B613AEBF}" dt="2026-03-06T14:11:14.378" v="28598"/>
          <ac:cxnSpMkLst>
            <pc:docMk/>
            <pc:sldMk cId="2089817958" sldId="269"/>
            <ac:cxnSpMk id="427" creationId="{74A64F08-340F-E43D-A26B-CB1AD24FCF6C}"/>
          </ac:cxnSpMkLst>
        </pc:cxnChg>
        <pc:cxnChg chg="add del mod ord">
          <ac:chgData name="Dimitris Dervenis" userId="90b4e526-e165-46ec-aebe-7535628a5e3e" providerId="ADAL" clId="{4E3BAD9B-7798-4DE1-A87A-E509B613AEBF}" dt="2026-03-06T14:11:14.396" v="28640"/>
          <ac:cxnSpMkLst>
            <pc:docMk/>
            <pc:sldMk cId="2089817958" sldId="269"/>
            <ac:cxnSpMk id="428" creationId="{EE9D302D-4E95-7A59-7BF7-87C8F0242544}"/>
          </ac:cxnSpMkLst>
        </pc:cxnChg>
        <pc:cxnChg chg="add del mod ord">
          <ac:chgData name="Dimitris Dervenis" userId="90b4e526-e165-46ec-aebe-7535628a5e3e" providerId="ADAL" clId="{4E3BAD9B-7798-4DE1-A87A-E509B613AEBF}" dt="2026-03-06T14:11:14.397" v="28642"/>
          <ac:cxnSpMkLst>
            <pc:docMk/>
            <pc:sldMk cId="2089817958" sldId="269"/>
            <ac:cxnSpMk id="429" creationId="{6FEBACA9-44D2-DFFE-2686-9D607257797A}"/>
          </ac:cxnSpMkLst>
        </pc:cxnChg>
        <pc:cxnChg chg="add del mod ord">
          <ac:chgData name="Dimitris Dervenis" userId="90b4e526-e165-46ec-aebe-7535628a5e3e" providerId="ADAL" clId="{4E3BAD9B-7798-4DE1-A87A-E509B613AEBF}" dt="2026-03-06T14:11:14.382" v="28608"/>
          <ac:cxnSpMkLst>
            <pc:docMk/>
            <pc:sldMk cId="2089817958" sldId="269"/>
            <ac:cxnSpMk id="430" creationId="{02350C0D-183D-F805-6EFD-A6C0C80AC275}"/>
          </ac:cxnSpMkLst>
        </pc:cxnChg>
        <pc:cxnChg chg="add del mod ord">
          <ac:chgData name="Dimitris Dervenis" userId="90b4e526-e165-46ec-aebe-7535628a5e3e" providerId="ADAL" clId="{4E3BAD9B-7798-4DE1-A87A-E509B613AEBF}" dt="2026-03-06T14:11:14.383" v="28610"/>
          <ac:cxnSpMkLst>
            <pc:docMk/>
            <pc:sldMk cId="2089817958" sldId="269"/>
            <ac:cxnSpMk id="431" creationId="{67732237-9789-1995-6607-F5E5E1F99E66}"/>
          </ac:cxnSpMkLst>
        </pc:cxnChg>
        <pc:cxnChg chg="add del mod ord">
          <ac:chgData name="Dimitris Dervenis" userId="90b4e526-e165-46ec-aebe-7535628a5e3e" providerId="ADAL" clId="{4E3BAD9B-7798-4DE1-A87A-E509B613AEBF}" dt="2026-03-06T14:11:14.394" v="28636"/>
          <ac:cxnSpMkLst>
            <pc:docMk/>
            <pc:sldMk cId="2089817958" sldId="269"/>
            <ac:cxnSpMk id="432" creationId="{EC252761-F89C-330C-24BE-57CBA9909C4B}"/>
          </ac:cxnSpMkLst>
        </pc:cxnChg>
        <pc:cxnChg chg="add del mod ord">
          <ac:chgData name="Dimitris Dervenis" userId="90b4e526-e165-46ec-aebe-7535628a5e3e" providerId="ADAL" clId="{4E3BAD9B-7798-4DE1-A87A-E509B613AEBF}" dt="2026-03-06T14:11:14.395" v="28638"/>
          <ac:cxnSpMkLst>
            <pc:docMk/>
            <pc:sldMk cId="2089817958" sldId="269"/>
            <ac:cxnSpMk id="433" creationId="{DE0CF0F0-8114-C21E-E7D8-9F0202A9A893}"/>
          </ac:cxnSpMkLst>
        </pc:cxnChg>
        <pc:cxnChg chg="add del mod ord">
          <ac:chgData name="Dimitris Dervenis" userId="90b4e526-e165-46ec-aebe-7535628a5e3e" providerId="ADAL" clId="{4E3BAD9B-7798-4DE1-A87A-E509B613AEBF}" dt="2026-03-06T14:11:14.391" v="28628"/>
          <ac:cxnSpMkLst>
            <pc:docMk/>
            <pc:sldMk cId="2089817958" sldId="269"/>
            <ac:cxnSpMk id="434" creationId="{BD3EAE31-1CC4-D3F8-4368-9C84BBC59076}"/>
          </ac:cxnSpMkLst>
        </pc:cxnChg>
        <pc:cxnChg chg="add del mod ord">
          <ac:chgData name="Dimitris Dervenis" userId="90b4e526-e165-46ec-aebe-7535628a5e3e" providerId="ADAL" clId="{4E3BAD9B-7798-4DE1-A87A-E509B613AEBF}" dt="2026-03-06T14:11:14.392" v="28630"/>
          <ac:cxnSpMkLst>
            <pc:docMk/>
            <pc:sldMk cId="2089817958" sldId="269"/>
            <ac:cxnSpMk id="435" creationId="{6B91F6F7-8D02-7C9A-5C06-97FBA8D83D79}"/>
          </ac:cxnSpMkLst>
        </pc:cxnChg>
        <pc:cxnChg chg="add del mod ord">
          <ac:chgData name="Dimitris Dervenis" userId="90b4e526-e165-46ec-aebe-7535628a5e3e" providerId="ADAL" clId="{4E3BAD9B-7798-4DE1-A87A-E509B613AEBF}" dt="2026-03-06T14:11:14.401" v="28652"/>
          <ac:cxnSpMkLst>
            <pc:docMk/>
            <pc:sldMk cId="2089817958" sldId="269"/>
            <ac:cxnSpMk id="436" creationId="{4074A032-36F4-5B8C-FB5C-9E32F7A84CDF}"/>
          </ac:cxnSpMkLst>
        </pc:cxnChg>
        <pc:cxnChg chg="add del mod ord">
          <ac:chgData name="Dimitris Dervenis" userId="90b4e526-e165-46ec-aebe-7535628a5e3e" providerId="ADAL" clId="{4E3BAD9B-7798-4DE1-A87A-E509B613AEBF}" dt="2026-03-06T14:11:14.402" v="28654"/>
          <ac:cxnSpMkLst>
            <pc:docMk/>
            <pc:sldMk cId="2089817958" sldId="269"/>
            <ac:cxnSpMk id="437" creationId="{20C939A1-D665-2F55-8282-E2390C4CF367}"/>
          </ac:cxnSpMkLst>
        </pc:cxnChg>
        <pc:cxnChg chg="add del mod ord">
          <ac:chgData name="Dimitris Dervenis" userId="90b4e526-e165-46ec-aebe-7535628a5e3e" providerId="ADAL" clId="{4E3BAD9B-7798-4DE1-A87A-E509B613AEBF}" dt="2026-03-06T14:11:14.381" v="28604"/>
          <ac:cxnSpMkLst>
            <pc:docMk/>
            <pc:sldMk cId="2089817958" sldId="269"/>
            <ac:cxnSpMk id="438" creationId="{8E46B613-C429-E7E2-6529-C1FB89D5DFAD}"/>
          </ac:cxnSpMkLst>
        </pc:cxnChg>
        <pc:cxnChg chg="add del mod ord">
          <ac:chgData name="Dimitris Dervenis" userId="90b4e526-e165-46ec-aebe-7535628a5e3e" providerId="ADAL" clId="{4E3BAD9B-7798-4DE1-A87A-E509B613AEBF}" dt="2026-03-06T14:11:14.381" v="28606"/>
          <ac:cxnSpMkLst>
            <pc:docMk/>
            <pc:sldMk cId="2089817958" sldId="269"/>
            <ac:cxnSpMk id="439" creationId="{5AE0E49A-8887-CD46-A3B0-EDAB3C1E3E5A}"/>
          </ac:cxnSpMkLst>
        </pc:cxnChg>
        <pc:cxnChg chg="add del mod ord">
          <ac:chgData name="Dimitris Dervenis" userId="90b4e526-e165-46ec-aebe-7535628a5e3e" providerId="ADAL" clId="{4E3BAD9B-7798-4DE1-A87A-E509B613AEBF}" dt="2026-03-06T14:11:14.384" v="28612"/>
          <ac:cxnSpMkLst>
            <pc:docMk/>
            <pc:sldMk cId="2089817958" sldId="269"/>
            <ac:cxnSpMk id="440" creationId="{7B535F9D-AF9D-595B-F695-B44808B8E4FA}"/>
          </ac:cxnSpMkLst>
        </pc:cxnChg>
        <pc:cxnChg chg="add del mod ord">
          <ac:chgData name="Dimitris Dervenis" userId="90b4e526-e165-46ec-aebe-7535628a5e3e" providerId="ADAL" clId="{4E3BAD9B-7798-4DE1-A87A-E509B613AEBF}" dt="2026-03-06T14:11:14.385" v="28614"/>
          <ac:cxnSpMkLst>
            <pc:docMk/>
            <pc:sldMk cId="2089817958" sldId="269"/>
            <ac:cxnSpMk id="441" creationId="{EC6FDC4F-A75F-A394-19CA-EDDB4DB49BA5}"/>
          </ac:cxnSpMkLst>
        </pc:cxnChg>
        <pc:cxnChg chg="add del mod ord">
          <ac:chgData name="Dimitris Dervenis" userId="90b4e526-e165-46ec-aebe-7535628a5e3e" providerId="ADAL" clId="{4E3BAD9B-7798-4DE1-A87A-E509B613AEBF}" dt="2026-03-06T14:11:14.376" v="28592"/>
          <ac:cxnSpMkLst>
            <pc:docMk/>
            <pc:sldMk cId="2089817958" sldId="269"/>
            <ac:cxnSpMk id="442" creationId="{9D060E1C-A4E2-0667-E4D0-D822AE898B95}"/>
          </ac:cxnSpMkLst>
        </pc:cxnChg>
        <pc:cxnChg chg="add del mod ord">
          <ac:chgData name="Dimitris Dervenis" userId="90b4e526-e165-46ec-aebe-7535628a5e3e" providerId="ADAL" clId="{4E3BAD9B-7798-4DE1-A87A-E509B613AEBF}" dt="2026-03-06T14:11:14.376" v="28594"/>
          <ac:cxnSpMkLst>
            <pc:docMk/>
            <pc:sldMk cId="2089817958" sldId="269"/>
            <ac:cxnSpMk id="443" creationId="{B28D084B-9DD7-3333-A05F-FC0048A6A017}"/>
          </ac:cxnSpMkLst>
        </pc:cxnChg>
        <pc:cxnChg chg="add del mod ord">
          <ac:chgData name="Dimitris Dervenis" userId="90b4e526-e165-46ec-aebe-7535628a5e3e" providerId="ADAL" clId="{4E3BAD9B-7798-4DE1-A87A-E509B613AEBF}" dt="2026-03-06T14:11:14.379" v="28600"/>
          <ac:cxnSpMkLst>
            <pc:docMk/>
            <pc:sldMk cId="2089817958" sldId="269"/>
            <ac:cxnSpMk id="444" creationId="{651B6A4F-7807-3BDB-26FC-D20F352A61CC}"/>
          </ac:cxnSpMkLst>
        </pc:cxnChg>
        <pc:cxnChg chg="add del mod ord">
          <ac:chgData name="Dimitris Dervenis" userId="90b4e526-e165-46ec-aebe-7535628a5e3e" providerId="ADAL" clId="{4E3BAD9B-7798-4DE1-A87A-E509B613AEBF}" dt="2026-03-06T14:11:14.380" v="28602"/>
          <ac:cxnSpMkLst>
            <pc:docMk/>
            <pc:sldMk cId="2089817958" sldId="269"/>
            <ac:cxnSpMk id="445" creationId="{F7C4C90F-311C-5090-DB96-62C58DA3BA7E}"/>
          </ac:cxnSpMkLst>
        </pc:cxnChg>
        <pc:cxnChg chg="add del mod ord">
          <ac:chgData name="Dimitris Dervenis" userId="90b4e526-e165-46ec-aebe-7535628a5e3e" providerId="ADAL" clId="{4E3BAD9B-7798-4DE1-A87A-E509B613AEBF}" dt="2026-03-06T14:11:14.398" v="28644"/>
          <ac:cxnSpMkLst>
            <pc:docMk/>
            <pc:sldMk cId="2089817958" sldId="269"/>
            <ac:cxnSpMk id="448" creationId="{D2CBE0BC-C0BB-C071-17AB-82E32C9DB7A4}"/>
          </ac:cxnSpMkLst>
        </pc:cxnChg>
        <pc:cxnChg chg="add del mod ord">
          <ac:chgData name="Dimitris Dervenis" userId="90b4e526-e165-46ec-aebe-7535628a5e3e" providerId="ADAL" clId="{4E3BAD9B-7798-4DE1-A87A-E509B613AEBF}" dt="2026-03-06T14:11:14.398" v="28646"/>
          <ac:cxnSpMkLst>
            <pc:docMk/>
            <pc:sldMk cId="2089817958" sldId="269"/>
            <ac:cxnSpMk id="449" creationId="{51D14BDF-FDFB-9227-98AF-DD22D4B6481F}"/>
          </ac:cxnSpMkLst>
        </pc:cxnChg>
        <pc:cxnChg chg="add del mod ord">
          <ac:chgData name="Dimitris Dervenis" userId="90b4e526-e165-46ec-aebe-7535628a5e3e" providerId="ADAL" clId="{4E3BAD9B-7798-4DE1-A87A-E509B613AEBF}" dt="2026-03-06T14:11:03.436" v="28454"/>
          <ac:cxnSpMkLst>
            <pc:docMk/>
            <pc:sldMk cId="2089817958" sldId="269"/>
            <ac:cxnSpMk id="452" creationId="{A8825043-F2A6-49D7-7531-EC140B9DCAD4}"/>
          </ac:cxnSpMkLst>
        </pc:cxnChg>
        <pc:cxnChg chg="add del mod ord">
          <ac:chgData name="Dimitris Dervenis" userId="90b4e526-e165-46ec-aebe-7535628a5e3e" providerId="ADAL" clId="{4E3BAD9B-7798-4DE1-A87A-E509B613AEBF}" dt="2026-03-06T14:11:03.436" v="28456"/>
          <ac:cxnSpMkLst>
            <pc:docMk/>
            <pc:sldMk cId="2089817958" sldId="269"/>
            <ac:cxnSpMk id="453" creationId="{4447AF03-C45E-0232-70F8-A0C4BA57510C}"/>
          </ac:cxnSpMkLst>
        </pc:cxnChg>
        <pc:cxnChg chg="add del mod ord">
          <ac:chgData name="Dimitris Dervenis" userId="90b4e526-e165-46ec-aebe-7535628a5e3e" providerId="ADAL" clId="{4E3BAD9B-7798-4DE1-A87A-E509B613AEBF}" dt="2026-03-06T14:11:14.374" v="28588"/>
          <ac:cxnSpMkLst>
            <pc:docMk/>
            <pc:sldMk cId="2089817958" sldId="269"/>
            <ac:cxnSpMk id="456" creationId="{7AAB5A15-BA25-87B5-7E76-F33BB2787997}"/>
          </ac:cxnSpMkLst>
        </pc:cxnChg>
        <pc:cxnChg chg="add del mod ord">
          <ac:chgData name="Dimitris Dervenis" userId="90b4e526-e165-46ec-aebe-7535628a5e3e" providerId="ADAL" clId="{4E3BAD9B-7798-4DE1-A87A-E509B613AEBF}" dt="2026-03-06T14:11:14.375" v="28590"/>
          <ac:cxnSpMkLst>
            <pc:docMk/>
            <pc:sldMk cId="2089817958" sldId="269"/>
            <ac:cxnSpMk id="457" creationId="{46BB65F9-E2F5-B003-313A-C84652897AEC}"/>
          </ac:cxnSpMkLst>
        </pc:cxnChg>
        <pc:cxnChg chg="add del mod ord">
          <ac:chgData name="Dimitris Dervenis" userId="90b4e526-e165-46ec-aebe-7535628a5e3e" providerId="ADAL" clId="{4E3BAD9B-7798-4DE1-A87A-E509B613AEBF}" dt="2026-03-06T14:19:55.450" v="38920"/>
          <ac:cxnSpMkLst>
            <pc:docMk/>
            <pc:sldMk cId="2089817958" sldId="269"/>
            <ac:cxnSpMk id="470" creationId="{9F4DB715-1239-49A3-9944-70826BDFCA78}"/>
          </ac:cxnSpMkLst>
        </pc:cxnChg>
        <pc:cxnChg chg="add del mod ord">
          <ac:chgData name="Dimitris Dervenis" userId="90b4e526-e165-46ec-aebe-7535628a5e3e" providerId="ADAL" clId="{4E3BAD9B-7798-4DE1-A87A-E509B613AEBF}" dt="2026-03-06T14:19:55.450" v="38922"/>
          <ac:cxnSpMkLst>
            <pc:docMk/>
            <pc:sldMk cId="2089817958" sldId="269"/>
            <ac:cxnSpMk id="471" creationId="{1EFC0CBD-4310-965F-B937-8E8E20A56539}"/>
          </ac:cxnSpMkLst>
        </pc:cxnChg>
        <pc:cxnChg chg="add del mod ord">
          <ac:chgData name="Dimitris Dervenis" userId="90b4e526-e165-46ec-aebe-7535628a5e3e" providerId="ADAL" clId="{4E3BAD9B-7798-4DE1-A87A-E509B613AEBF}" dt="2026-03-06T14:19:55.455" v="38924"/>
          <ac:cxnSpMkLst>
            <pc:docMk/>
            <pc:sldMk cId="2089817958" sldId="269"/>
            <ac:cxnSpMk id="472" creationId="{A8105258-3B5B-FE23-E07B-007083CEE0D2}"/>
          </ac:cxnSpMkLst>
        </pc:cxnChg>
        <pc:cxnChg chg="add del mod ord">
          <ac:chgData name="Dimitris Dervenis" userId="90b4e526-e165-46ec-aebe-7535628a5e3e" providerId="ADAL" clId="{4E3BAD9B-7798-4DE1-A87A-E509B613AEBF}" dt="2026-03-06T14:19:55.455" v="38926"/>
          <ac:cxnSpMkLst>
            <pc:docMk/>
            <pc:sldMk cId="2089817958" sldId="269"/>
            <ac:cxnSpMk id="473" creationId="{5522BDD4-3394-1A33-8BB1-39B97FBEC236}"/>
          </ac:cxnSpMkLst>
        </pc:cxnChg>
        <pc:cxnChg chg="add del mod ord">
          <ac:chgData name="Dimitris Dervenis" userId="90b4e526-e165-46ec-aebe-7535628a5e3e" providerId="ADAL" clId="{4E3BAD9B-7798-4DE1-A87A-E509B613AEBF}" dt="2026-03-06T14:19:55.455" v="38928"/>
          <ac:cxnSpMkLst>
            <pc:docMk/>
            <pc:sldMk cId="2089817958" sldId="269"/>
            <ac:cxnSpMk id="474" creationId="{71EDC8CF-E2FA-95E7-CBF4-236A399C5DAD}"/>
          </ac:cxnSpMkLst>
        </pc:cxnChg>
        <pc:cxnChg chg="add del mod ord">
          <ac:chgData name="Dimitris Dervenis" userId="90b4e526-e165-46ec-aebe-7535628a5e3e" providerId="ADAL" clId="{4E3BAD9B-7798-4DE1-A87A-E509B613AEBF}" dt="2026-03-06T14:19:55.455" v="38930"/>
          <ac:cxnSpMkLst>
            <pc:docMk/>
            <pc:sldMk cId="2089817958" sldId="269"/>
            <ac:cxnSpMk id="475" creationId="{19AE080D-C458-CF0F-A512-6305EC32EC31}"/>
          </ac:cxnSpMkLst>
        </pc:cxnChg>
        <pc:cxnChg chg="add del mod ord">
          <ac:chgData name="Dimitris Dervenis" userId="90b4e526-e165-46ec-aebe-7535628a5e3e" providerId="ADAL" clId="{4E3BAD9B-7798-4DE1-A87A-E509B613AEBF}" dt="2026-03-06T14:19:55.455" v="38932"/>
          <ac:cxnSpMkLst>
            <pc:docMk/>
            <pc:sldMk cId="2089817958" sldId="269"/>
            <ac:cxnSpMk id="476" creationId="{64BC4315-63DC-73E2-98A3-A6F727350B64}"/>
          </ac:cxnSpMkLst>
        </pc:cxnChg>
        <pc:cxnChg chg="add del mod ord">
          <ac:chgData name="Dimitris Dervenis" userId="90b4e526-e165-46ec-aebe-7535628a5e3e" providerId="ADAL" clId="{4E3BAD9B-7798-4DE1-A87A-E509B613AEBF}" dt="2026-03-06T14:19:55.455" v="38934"/>
          <ac:cxnSpMkLst>
            <pc:docMk/>
            <pc:sldMk cId="2089817958" sldId="269"/>
            <ac:cxnSpMk id="477" creationId="{16C05156-034C-AF5B-C457-B2859606D9BE}"/>
          </ac:cxnSpMkLst>
        </pc:cxnChg>
        <pc:cxnChg chg="add del mod ord">
          <ac:chgData name="Dimitris Dervenis" userId="90b4e526-e165-46ec-aebe-7535628a5e3e" providerId="ADAL" clId="{4E3BAD9B-7798-4DE1-A87A-E509B613AEBF}" dt="2026-03-06T14:19:55.455" v="38936"/>
          <ac:cxnSpMkLst>
            <pc:docMk/>
            <pc:sldMk cId="2089817958" sldId="269"/>
            <ac:cxnSpMk id="478" creationId="{88B480F6-1A8C-062B-832C-4BF418EC0A96}"/>
          </ac:cxnSpMkLst>
        </pc:cxnChg>
        <pc:cxnChg chg="add del mod ord">
          <ac:chgData name="Dimitris Dervenis" userId="90b4e526-e165-46ec-aebe-7535628a5e3e" providerId="ADAL" clId="{4E3BAD9B-7798-4DE1-A87A-E509B613AEBF}" dt="2026-03-06T14:19:55.455" v="38938"/>
          <ac:cxnSpMkLst>
            <pc:docMk/>
            <pc:sldMk cId="2089817958" sldId="269"/>
            <ac:cxnSpMk id="479" creationId="{7F33F563-B901-07D2-5539-99FDEEA38B25}"/>
          </ac:cxnSpMkLst>
        </pc:cxnChg>
        <pc:cxnChg chg="add del mod ord">
          <ac:chgData name="Dimitris Dervenis" userId="90b4e526-e165-46ec-aebe-7535628a5e3e" providerId="ADAL" clId="{4E3BAD9B-7798-4DE1-A87A-E509B613AEBF}" dt="2026-03-06T14:19:55.455" v="38940"/>
          <ac:cxnSpMkLst>
            <pc:docMk/>
            <pc:sldMk cId="2089817958" sldId="269"/>
            <ac:cxnSpMk id="480" creationId="{1C7E7484-5D65-4E51-DBEA-9DDB04F8FB50}"/>
          </ac:cxnSpMkLst>
        </pc:cxnChg>
        <pc:cxnChg chg="add del mod ord">
          <ac:chgData name="Dimitris Dervenis" userId="90b4e526-e165-46ec-aebe-7535628a5e3e" providerId="ADAL" clId="{4E3BAD9B-7798-4DE1-A87A-E509B613AEBF}" dt="2026-03-06T14:19:55.455" v="38942"/>
          <ac:cxnSpMkLst>
            <pc:docMk/>
            <pc:sldMk cId="2089817958" sldId="269"/>
            <ac:cxnSpMk id="481" creationId="{0F876052-8B32-EE9E-4A7E-173BE3E72CA0}"/>
          </ac:cxnSpMkLst>
        </pc:cxnChg>
        <pc:cxnChg chg="add del mod ord">
          <ac:chgData name="Dimitris Dervenis" userId="90b4e526-e165-46ec-aebe-7535628a5e3e" providerId="ADAL" clId="{4E3BAD9B-7798-4DE1-A87A-E509B613AEBF}" dt="2026-03-06T14:19:55.455" v="38944"/>
          <ac:cxnSpMkLst>
            <pc:docMk/>
            <pc:sldMk cId="2089817958" sldId="269"/>
            <ac:cxnSpMk id="482" creationId="{3B6F9C3C-2DAB-90EA-3ECC-F3DF02122CAB}"/>
          </ac:cxnSpMkLst>
        </pc:cxnChg>
        <pc:cxnChg chg="add del mod ord">
          <ac:chgData name="Dimitris Dervenis" userId="90b4e526-e165-46ec-aebe-7535628a5e3e" providerId="ADAL" clId="{4E3BAD9B-7798-4DE1-A87A-E509B613AEBF}" dt="2026-03-06T14:19:55.455" v="38946"/>
          <ac:cxnSpMkLst>
            <pc:docMk/>
            <pc:sldMk cId="2089817958" sldId="269"/>
            <ac:cxnSpMk id="483" creationId="{21957E66-2EA2-B55E-DFEE-F0C5EE36DC86}"/>
          </ac:cxnSpMkLst>
        </pc:cxnChg>
        <pc:cxnChg chg="add del mod ord">
          <ac:chgData name="Dimitris Dervenis" userId="90b4e526-e165-46ec-aebe-7535628a5e3e" providerId="ADAL" clId="{4E3BAD9B-7798-4DE1-A87A-E509B613AEBF}" dt="2026-03-06T14:19:55.455" v="38948"/>
          <ac:cxnSpMkLst>
            <pc:docMk/>
            <pc:sldMk cId="2089817958" sldId="269"/>
            <ac:cxnSpMk id="484" creationId="{5A31CCDF-D1A4-3BD8-98AB-F18DB79C58CB}"/>
          </ac:cxnSpMkLst>
        </pc:cxnChg>
        <pc:cxnChg chg="add del mod ord">
          <ac:chgData name="Dimitris Dervenis" userId="90b4e526-e165-46ec-aebe-7535628a5e3e" providerId="ADAL" clId="{4E3BAD9B-7798-4DE1-A87A-E509B613AEBF}" dt="2026-03-06T14:19:55.466" v="38950"/>
          <ac:cxnSpMkLst>
            <pc:docMk/>
            <pc:sldMk cId="2089817958" sldId="269"/>
            <ac:cxnSpMk id="485" creationId="{59C4EC97-1972-84B5-4FCA-186292B3A391}"/>
          </ac:cxnSpMkLst>
        </pc:cxnChg>
        <pc:cxnChg chg="add del mod ord">
          <ac:chgData name="Dimitris Dervenis" userId="90b4e526-e165-46ec-aebe-7535628a5e3e" providerId="ADAL" clId="{4E3BAD9B-7798-4DE1-A87A-E509B613AEBF}" dt="2026-03-06T14:19:55.466" v="38952"/>
          <ac:cxnSpMkLst>
            <pc:docMk/>
            <pc:sldMk cId="2089817958" sldId="269"/>
            <ac:cxnSpMk id="486" creationId="{AADD0D0C-97D2-C02C-EDF5-B7AF86B6F620}"/>
          </ac:cxnSpMkLst>
        </pc:cxnChg>
        <pc:cxnChg chg="add del mod ord">
          <ac:chgData name="Dimitris Dervenis" userId="90b4e526-e165-46ec-aebe-7535628a5e3e" providerId="ADAL" clId="{4E3BAD9B-7798-4DE1-A87A-E509B613AEBF}" dt="2026-03-06T14:19:55.469" v="38954"/>
          <ac:cxnSpMkLst>
            <pc:docMk/>
            <pc:sldMk cId="2089817958" sldId="269"/>
            <ac:cxnSpMk id="487" creationId="{9F0E7297-A92D-1E31-E278-457D244A84B6}"/>
          </ac:cxnSpMkLst>
        </pc:cxnChg>
        <pc:cxnChg chg="add mod ord">
          <ac:chgData name="Dimitris Dervenis" userId="90b4e526-e165-46ec-aebe-7535628a5e3e" providerId="ADAL" clId="{4E3BAD9B-7798-4DE1-A87A-E509B613AEBF}" dt="2026-03-06T14:49:13.628" v="51159"/>
          <ac:cxnSpMkLst>
            <pc:docMk/>
            <pc:sldMk cId="2089817958" sldId="269"/>
            <ac:cxnSpMk id="591" creationId="{33395ECA-3D69-D5F4-CE79-1DDD8E184D28}"/>
          </ac:cxnSpMkLst>
        </pc:cxnChg>
        <pc:cxnChg chg="add mod ord">
          <ac:chgData name="Dimitris Dervenis" userId="90b4e526-e165-46ec-aebe-7535628a5e3e" providerId="ADAL" clId="{4E3BAD9B-7798-4DE1-A87A-E509B613AEBF}" dt="2026-03-06T14:49:13.627" v="51157"/>
          <ac:cxnSpMkLst>
            <pc:docMk/>
            <pc:sldMk cId="2089817958" sldId="269"/>
            <ac:cxnSpMk id="592" creationId="{044B5A33-AD78-C0EA-AE15-7D056C79DE61}"/>
          </ac:cxnSpMkLst>
        </pc:cxnChg>
        <pc:cxnChg chg="add mod ord">
          <ac:chgData name="Dimitris Dervenis" userId="90b4e526-e165-46ec-aebe-7535628a5e3e" providerId="ADAL" clId="{4E3BAD9B-7798-4DE1-A87A-E509B613AEBF}" dt="2026-03-06T14:49:13.632" v="51165"/>
          <ac:cxnSpMkLst>
            <pc:docMk/>
            <pc:sldMk cId="2089817958" sldId="269"/>
            <ac:cxnSpMk id="593" creationId="{47F90125-5354-B9BD-7CC7-A0D0126BEF37}"/>
          </ac:cxnSpMkLst>
        </pc:cxnChg>
        <pc:cxnChg chg="add del mod ord">
          <ac:chgData name="Dimitris Dervenis" userId="90b4e526-e165-46ec-aebe-7535628a5e3e" providerId="ADAL" clId="{4E3BAD9B-7798-4DE1-A87A-E509B613AEBF}" dt="2026-03-06T14:19:12.504" v="38270"/>
          <ac:cxnSpMkLst>
            <pc:docMk/>
            <pc:sldMk cId="2089817958" sldId="269"/>
            <ac:cxnSpMk id="594" creationId="{851C0F70-F9C1-30A0-98B8-3797EE2ACB2D}"/>
          </ac:cxnSpMkLst>
        </pc:cxnChg>
        <pc:cxnChg chg="add del mod ord">
          <ac:chgData name="Dimitris Dervenis" userId="90b4e526-e165-46ec-aebe-7535628a5e3e" providerId="ADAL" clId="{4E3BAD9B-7798-4DE1-A87A-E509B613AEBF}" dt="2026-03-06T14:19:10.447" v="37994"/>
          <ac:cxnSpMkLst>
            <pc:docMk/>
            <pc:sldMk cId="2089817958" sldId="269"/>
            <ac:cxnSpMk id="595" creationId="{17A98ABE-2C63-8E4E-4CAB-924C356A2E0E}"/>
          </ac:cxnSpMkLst>
        </pc:cxnChg>
        <pc:cxnChg chg="add del mod ord">
          <ac:chgData name="Dimitris Dervenis" userId="90b4e526-e165-46ec-aebe-7535628a5e3e" providerId="ADAL" clId="{4E3BAD9B-7798-4DE1-A87A-E509B613AEBF}" dt="2026-03-06T14:19:10.444" v="37988"/>
          <ac:cxnSpMkLst>
            <pc:docMk/>
            <pc:sldMk cId="2089817958" sldId="269"/>
            <ac:cxnSpMk id="596" creationId="{D3CFE335-D9E0-D410-A80C-B56A772DB71D}"/>
          </ac:cxnSpMkLst>
        </pc:cxnChg>
        <pc:cxnChg chg="add del mod ord">
          <ac:chgData name="Dimitris Dervenis" userId="90b4e526-e165-46ec-aebe-7535628a5e3e" providerId="ADAL" clId="{4E3BAD9B-7798-4DE1-A87A-E509B613AEBF}" dt="2026-03-06T14:19:07.525" v="37290"/>
          <ac:cxnSpMkLst>
            <pc:docMk/>
            <pc:sldMk cId="2089817958" sldId="269"/>
            <ac:cxnSpMk id="597" creationId="{C23489E8-F7DF-65F4-956C-4CC053F9555C}"/>
          </ac:cxnSpMkLst>
        </pc:cxnChg>
        <pc:cxnChg chg="add del mod ord">
          <ac:chgData name="Dimitris Dervenis" userId="90b4e526-e165-46ec-aebe-7535628a5e3e" providerId="ADAL" clId="{4E3BAD9B-7798-4DE1-A87A-E509B613AEBF}" dt="2026-03-06T14:19:07.524" v="37287"/>
          <ac:cxnSpMkLst>
            <pc:docMk/>
            <pc:sldMk cId="2089817958" sldId="269"/>
            <ac:cxnSpMk id="598" creationId="{1DE60B96-FF7E-2545-F70D-21FFF4C6561E}"/>
          </ac:cxnSpMkLst>
        </pc:cxnChg>
        <pc:cxnChg chg="add del mod ord">
          <ac:chgData name="Dimitris Dervenis" userId="90b4e526-e165-46ec-aebe-7535628a5e3e" providerId="ADAL" clId="{4E3BAD9B-7798-4DE1-A87A-E509B613AEBF}" dt="2026-03-06T14:19:07.522" v="37284"/>
          <ac:cxnSpMkLst>
            <pc:docMk/>
            <pc:sldMk cId="2089817958" sldId="269"/>
            <ac:cxnSpMk id="599" creationId="{20B5121D-860D-1F9A-2F38-45F47061BECB}"/>
          </ac:cxnSpMkLst>
        </pc:cxnChg>
        <pc:cxnChg chg="add del mod ord">
          <ac:chgData name="Dimitris Dervenis" userId="90b4e526-e165-46ec-aebe-7535628a5e3e" providerId="ADAL" clId="{4E3BAD9B-7798-4DE1-A87A-E509B613AEBF}" dt="2026-03-06T14:19:07.521" v="37281"/>
          <ac:cxnSpMkLst>
            <pc:docMk/>
            <pc:sldMk cId="2089817958" sldId="269"/>
            <ac:cxnSpMk id="600" creationId="{DD5D0F9A-A1A9-A655-A5E9-1BEF4E90621E}"/>
          </ac:cxnSpMkLst>
        </pc:cxnChg>
        <pc:cxnChg chg="add del mod ord">
          <ac:chgData name="Dimitris Dervenis" userId="90b4e526-e165-46ec-aebe-7535628a5e3e" providerId="ADAL" clId="{4E3BAD9B-7798-4DE1-A87A-E509B613AEBF}" dt="2026-03-06T14:19:07.520" v="37278"/>
          <ac:cxnSpMkLst>
            <pc:docMk/>
            <pc:sldMk cId="2089817958" sldId="269"/>
            <ac:cxnSpMk id="601" creationId="{C6283F2D-2E85-5B19-D543-3CDB5429FF08}"/>
          </ac:cxnSpMkLst>
        </pc:cxnChg>
        <pc:cxnChg chg="add del mod ord">
          <ac:chgData name="Dimitris Dervenis" userId="90b4e526-e165-46ec-aebe-7535628a5e3e" providerId="ADAL" clId="{4E3BAD9B-7798-4DE1-A87A-E509B613AEBF}" dt="2026-03-06T14:19:07.518" v="37275"/>
          <ac:cxnSpMkLst>
            <pc:docMk/>
            <pc:sldMk cId="2089817958" sldId="269"/>
            <ac:cxnSpMk id="602" creationId="{18ACDB79-269F-51EA-D4F4-8C1D684E13F1}"/>
          </ac:cxnSpMkLst>
        </pc:cxnChg>
        <pc:cxnChg chg="add del mod ord">
          <ac:chgData name="Dimitris Dervenis" userId="90b4e526-e165-46ec-aebe-7535628a5e3e" providerId="ADAL" clId="{4E3BAD9B-7798-4DE1-A87A-E509B613AEBF}" dt="2026-03-06T14:19:07.517" v="37272"/>
          <ac:cxnSpMkLst>
            <pc:docMk/>
            <pc:sldMk cId="2089817958" sldId="269"/>
            <ac:cxnSpMk id="603" creationId="{7F0A1CE6-F727-663B-BA01-049F4037DED0}"/>
          </ac:cxnSpMkLst>
        </pc:cxnChg>
        <pc:cxnChg chg="add mod ord">
          <ac:chgData name="Dimitris Dervenis" userId="90b4e526-e165-46ec-aebe-7535628a5e3e" providerId="ADAL" clId="{4E3BAD9B-7798-4DE1-A87A-E509B613AEBF}" dt="2026-03-06T14:49:13.629" v="51161"/>
          <ac:cxnSpMkLst>
            <pc:docMk/>
            <pc:sldMk cId="2089817958" sldId="269"/>
            <ac:cxnSpMk id="612" creationId="{DAD7A592-AF8E-3229-6590-0A64EA970336}"/>
          </ac:cxnSpMkLst>
        </pc:cxnChg>
        <pc:cxnChg chg="add mod ord">
          <ac:chgData name="Dimitris Dervenis" userId="90b4e526-e165-46ec-aebe-7535628a5e3e" providerId="ADAL" clId="{4E3BAD9B-7798-4DE1-A87A-E509B613AEBF}" dt="2026-03-06T14:49:13.631" v="51163"/>
          <ac:cxnSpMkLst>
            <pc:docMk/>
            <pc:sldMk cId="2089817958" sldId="269"/>
            <ac:cxnSpMk id="613" creationId="{146A72F9-35CD-F7CC-749E-1809DDAD05C8}"/>
          </ac:cxnSpMkLst>
        </pc:cxnChg>
        <pc:cxnChg chg="add mod ord">
          <ac:chgData name="Dimitris Dervenis" userId="90b4e526-e165-46ec-aebe-7535628a5e3e" providerId="ADAL" clId="{4E3BAD9B-7798-4DE1-A87A-E509B613AEBF}" dt="2026-03-06T14:49:13.634" v="51167"/>
          <ac:cxnSpMkLst>
            <pc:docMk/>
            <pc:sldMk cId="2089817958" sldId="269"/>
            <ac:cxnSpMk id="614" creationId="{5C367814-BB54-E31D-329D-692131521879}"/>
          </ac:cxnSpMkLst>
        </pc:cxnChg>
        <pc:cxnChg chg="add mod ord">
          <ac:chgData name="Dimitris Dervenis" userId="90b4e526-e165-46ec-aebe-7535628a5e3e" providerId="ADAL" clId="{4E3BAD9B-7798-4DE1-A87A-E509B613AEBF}" dt="2026-03-06T14:49:13.635" v="51169"/>
          <ac:cxnSpMkLst>
            <pc:docMk/>
            <pc:sldMk cId="2089817958" sldId="269"/>
            <ac:cxnSpMk id="615" creationId="{24D025E9-D639-ADC7-ECA0-740762F34553}"/>
          </ac:cxnSpMkLst>
        </pc:cxnChg>
        <pc:cxnChg chg="add del mod ord">
          <ac:chgData name="Dimitris Dervenis" userId="90b4e526-e165-46ec-aebe-7535628a5e3e" providerId="ADAL" clId="{4E3BAD9B-7798-4DE1-A87A-E509B613AEBF}" dt="2026-03-06T14:19:12.502" v="38267"/>
          <ac:cxnSpMkLst>
            <pc:docMk/>
            <pc:sldMk cId="2089817958" sldId="269"/>
            <ac:cxnSpMk id="616" creationId="{1DEA4A7A-40A2-9B41-EE7A-606C46E50859}"/>
          </ac:cxnSpMkLst>
        </pc:cxnChg>
        <pc:cxnChg chg="add del mod ord">
          <ac:chgData name="Dimitris Dervenis" userId="90b4e526-e165-46ec-aebe-7535628a5e3e" providerId="ADAL" clId="{4E3BAD9B-7798-4DE1-A87A-E509B613AEBF}" dt="2026-03-06T14:19:10.446" v="37991"/>
          <ac:cxnSpMkLst>
            <pc:docMk/>
            <pc:sldMk cId="2089817958" sldId="269"/>
            <ac:cxnSpMk id="617" creationId="{B2071CD5-CA4E-D493-E949-53647BF9F5AD}"/>
          </ac:cxnSpMkLst>
        </pc:cxnChg>
        <pc:cxnChg chg="add del mod ord">
          <ac:chgData name="Dimitris Dervenis" userId="90b4e526-e165-46ec-aebe-7535628a5e3e" providerId="ADAL" clId="{4E3BAD9B-7798-4DE1-A87A-E509B613AEBF}" dt="2026-03-06T14:23:28.100" v="41571"/>
          <ac:cxnSpMkLst>
            <pc:docMk/>
            <pc:sldMk cId="2089817958" sldId="269"/>
            <ac:cxnSpMk id="625" creationId="{7E8E5332-3AC4-3DC9-6317-1ACEB842B715}"/>
          </ac:cxnSpMkLst>
        </pc:cxnChg>
        <pc:cxnChg chg="add del mod ord">
          <ac:chgData name="Dimitris Dervenis" userId="90b4e526-e165-46ec-aebe-7535628a5e3e" providerId="ADAL" clId="{4E3BAD9B-7798-4DE1-A87A-E509B613AEBF}" dt="2026-03-06T14:23:28.100" v="41569"/>
          <ac:cxnSpMkLst>
            <pc:docMk/>
            <pc:sldMk cId="2089817958" sldId="269"/>
            <ac:cxnSpMk id="626" creationId="{669B48DE-1D28-6CBB-2A5B-9BD9503B0C22}"/>
          </ac:cxnSpMkLst>
        </pc:cxnChg>
        <pc:cxnChg chg="add del mod ord">
          <ac:chgData name="Dimitris Dervenis" userId="90b4e526-e165-46ec-aebe-7535628a5e3e" providerId="ADAL" clId="{4E3BAD9B-7798-4DE1-A87A-E509B613AEBF}" dt="2026-03-06T14:23:28.094" v="41567"/>
          <ac:cxnSpMkLst>
            <pc:docMk/>
            <pc:sldMk cId="2089817958" sldId="269"/>
            <ac:cxnSpMk id="627" creationId="{94E5038A-B7C2-7AB2-39E9-CECF51A47F94}"/>
          </ac:cxnSpMkLst>
        </pc:cxnChg>
        <pc:cxnChg chg="add del mod ord">
          <ac:chgData name="Dimitris Dervenis" userId="90b4e526-e165-46ec-aebe-7535628a5e3e" providerId="ADAL" clId="{4E3BAD9B-7798-4DE1-A87A-E509B613AEBF}" dt="2026-03-06T14:44:48.464" v="50705"/>
          <ac:cxnSpMkLst>
            <pc:docMk/>
            <pc:sldMk cId="2089817958" sldId="269"/>
            <ac:cxnSpMk id="750" creationId="{46FFCFCC-8A8D-038B-BE30-71F40D577391}"/>
          </ac:cxnSpMkLst>
        </pc:cxnChg>
        <pc:cxnChg chg="add del mod ord">
          <ac:chgData name="Dimitris Dervenis" userId="90b4e526-e165-46ec-aebe-7535628a5e3e" providerId="ADAL" clId="{4E3BAD9B-7798-4DE1-A87A-E509B613AEBF}" dt="2026-03-06T14:44:48.463" v="50702"/>
          <ac:cxnSpMkLst>
            <pc:docMk/>
            <pc:sldMk cId="2089817958" sldId="269"/>
            <ac:cxnSpMk id="751" creationId="{6A650430-1916-CB2B-6B6B-2676333747E8}"/>
          </ac:cxnSpMkLst>
        </pc:cxnChg>
        <pc:cxnChg chg="add del mod ord">
          <ac:chgData name="Dimitris Dervenis" userId="90b4e526-e165-46ec-aebe-7535628a5e3e" providerId="ADAL" clId="{4E3BAD9B-7798-4DE1-A87A-E509B613AEBF}" dt="2026-03-06T14:44:48.462" v="50700"/>
          <ac:cxnSpMkLst>
            <pc:docMk/>
            <pc:sldMk cId="2089817958" sldId="269"/>
            <ac:cxnSpMk id="752" creationId="{BC6CFEBC-8EA3-D409-7047-35CC2FC45B0B}"/>
          </ac:cxnSpMkLst>
        </pc:cxnChg>
        <pc:cxnChg chg="add del mod ord">
          <ac:chgData name="Dimitris Dervenis" userId="90b4e526-e165-46ec-aebe-7535628a5e3e" providerId="ADAL" clId="{4E3BAD9B-7798-4DE1-A87A-E509B613AEBF}" dt="2026-03-06T14:44:48.461" v="50698"/>
          <ac:cxnSpMkLst>
            <pc:docMk/>
            <pc:sldMk cId="2089817958" sldId="269"/>
            <ac:cxnSpMk id="753" creationId="{6F11B0E5-84B7-7D2E-C112-11B2A0F22687}"/>
          </ac:cxnSpMkLst>
        </pc:cxnChg>
        <pc:cxnChg chg="add del mod ord">
          <ac:chgData name="Dimitris Dervenis" userId="90b4e526-e165-46ec-aebe-7535628a5e3e" providerId="ADAL" clId="{4E3BAD9B-7798-4DE1-A87A-E509B613AEBF}" dt="2026-03-06T14:44:48.460" v="50696"/>
          <ac:cxnSpMkLst>
            <pc:docMk/>
            <pc:sldMk cId="2089817958" sldId="269"/>
            <ac:cxnSpMk id="754" creationId="{A1C89508-8FAF-DAA5-422A-8A49BED19741}"/>
          </ac:cxnSpMkLst>
        </pc:cxnChg>
        <pc:cxnChg chg="add del mod ord">
          <ac:chgData name="Dimitris Dervenis" userId="90b4e526-e165-46ec-aebe-7535628a5e3e" providerId="ADAL" clId="{4E3BAD9B-7798-4DE1-A87A-E509B613AEBF}" dt="2026-03-06T14:44:48.459" v="50694"/>
          <ac:cxnSpMkLst>
            <pc:docMk/>
            <pc:sldMk cId="2089817958" sldId="269"/>
            <ac:cxnSpMk id="755" creationId="{D8914378-E6E2-B4A7-675B-FE58D55EE969}"/>
          </ac:cxnSpMkLst>
        </pc:cxnChg>
        <pc:cxnChg chg="add del mod ord">
          <ac:chgData name="Dimitris Dervenis" userId="90b4e526-e165-46ec-aebe-7535628a5e3e" providerId="ADAL" clId="{4E3BAD9B-7798-4DE1-A87A-E509B613AEBF}" dt="2026-03-06T14:44:48.458" v="50692"/>
          <ac:cxnSpMkLst>
            <pc:docMk/>
            <pc:sldMk cId="2089817958" sldId="269"/>
            <ac:cxnSpMk id="756" creationId="{25A6E16B-8D25-7684-9C69-FE6214DD2BE3}"/>
          </ac:cxnSpMkLst>
        </pc:cxnChg>
        <pc:cxnChg chg="add del mod ord">
          <ac:chgData name="Dimitris Dervenis" userId="90b4e526-e165-46ec-aebe-7535628a5e3e" providerId="ADAL" clId="{4E3BAD9B-7798-4DE1-A87A-E509B613AEBF}" dt="2026-03-06T14:44:48.457" v="50690"/>
          <ac:cxnSpMkLst>
            <pc:docMk/>
            <pc:sldMk cId="2089817958" sldId="269"/>
            <ac:cxnSpMk id="757" creationId="{BC7D2396-8C91-0AAD-67B5-9AAEC91B28D3}"/>
          </ac:cxnSpMkLst>
        </pc:cxnChg>
        <pc:cxnChg chg="add del mod ord">
          <ac:chgData name="Dimitris Dervenis" userId="90b4e526-e165-46ec-aebe-7535628a5e3e" providerId="ADAL" clId="{4E3BAD9B-7798-4DE1-A87A-E509B613AEBF}" dt="2026-03-06T14:44:48.455" v="50688"/>
          <ac:cxnSpMkLst>
            <pc:docMk/>
            <pc:sldMk cId="2089817958" sldId="269"/>
            <ac:cxnSpMk id="758" creationId="{463BEF5B-FDD3-9621-CB24-CAEAEC880811}"/>
          </ac:cxnSpMkLst>
        </pc:cxnChg>
        <pc:cxnChg chg="add del mod ord">
          <ac:chgData name="Dimitris Dervenis" userId="90b4e526-e165-46ec-aebe-7535628a5e3e" providerId="ADAL" clId="{4E3BAD9B-7798-4DE1-A87A-E509B613AEBF}" dt="2026-03-06T14:44:48.453" v="50686"/>
          <ac:cxnSpMkLst>
            <pc:docMk/>
            <pc:sldMk cId="2089817958" sldId="269"/>
            <ac:cxnSpMk id="759" creationId="{1C31AF43-36F3-32D8-9D73-CFFA79345549}"/>
          </ac:cxnSpMkLst>
        </pc:cxnChg>
        <pc:cxnChg chg="add del mod ord">
          <ac:chgData name="Dimitris Dervenis" userId="90b4e526-e165-46ec-aebe-7535628a5e3e" providerId="ADAL" clId="{4E3BAD9B-7798-4DE1-A87A-E509B613AEBF}" dt="2026-03-06T14:44:48.453" v="50684"/>
          <ac:cxnSpMkLst>
            <pc:docMk/>
            <pc:sldMk cId="2089817958" sldId="269"/>
            <ac:cxnSpMk id="760" creationId="{69232785-AB6C-AAB7-5ED8-7E26FB27C8D2}"/>
          </ac:cxnSpMkLst>
        </pc:cxnChg>
        <pc:cxnChg chg="add del mod ord">
          <ac:chgData name="Dimitris Dervenis" userId="90b4e526-e165-46ec-aebe-7535628a5e3e" providerId="ADAL" clId="{4E3BAD9B-7798-4DE1-A87A-E509B613AEBF}" dt="2026-03-06T14:44:48.451" v="50682"/>
          <ac:cxnSpMkLst>
            <pc:docMk/>
            <pc:sldMk cId="2089817958" sldId="269"/>
            <ac:cxnSpMk id="761" creationId="{1C3EB49E-9403-2BB3-F0D5-CA4E2A396262}"/>
          </ac:cxnSpMkLst>
        </pc:cxnChg>
        <pc:cxnChg chg="add del mod ord">
          <ac:chgData name="Dimitris Dervenis" userId="90b4e526-e165-46ec-aebe-7535628a5e3e" providerId="ADAL" clId="{4E3BAD9B-7798-4DE1-A87A-E509B613AEBF}" dt="2026-03-06T14:44:48.451" v="50680"/>
          <ac:cxnSpMkLst>
            <pc:docMk/>
            <pc:sldMk cId="2089817958" sldId="269"/>
            <ac:cxnSpMk id="762" creationId="{5F7C2D40-E9AC-D234-0330-6B4D145FB948}"/>
          </ac:cxnSpMkLst>
        </pc:cxnChg>
        <pc:cxnChg chg="add del mod ord">
          <ac:chgData name="Dimitris Dervenis" userId="90b4e526-e165-46ec-aebe-7535628a5e3e" providerId="ADAL" clId="{4E3BAD9B-7798-4DE1-A87A-E509B613AEBF}" dt="2026-03-06T14:44:48.451" v="50678"/>
          <ac:cxnSpMkLst>
            <pc:docMk/>
            <pc:sldMk cId="2089817958" sldId="269"/>
            <ac:cxnSpMk id="763" creationId="{AE14F9C1-7B2F-C254-8345-0CC321AE2A00}"/>
          </ac:cxnSpMkLst>
        </pc:cxnChg>
        <pc:cxnChg chg="add del mod ord">
          <ac:chgData name="Dimitris Dervenis" userId="90b4e526-e165-46ec-aebe-7535628a5e3e" providerId="ADAL" clId="{4E3BAD9B-7798-4DE1-A87A-E509B613AEBF}" dt="2026-03-06T14:44:48.449" v="50676"/>
          <ac:cxnSpMkLst>
            <pc:docMk/>
            <pc:sldMk cId="2089817958" sldId="269"/>
            <ac:cxnSpMk id="764" creationId="{36079C61-2C61-41FC-A003-D4F3D00A2AA6}"/>
          </ac:cxnSpMkLst>
        </pc:cxnChg>
        <pc:cxnChg chg="add del mod ord">
          <ac:chgData name="Dimitris Dervenis" userId="90b4e526-e165-46ec-aebe-7535628a5e3e" providerId="ADAL" clId="{4E3BAD9B-7798-4DE1-A87A-E509B613AEBF}" dt="2026-03-06T14:44:48.449" v="50674"/>
          <ac:cxnSpMkLst>
            <pc:docMk/>
            <pc:sldMk cId="2089817958" sldId="269"/>
            <ac:cxnSpMk id="765" creationId="{0C9CD2AA-6DC3-E9F9-0558-AC58E8F0AA70}"/>
          </ac:cxnSpMkLst>
        </pc:cxnChg>
        <pc:cxnChg chg="add del mod ord">
          <ac:chgData name="Dimitris Dervenis" userId="90b4e526-e165-46ec-aebe-7535628a5e3e" providerId="ADAL" clId="{4E3BAD9B-7798-4DE1-A87A-E509B613AEBF}" dt="2026-03-06T14:44:48.447" v="50672"/>
          <ac:cxnSpMkLst>
            <pc:docMk/>
            <pc:sldMk cId="2089817958" sldId="269"/>
            <ac:cxnSpMk id="766" creationId="{86128883-206B-8E55-4EBA-F7F2975135EC}"/>
          </ac:cxnSpMkLst>
        </pc:cxnChg>
        <pc:cxnChg chg="add del mod ord">
          <ac:chgData name="Dimitris Dervenis" userId="90b4e526-e165-46ec-aebe-7535628a5e3e" providerId="ADAL" clId="{4E3BAD9B-7798-4DE1-A87A-E509B613AEBF}" dt="2026-03-06T14:44:48.447" v="50670"/>
          <ac:cxnSpMkLst>
            <pc:docMk/>
            <pc:sldMk cId="2089817958" sldId="269"/>
            <ac:cxnSpMk id="767" creationId="{698D5B32-DDC0-A1B0-AB15-F0682C6711F0}"/>
          </ac:cxnSpMkLst>
        </pc:cxnChg>
        <pc:cxnChg chg="add del mod ord">
          <ac:chgData name="Dimitris Dervenis" userId="90b4e526-e165-46ec-aebe-7535628a5e3e" providerId="ADAL" clId="{4E3BAD9B-7798-4DE1-A87A-E509B613AEBF}" dt="2026-03-06T14:44:48.447" v="50668"/>
          <ac:cxnSpMkLst>
            <pc:docMk/>
            <pc:sldMk cId="2089817958" sldId="269"/>
            <ac:cxnSpMk id="768" creationId="{2B8255AD-DDCE-D161-D49F-4561806A88D9}"/>
          </ac:cxnSpMkLst>
        </pc:cxnChg>
        <pc:cxnChg chg="add del mod ord">
          <ac:chgData name="Dimitris Dervenis" userId="90b4e526-e165-46ec-aebe-7535628a5e3e" providerId="ADAL" clId="{4E3BAD9B-7798-4DE1-A87A-E509B613AEBF}" dt="2026-03-06T14:44:48.445" v="50666"/>
          <ac:cxnSpMkLst>
            <pc:docMk/>
            <pc:sldMk cId="2089817958" sldId="269"/>
            <ac:cxnSpMk id="769" creationId="{C0544B84-B773-22BE-0CDE-B9170318BDE5}"/>
          </ac:cxnSpMkLst>
        </pc:cxnChg>
        <pc:cxnChg chg="add del mod ord">
          <ac:chgData name="Dimitris Dervenis" userId="90b4e526-e165-46ec-aebe-7535628a5e3e" providerId="ADAL" clId="{4E3BAD9B-7798-4DE1-A87A-E509B613AEBF}" dt="2026-03-06T14:44:48.445" v="50664"/>
          <ac:cxnSpMkLst>
            <pc:docMk/>
            <pc:sldMk cId="2089817958" sldId="269"/>
            <ac:cxnSpMk id="770" creationId="{194E9C8D-1E5F-CB90-427D-848E82147E97}"/>
          </ac:cxnSpMkLst>
        </pc:cxnChg>
        <pc:cxnChg chg="add del mod ord">
          <ac:chgData name="Dimitris Dervenis" userId="90b4e526-e165-46ec-aebe-7535628a5e3e" providerId="ADAL" clId="{4E3BAD9B-7798-4DE1-A87A-E509B613AEBF}" dt="2026-03-06T14:44:48.443" v="50662"/>
          <ac:cxnSpMkLst>
            <pc:docMk/>
            <pc:sldMk cId="2089817958" sldId="269"/>
            <ac:cxnSpMk id="771" creationId="{15824BE0-D03C-69C1-9FEA-A1C247F5581B}"/>
          </ac:cxnSpMkLst>
        </pc:cxnChg>
        <pc:cxnChg chg="add del mod ord">
          <ac:chgData name="Dimitris Dervenis" userId="90b4e526-e165-46ec-aebe-7535628a5e3e" providerId="ADAL" clId="{4E3BAD9B-7798-4DE1-A87A-E509B613AEBF}" dt="2026-03-06T14:44:48.443" v="50660"/>
          <ac:cxnSpMkLst>
            <pc:docMk/>
            <pc:sldMk cId="2089817958" sldId="269"/>
            <ac:cxnSpMk id="772" creationId="{E304C575-3ECF-EF0C-AB4A-7BA664DECE51}"/>
          </ac:cxnSpMkLst>
        </pc:cxnChg>
        <pc:cxnChg chg="add del mod ord">
          <ac:chgData name="Dimitris Dervenis" userId="90b4e526-e165-46ec-aebe-7535628a5e3e" providerId="ADAL" clId="{4E3BAD9B-7798-4DE1-A87A-E509B613AEBF}" dt="2026-03-06T14:44:48.443" v="50658"/>
          <ac:cxnSpMkLst>
            <pc:docMk/>
            <pc:sldMk cId="2089817958" sldId="269"/>
            <ac:cxnSpMk id="773" creationId="{3F6F9091-CB40-C280-816F-EB1E67759DB9}"/>
          </ac:cxnSpMkLst>
        </pc:cxnChg>
        <pc:cxnChg chg="add del mod ord">
          <ac:chgData name="Dimitris Dervenis" userId="90b4e526-e165-46ec-aebe-7535628a5e3e" providerId="ADAL" clId="{4E3BAD9B-7798-4DE1-A87A-E509B613AEBF}" dt="2026-03-06T14:44:48.441" v="50655"/>
          <ac:cxnSpMkLst>
            <pc:docMk/>
            <pc:sldMk cId="2089817958" sldId="269"/>
            <ac:cxnSpMk id="774" creationId="{6BD3E15E-5E73-BE43-4FA6-216ABA3CE08D}"/>
          </ac:cxnSpMkLst>
        </pc:cxnChg>
        <pc:cxnChg chg="add del mod ord">
          <ac:chgData name="Dimitris Dervenis" userId="90b4e526-e165-46ec-aebe-7535628a5e3e" providerId="ADAL" clId="{4E3BAD9B-7798-4DE1-A87A-E509B613AEBF}" dt="2026-03-06T14:44:48.439" v="50652"/>
          <ac:cxnSpMkLst>
            <pc:docMk/>
            <pc:sldMk cId="2089817958" sldId="269"/>
            <ac:cxnSpMk id="775" creationId="{8A349761-C773-4D95-D046-77406F045840}"/>
          </ac:cxnSpMkLst>
        </pc:cxnChg>
        <pc:cxnChg chg="add del mod ord">
          <ac:chgData name="Dimitris Dervenis" userId="90b4e526-e165-46ec-aebe-7535628a5e3e" providerId="ADAL" clId="{4E3BAD9B-7798-4DE1-A87A-E509B613AEBF}" dt="2026-03-06T14:44:48.439" v="50650"/>
          <ac:cxnSpMkLst>
            <pc:docMk/>
            <pc:sldMk cId="2089817958" sldId="269"/>
            <ac:cxnSpMk id="776" creationId="{4F1A4EDE-E41E-E82E-3ACE-6CFF1CCFE554}"/>
          </ac:cxnSpMkLst>
        </pc:cxnChg>
      </pc:sldChg>
      <pc:sldChg chg="modSp add del mod">
        <pc:chgData name="Dimitris Dervenis" userId="90b4e526-e165-46ec-aebe-7535628a5e3e" providerId="ADAL" clId="{4E3BAD9B-7798-4DE1-A87A-E509B613AEBF}" dt="2026-03-06T13:28:03.628" v="8694" actId="47"/>
        <pc:sldMkLst>
          <pc:docMk/>
          <pc:sldMk cId="3195885290" sldId="269"/>
        </pc:sldMkLst>
        <pc:spChg chg="mod">
          <ac:chgData name="Dimitris Dervenis" userId="90b4e526-e165-46ec-aebe-7535628a5e3e" providerId="ADAL" clId="{4E3BAD9B-7798-4DE1-A87A-E509B613AEBF}" dt="2026-03-06T13:10:59.002" v="6871" actId="113"/>
          <ac:spMkLst>
            <pc:docMk/>
            <pc:sldMk cId="3195885290" sldId="269"/>
            <ac:spMk id="14" creationId="{A176430F-63BF-1890-F068-54217E0551A8}"/>
          </ac:spMkLst>
        </pc:spChg>
      </pc:sldChg>
      <pc:sldChg chg="modSp add del mod">
        <pc:chgData name="Dimitris Dervenis" userId="90b4e526-e165-46ec-aebe-7535628a5e3e" providerId="ADAL" clId="{4E3BAD9B-7798-4DE1-A87A-E509B613AEBF}" dt="2026-03-06T13:28:03.628" v="8694" actId="47"/>
        <pc:sldMkLst>
          <pc:docMk/>
          <pc:sldMk cId="2666801207" sldId="270"/>
        </pc:sldMkLst>
        <pc:spChg chg="mod">
          <ac:chgData name="Dimitris Dervenis" userId="90b4e526-e165-46ec-aebe-7535628a5e3e" providerId="ADAL" clId="{4E3BAD9B-7798-4DE1-A87A-E509B613AEBF}" dt="2026-03-06T13:11:54.730" v="6874" actId="113"/>
          <ac:spMkLst>
            <pc:docMk/>
            <pc:sldMk cId="2666801207" sldId="270"/>
            <ac:spMk id="14" creationId="{11F37073-F146-EF2E-EF3C-E402DCA5EBD2}"/>
          </ac:spMkLst>
        </pc:spChg>
      </pc:sldChg>
      <pc:sldChg chg="modSp add del mod">
        <pc:chgData name="Dimitris Dervenis" userId="90b4e526-e165-46ec-aebe-7535628a5e3e" providerId="ADAL" clId="{4E3BAD9B-7798-4DE1-A87A-E509B613AEBF}" dt="2026-03-06T13:28:03.628" v="8694" actId="47"/>
        <pc:sldMkLst>
          <pc:docMk/>
          <pc:sldMk cId="1895682560" sldId="271"/>
        </pc:sldMkLst>
        <pc:spChg chg="mod">
          <ac:chgData name="Dimitris Dervenis" userId="90b4e526-e165-46ec-aebe-7535628a5e3e" providerId="ADAL" clId="{4E3BAD9B-7798-4DE1-A87A-E509B613AEBF}" dt="2026-03-06T13:12:20.299" v="6879" actId="113"/>
          <ac:spMkLst>
            <pc:docMk/>
            <pc:sldMk cId="1895682560" sldId="271"/>
            <ac:spMk id="14" creationId="{B6BB95FE-97C2-B6BB-BAC4-515CAFE3FAE0}"/>
          </ac:spMkLst>
        </pc:spChg>
      </pc:sldChg>
      <pc:sldChg chg="modSp mod">
        <pc:chgData name="Dimitris Dervenis" userId="90b4e526-e165-46ec-aebe-7535628a5e3e" providerId="ADAL" clId="{4E3BAD9B-7798-4DE1-A87A-E509B613AEBF}" dt="2026-03-06T14:28:54.240" v="47529" actId="207"/>
        <pc:sldMkLst>
          <pc:docMk/>
          <pc:sldMk cId="2877839430" sldId="271"/>
        </pc:sldMkLst>
        <pc:spChg chg="mod">
          <ac:chgData name="Dimitris Dervenis" userId="90b4e526-e165-46ec-aebe-7535628a5e3e" providerId="ADAL" clId="{4E3BAD9B-7798-4DE1-A87A-E509B613AEBF}" dt="2026-03-06T14:28:54.240" v="47529" actId="207"/>
          <ac:spMkLst>
            <pc:docMk/>
            <pc:sldMk cId="2877839430" sldId="271"/>
            <ac:spMk id="5" creationId="{FDA738AA-B06A-1A12-67D5-16AC443578F7}"/>
          </ac:spMkLst>
        </pc:spChg>
      </pc:sldChg>
      <pc:sldChg chg="modSp add del mod">
        <pc:chgData name="Dimitris Dervenis" userId="90b4e526-e165-46ec-aebe-7535628a5e3e" providerId="ADAL" clId="{4E3BAD9B-7798-4DE1-A87A-E509B613AEBF}" dt="2026-03-06T13:28:03.628" v="8694" actId="47"/>
        <pc:sldMkLst>
          <pc:docMk/>
          <pc:sldMk cId="2382940799" sldId="272"/>
        </pc:sldMkLst>
        <pc:spChg chg="mod">
          <ac:chgData name="Dimitris Dervenis" userId="90b4e526-e165-46ec-aebe-7535628a5e3e" providerId="ADAL" clId="{4E3BAD9B-7798-4DE1-A87A-E509B613AEBF}" dt="2026-03-06T13:13:00.283" v="6884" actId="207"/>
          <ac:spMkLst>
            <pc:docMk/>
            <pc:sldMk cId="2382940799" sldId="272"/>
            <ac:spMk id="14" creationId="{264A0F04-C42D-7057-8F03-D87FA357357F}"/>
          </ac:spMkLst>
        </pc:spChg>
      </pc:sldChg>
      <pc:sldChg chg="modSp add del mod">
        <pc:chgData name="Dimitris Dervenis" userId="90b4e526-e165-46ec-aebe-7535628a5e3e" providerId="ADAL" clId="{4E3BAD9B-7798-4DE1-A87A-E509B613AEBF}" dt="2026-03-06T13:28:03.628" v="8694" actId="47"/>
        <pc:sldMkLst>
          <pc:docMk/>
          <pc:sldMk cId="267620794" sldId="273"/>
        </pc:sldMkLst>
        <pc:spChg chg="mod">
          <ac:chgData name="Dimitris Dervenis" userId="90b4e526-e165-46ec-aebe-7535628a5e3e" providerId="ADAL" clId="{4E3BAD9B-7798-4DE1-A87A-E509B613AEBF}" dt="2026-03-06T13:13:24.634" v="6889" actId="207"/>
          <ac:spMkLst>
            <pc:docMk/>
            <pc:sldMk cId="267620794" sldId="273"/>
            <ac:spMk id="14" creationId="{0FE892E0-D656-1A5F-3078-F62D53AFAEFD}"/>
          </ac:spMkLst>
        </pc:spChg>
      </pc:sldChg>
      <pc:sldChg chg="modSp add del mod">
        <pc:chgData name="Dimitris Dervenis" userId="90b4e526-e165-46ec-aebe-7535628a5e3e" providerId="ADAL" clId="{4E3BAD9B-7798-4DE1-A87A-E509B613AEBF}" dt="2026-03-06T13:28:03.628" v="8694" actId="47"/>
        <pc:sldMkLst>
          <pc:docMk/>
          <pc:sldMk cId="3388983925" sldId="274"/>
        </pc:sldMkLst>
        <pc:spChg chg="mod">
          <ac:chgData name="Dimitris Dervenis" userId="90b4e526-e165-46ec-aebe-7535628a5e3e" providerId="ADAL" clId="{4E3BAD9B-7798-4DE1-A87A-E509B613AEBF}" dt="2026-03-06T13:13:43.501" v="6894" actId="113"/>
          <ac:spMkLst>
            <pc:docMk/>
            <pc:sldMk cId="3388983925" sldId="274"/>
            <ac:spMk id="14" creationId="{89645D75-1133-FCCA-13DB-C76D9B1B4370}"/>
          </ac:spMkLst>
        </pc:spChg>
      </pc:sldChg>
      <pc:sldChg chg="modSp add del mod">
        <pc:chgData name="Dimitris Dervenis" userId="90b4e526-e165-46ec-aebe-7535628a5e3e" providerId="ADAL" clId="{4E3BAD9B-7798-4DE1-A87A-E509B613AEBF}" dt="2026-03-06T13:28:03.628" v="8694" actId="47"/>
        <pc:sldMkLst>
          <pc:docMk/>
          <pc:sldMk cId="1973700708" sldId="275"/>
        </pc:sldMkLst>
        <pc:spChg chg="mod">
          <ac:chgData name="Dimitris Dervenis" userId="90b4e526-e165-46ec-aebe-7535628a5e3e" providerId="ADAL" clId="{4E3BAD9B-7798-4DE1-A87A-E509B613AEBF}" dt="2026-03-06T13:14:09.213" v="6899" actId="113"/>
          <ac:spMkLst>
            <pc:docMk/>
            <pc:sldMk cId="1973700708" sldId="275"/>
            <ac:spMk id="14" creationId="{83293425-CD69-84C0-BD97-224480CD2393}"/>
          </ac:spMkLst>
        </pc:spChg>
      </pc:sldChg>
      <pc:sldChg chg="modSp add del mod">
        <pc:chgData name="Dimitris Dervenis" userId="90b4e526-e165-46ec-aebe-7535628a5e3e" providerId="ADAL" clId="{4E3BAD9B-7798-4DE1-A87A-E509B613AEBF}" dt="2026-03-06T13:28:03.628" v="8694" actId="47"/>
        <pc:sldMkLst>
          <pc:docMk/>
          <pc:sldMk cId="2915649000" sldId="276"/>
        </pc:sldMkLst>
        <pc:spChg chg="mod">
          <ac:chgData name="Dimitris Dervenis" userId="90b4e526-e165-46ec-aebe-7535628a5e3e" providerId="ADAL" clId="{4E3BAD9B-7798-4DE1-A87A-E509B613AEBF}" dt="2026-03-06T13:14:53.312" v="6989" actId="113"/>
          <ac:spMkLst>
            <pc:docMk/>
            <pc:sldMk cId="2915649000" sldId="276"/>
            <ac:spMk id="14" creationId="{DE5B222D-E6B4-4DFA-E571-BCE897B4D73F}"/>
          </ac:spMkLst>
        </pc:spChg>
      </pc:sldChg>
      <pc:sldChg chg="add del">
        <pc:chgData name="Dimitris Dervenis" userId="90b4e526-e165-46ec-aebe-7535628a5e3e" providerId="ADAL" clId="{4E3BAD9B-7798-4DE1-A87A-E509B613AEBF}" dt="2026-03-06T13:15:33.126" v="7016"/>
        <pc:sldMkLst>
          <pc:docMk/>
          <pc:sldMk cId="817257959" sldId="277"/>
        </pc:sldMkLst>
      </pc:sldChg>
      <pc:sldChg chg="modSp add del mod">
        <pc:chgData name="Dimitris Dervenis" userId="90b4e526-e165-46ec-aebe-7535628a5e3e" providerId="ADAL" clId="{4E3BAD9B-7798-4DE1-A87A-E509B613AEBF}" dt="2026-03-06T13:28:03.628" v="8694" actId="47"/>
        <pc:sldMkLst>
          <pc:docMk/>
          <pc:sldMk cId="3467371162" sldId="277"/>
        </pc:sldMkLst>
        <pc:spChg chg="mod">
          <ac:chgData name="Dimitris Dervenis" userId="90b4e526-e165-46ec-aebe-7535628a5e3e" providerId="ADAL" clId="{4E3BAD9B-7798-4DE1-A87A-E509B613AEBF}" dt="2026-03-06T13:15:56.131" v="7021" actId="113"/>
          <ac:spMkLst>
            <pc:docMk/>
            <pc:sldMk cId="3467371162" sldId="277"/>
            <ac:spMk id="14" creationId="{E0FFEC37-6821-4CA5-1C56-48D9176F6153}"/>
          </ac:spMkLst>
        </pc:spChg>
      </pc:sldChg>
      <pc:sldChg chg="addSp delSp modSp mod">
        <pc:chgData name="Dimitris Dervenis" userId="90b4e526-e165-46ec-aebe-7535628a5e3e" providerId="ADAL" clId="{4E3BAD9B-7798-4DE1-A87A-E509B613AEBF}" dt="2026-03-06T14:47:01.121" v="50883" actId="1076"/>
        <pc:sldMkLst>
          <pc:docMk/>
          <pc:sldMk cId="68682364" sldId="5484"/>
        </pc:sldMkLst>
        <pc:spChg chg="mod">
          <ac:chgData name="Dimitris Dervenis" userId="90b4e526-e165-46ec-aebe-7535628a5e3e" providerId="ADAL" clId="{4E3BAD9B-7798-4DE1-A87A-E509B613AEBF}" dt="2026-03-06T13:47:12.804" v="21566" actId="948"/>
          <ac:spMkLst>
            <pc:docMk/>
            <pc:sldMk cId="68682364" sldId="5484"/>
            <ac:spMk id="2" creationId="{B6D06F5E-A2D2-494D-8BB4-EBC9EF1385B0}"/>
          </ac:spMkLst>
        </pc:spChg>
        <pc:spChg chg="add del mod modVis">
          <ac:chgData name="Dimitris Dervenis" userId="90b4e526-e165-46ec-aebe-7535628a5e3e" providerId="ADAL" clId="{4E3BAD9B-7798-4DE1-A87A-E509B613AEBF}" dt="2026-03-06T13:14:25.338" v="6956"/>
          <ac:spMkLst>
            <pc:docMk/>
            <pc:sldMk cId="68682364" sldId="5484"/>
            <ac:spMk id="3" creationId="{4D5F9F52-EB55-36B6-11B5-718E525B3A02}"/>
          </ac:spMkLst>
        </pc:spChg>
        <pc:spChg chg="add del mod modVis">
          <ac:chgData name="Dimitris Dervenis" userId="90b4e526-e165-46ec-aebe-7535628a5e3e" providerId="ADAL" clId="{4E3BAD9B-7798-4DE1-A87A-E509B613AEBF}" dt="2026-03-06T13:47:12.852" v="21587"/>
          <ac:spMkLst>
            <pc:docMk/>
            <pc:sldMk cId="68682364" sldId="5484"/>
            <ac:spMk id="3" creationId="{A94ED320-A7B5-DBC1-3C1A-DD70E51AE0C4}"/>
          </ac:spMkLst>
        </pc:spChg>
        <pc:spChg chg="add del mod modVis">
          <ac:chgData name="Dimitris Dervenis" userId="90b4e526-e165-46ec-aebe-7535628a5e3e" providerId="ADAL" clId="{4E3BAD9B-7798-4DE1-A87A-E509B613AEBF}" dt="2026-03-06T13:14:28.841" v="6982"/>
          <ac:spMkLst>
            <pc:docMk/>
            <pc:sldMk cId="68682364" sldId="5484"/>
            <ac:spMk id="4" creationId="{87EEC3F0-83ED-F3B5-C120-1881B3092733}"/>
          </ac:spMkLst>
        </pc:spChg>
        <pc:spChg chg="mod">
          <ac:chgData name="Dimitris Dervenis" userId="90b4e526-e165-46ec-aebe-7535628a5e3e" providerId="ADAL" clId="{4E3BAD9B-7798-4DE1-A87A-E509B613AEBF}" dt="2026-03-06T13:22:42.707" v="7608" actId="207"/>
          <ac:spMkLst>
            <pc:docMk/>
            <pc:sldMk cId="68682364" sldId="5484"/>
            <ac:spMk id="17" creationId="{00000000-0000-0000-0000-000000000000}"/>
          </ac:spMkLst>
        </pc:spChg>
        <pc:spChg chg="mod">
          <ac:chgData name="Dimitris Dervenis" userId="90b4e526-e165-46ec-aebe-7535628a5e3e" providerId="ADAL" clId="{4E3BAD9B-7798-4DE1-A87A-E509B613AEBF}" dt="2026-03-06T14:47:01.121" v="50883" actId="1076"/>
          <ac:spMkLst>
            <pc:docMk/>
            <pc:sldMk cId="68682364" sldId="5484"/>
            <ac:spMk id="31" creationId="{00000000-0000-0000-0000-000000000000}"/>
          </ac:spMkLst>
        </pc:spChg>
        <pc:graphicFrameChg chg="mod">
          <ac:chgData name="Dimitris Dervenis" userId="90b4e526-e165-46ec-aebe-7535628a5e3e" providerId="ADAL" clId="{4E3BAD9B-7798-4DE1-A87A-E509B613AEBF}" dt="2026-03-06T13:47:12.853" v="21589"/>
          <ac:graphicFrameMkLst>
            <pc:docMk/>
            <pc:sldMk cId="68682364" sldId="5484"/>
            <ac:graphicFrameMk id="8" creationId="{00000000-0000-0000-0000-000000000000}"/>
          </ac:graphicFrameMkLst>
        </pc:graphicFrameChg>
      </pc:sldChg>
      <pc:sldChg chg="del mod ord modShow">
        <pc:chgData name="Dimitris Dervenis" userId="90b4e526-e165-46ec-aebe-7535628a5e3e" providerId="ADAL" clId="{4E3BAD9B-7798-4DE1-A87A-E509B613AEBF}" dt="2026-03-06T14:28:47.366" v="47528" actId="47"/>
        <pc:sldMkLst>
          <pc:docMk/>
          <pc:sldMk cId="2379368775" sldId="11645"/>
        </pc:sldMkLst>
      </pc:sldChg>
      <pc:sldChg chg="addSp delSp modSp mod">
        <pc:chgData name="Dimitris Dervenis" userId="90b4e526-e165-46ec-aebe-7535628a5e3e" providerId="ADAL" clId="{4E3BAD9B-7798-4DE1-A87A-E509B613AEBF}" dt="2026-03-06T13:15:07.397" v="7014"/>
        <pc:sldMkLst>
          <pc:docMk/>
          <pc:sldMk cId="1867627977" sldId="1881839208"/>
        </pc:sldMkLst>
        <pc:spChg chg="mod">
          <ac:chgData name="Dimitris Dervenis" userId="90b4e526-e165-46ec-aebe-7535628a5e3e" providerId="ADAL" clId="{4E3BAD9B-7798-4DE1-A87A-E509B613AEBF}" dt="2026-03-06T13:15:07.344" v="6991" actId="948"/>
          <ac:spMkLst>
            <pc:docMk/>
            <pc:sldMk cId="1867627977" sldId="1881839208"/>
            <ac:spMk id="2" creationId="{A352ECC0-20F6-F6D8-6A26-BFB77E861949}"/>
          </ac:spMkLst>
        </pc:spChg>
        <pc:spChg chg="add del mod modVis">
          <ac:chgData name="Dimitris Dervenis" userId="90b4e526-e165-46ec-aebe-7535628a5e3e" providerId="ADAL" clId="{4E3BAD9B-7798-4DE1-A87A-E509B613AEBF}" dt="2026-03-06T13:15:07.395" v="7012"/>
          <ac:spMkLst>
            <pc:docMk/>
            <pc:sldMk cId="1867627977" sldId="1881839208"/>
            <ac:spMk id="3" creationId="{29DD1049-EBEC-AB90-C1A7-EF7BA3FB45C5}"/>
          </ac:spMkLst>
        </pc:spChg>
        <pc:graphicFrameChg chg="mod">
          <ac:chgData name="Dimitris Dervenis" userId="90b4e526-e165-46ec-aebe-7535628a5e3e" providerId="ADAL" clId="{4E3BAD9B-7798-4DE1-A87A-E509B613AEBF}" dt="2026-03-06T13:15:07.397" v="7014"/>
          <ac:graphicFrameMkLst>
            <pc:docMk/>
            <pc:sldMk cId="1867627977" sldId="1881839208"/>
            <ac:graphicFrameMk id="7" creationId="{1514F6FF-92F5-8A72-1AEA-00EEE4679D28}"/>
          </ac:graphicFrameMkLst>
        </pc:graphicFrameChg>
      </pc:sldChg>
      <pc:sldChg chg="del ord">
        <pc:chgData name="Dimitris Dervenis" userId="90b4e526-e165-46ec-aebe-7535628a5e3e" providerId="ADAL" clId="{4E3BAD9B-7798-4DE1-A87A-E509B613AEBF}" dt="2026-03-06T14:28:47.366" v="47528" actId="47"/>
        <pc:sldMkLst>
          <pc:docMk/>
          <pc:sldMk cId="263080687" sldId="2141410693"/>
        </pc:sldMkLst>
      </pc:sldChg>
      <pc:sldChg chg="addSp delSp modSp mod ord">
        <pc:chgData name="Dimitris Dervenis" userId="90b4e526-e165-46ec-aebe-7535628a5e3e" providerId="ADAL" clId="{4E3BAD9B-7798-4DE1-A87A-E509B613AEBF}" dt="2026-03-06T14:50:43.623" v="51389"/>
        <pc:sldMkLst>
          <pc:docMk/>
          <pc:sldMk cId="1165583647" sldId="2141410698"/>
        </pc:sldMkLst>
        <pc:spChg chg="add del mod modVis">
          <ac:chgData name="Dimitris Dervenis" userId="90b4e526-e165-46ec-aebe-7535628a5e3e" providerId="ADAL" clId="{4E3BAD9B-7798-4DE1-A87A-E509B613AEBF}" dt="2026-03-06T12:27:40.146" v="674"/>
          <ac:spMkLst>
            <pc:docMk/>
            <pc:sldMk cId="1165583647" sldId="2141410698"/>
            <ac:spMk id="2" creationId="{4AA58D77-EAE5-E545-BF05-F8505A3F7FD2}"/>
          </ac:spMkLst>
        </pc:spChg>
        <pc:spChg chg="add del mod modVis">
          <ac:chgData name="Dimitris Dervenis" userId="90b4e526-e165-46ec-aebe-7535628a5e3e" providerId="ADAL" clId="{4E3BAD9B-7798-4DE1-A87A-E509B613AEBF}" dt="2026-03-06T14:50:43.622" v="51387"/>
          <ac:spMkLst>
            <pc:docMk/>
            <pc:sldMk cId="1165583647" sldId="2141410698"/>
            <ac:spMk id="2" creationId="{84909BE7-0B75-EB37-CD15-C953120B418B}"/>
          </ac:spMkLst>
        </pc:spChg>
        <pc:spChg chg="add del mod modVis">
          <ac:chgData name="Dimitris Dervenis" userId="90b4e526-e165-46ec-aebe-7535628a5e3e" providerId="ADAL" clId="{4E3BAD9B-7798-4DE1-A87A-E509B613AEBF}" dt="2026-03-06T12:28:11.306" v="699"/>
          <ac:spMkLst>
            <pc:docMk/>
            <pc:sldMk cId="1165583647" sldId="2141410698"/>
            <ac:spMk id="3" creationId="{BF7EAA58-D591-1086-AD13-F9211ADDD87D}"/>
          </ac:spMkLst>
        </pc:spChg>
        <pc:spChg chg="add del mod modVis">
          <ac:chgData name="Dimitris Dervenis" userId="90b4e526-e165-46ec-aebe-7535628a5e3e" providerId="ADAL" clId="{4E3BAD9B-7798-4DE1-A87A-E509B613AEBF}" dt="2026-03-06T12:28:19.577" v="727"/>
          <ac:spMkLst>
            <pc:docMk/>
            <pc:sldMk cId="1165583647" sldId="2141410698"/>
            <ac:spMk id="5" creationId="{A3C11F8D-5D26-AE66-80A9-B565700DB202}"/>
          </ac:spMkLst>
        </pc:spChg>
        <pc:spChg chg="add del mod modVis">
          <ac:chgData name="Dimitris Dervenis" userId="90b4e526-e165-46ec-aebe-7535628a5e3e" providerId="ADAL" clId="{4E3BAD9B-7798-4DE1-A87A-E509B613AEBF}" dt="2026-03-06T12:28:25.866" v="753"/>
          <ac:spMkLst>
            <pc:docMk/>
            <pc:sldMk cId="1165583647" sldId="2141410698"/>
            <ac:spMk id="6" creationId="{1F5FB566-00BF-340A-D5A6-386ABF0CEC31}"/>
          </ac:spMkLst>
        </pc:spChg>
        <pc:spChg chg="add del mod modVis">
          <ac:chgData name="Dimitris Dervenis" userId="90b4e526-e165-46ec-aebe-7535628a5e3e" providerId="ADAL" clId="{4E3BAD9B-7798-4DE1-A87A-E509B613AEBF}" dt="2026-03-06T12:29:07.071" v="779"/>
          <ac:spMkLst>
            <pc:docMk/>
            <pc:sldMk cId="1165583647" sldId="2141410698"/>
            <ac:spMk id="7" creationId="{559AA405-6E60-60CE-3C8D-E2202D10CC80}"/>
          </ac:spMkLst>
        </pc:spChg>
        <pc:spChg chg="add del mod modVis">
          <ac:chgData name="Dimitris Dervenis" userId="90b4e526-e165-46ec-aebe-7535628a5e3e" providerId="ADAL" clId="{4E3BAD9B-7798-4DE1-A87A-E509B613AEBF}" dt="2026-03-06T12:29:10.243" v="805"/>
          <ac:spMkLst>
            <pc:docMk/>
            <pc:sldMk cId="1165583647" sldId="2141410698"/>
            <ac:spMk id="8" creationId="{51450F65-A74B-BCE9-927A-EB4924D5D46C}"/>
          </ac:spMkLst>
        </pc:spChg>
        <pc:spChg chg="add mod">
          <ac:chgData name="Dimitris Dervenis" userId="90b4e526-e165-46ec-aebe-7535628a5e3e" providerId="ADAL" clId="{4E3BAD9B-7798-4DE1-A87A-E509B613AEBF}" dt="2026-03-06T14:50:43.621" v="51385"/>
          <ac:spMkLst>
            <pc:docMk/>
            <pc:sldMk cId="1165583647" sldId="2141410698"/>
            <ac:spMk id="9" creationId="{6ED87983-C0B9-3283-02C5-3300C48272BB}"/>
          </ac:spMkLst>
        </pc:spChg>
        <pc:spChg chg="add del mod modVis">
          <ac:chgData name="Dimitris Dervenis" userId="90b4e526-e165-46ec-aebe-7535628a5e3e" providerId="ADAL" clId="{4E3BAD9B-7798-4DE1-A87A-E509B613AEBF}" dt="2026-03-06T12:29:20.987" v="838"/>
          <ac:spMkLst>
            <pc:docMk/>
            <pc:sldMk cId="1165583647" sldId="2141410698"/>
            <ac:spMk id="10" creationId="{EDE649CA-4584-2012-55D9-A14B2ECA00B6}"/>
          </ac:spMkLst>
        </pc:spChg>
        <pc:spChg chg="add del mod modVis">
          <ac:chgData name="Dimitris Dervenis" userId="90b4e526-e165-46ec-aebe-7535628a5e3e" providerId="ADAL" clId="{4E3BAD9B-7798-4DE1-A87A-E509B613AEBF}" dt="2026-03-06T12:33:33.014" v="901" actId="962"/>
          <ac:spMkLst>
            <pc:docMk/>
            <pc:sldMk cId="1165583647" sldId="2141410698"/>
            <ac:spMk id="11" creationId="{A2C045DC-3DA5-75B6-760E-AB8A64F19007}"/>
          </ac:spMkLst>
        </pc:spChg>
        <pc:spChg chg="add del mod modVis">
          <ac:chgData name="Dimitris Dervenis" userId="90b4e526-e165-46ec-aebe-7535628a5e3e" providerId="ADAL" clId="{4E3BAD9B-7798-4DE1-A87A-E509B613AEBF}" dt="2026-03-06T12:33:44.168" v="929"/>
          <ac:spMkLst>
            <pc:docMk/>
            <pc:sldMk cId="1165583647" sldId="2141410698"/>
            <ac:spMk id="12" creationId="{6F8FCDB0-2E29-E479-BE26-CE30ADD7A9B3}"/>
          </ac:spMkLst>
        </pc:spChg>
        <pc:spChg chg="mod">
          <ac:chgData name="Dimitris Dervenis" userId="90b4e526-e165-46ec-aebe-7535628a5e3e" providerId="ADAL" clId="{4E3BAD9B-7798-4DE1-A87A-E509B613AEBF}" dt="2026-03-06T14:50:43.606" v="51357"/>
          <ac:spMkLst>
            <pc:docMk/>
            <pc:sldMk cId="1165583647" sldId="2141410698"/>
            <ac:spMk id="45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4:50:43.607" v="51358"/>
          <ac:spMkLst>
            <pc:docMk/>
            <pc:sldMk cId="1165583647" sldId="2141410698"/>
            <ac:spMk id="46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4:50:43.607" v="51359"/>
          <ac:spMkLst>
            <pc:docMk/>
            <pc:sldMk cId="1165583647" sldId="2141410698"/>
            <ac:spMk id="47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4:50:43.608" v="51360"/>
          <ac:spMkLst>
            <pc:docMk/>
            <pc:sldMk cId="1165583647" sldId="2141410698"/>
            <ac:spMk id="51" creationId="{DD179A1D-EECB-831E-FDD2-F9949C4C86D3}"/>
          </ac:spMkLst>
        </pc:spChg>
        <pc:spChg chg="mod">
          <ac:chgData name="Dimitris Dervenis" userId="90b4e526-e165-46ec-aebe-7535628a5e3e" providerId="ADAL" clId="{4E3BAD9B-7798-4DE1-A87A-E509B613AEBF}" dt="2026-03-06T14:50:43.608" v="51361"/>
          <ac:spMkLst>
            <pc:docMk/>
            <pc:sldMk cId="1165583647" sldId="2141410698"/>
            <ac:spMk id="52" creationId="{CFAD3964-5DEB-37AE-8383-D7ED0032A26C}"/>
          </ac:spMkLst>
        </pc:spChg>
        <pc:spChg chg="mod">
          <ac:chgData name="Dimitris Dervenis" userId="90b4e526-e165-46ec-aebe-7535628a5e3e" providerId="ADAL" clId="{4E3BAD9B-7798-4DE1-A87A-E509B613AEBF}" dt="2026-03-06T14:50:43.609" v="51362"/>
          <ac:spMkLst>
            <pc:docMk/>
            <pc:sldMk cId="1165583647" sldId="2141410698"/>
            <ac:spMk id="53" creationId="{0589E97B-472F-0FEF-5CE2-D0A4822BE5CC}"/>
          </ac:spMkLst>
        </pc:spChg>
        <pc:spChg chg="mod">
          <ac:chgData name="Dimitris Dervenis" userId="90b4e526-e165-46ec-aebe-7535628a5e3e" providerId="ADAL" clId="{4E3BAD9B-7798-4DE1-A87A-E509B613AEBF}" dt="2026-03-06T14:50:43.609" v="51363"/>
          <ac:spMkLst>
            <pc:docMk/>
            <pc:sldMk cId="1165583647" sldId="2141410698"/>
            <ac:spMk id="54" creationId="{8C0174C0-E9DB-74F0-41D8-AACA6B70A13F}"/>
          </ac:spMkLst>
        </pc:spChg>
        <pc:spChg chg="mod">
          <ac:chgData name="Dimitris Dervenis" userId="90b4e526-e165-46ec-aebe-7535628a5e3e" providerId="ADAL" clId="{4E3BAD9B-7798-4DE1-A87A-E509B613AEBF}" dt="2026-03-06T14:50:43.610" v="51364"/>
          <ac:spMkLst>
            <pc:docMk/>
            <pc:sldMk cId="1165583647" sldId="2141410698"/>
            <ac:spMk id="55" creationId="{D901E5DC-586E-885E-3B3D-EC0390582A42}"/>
          </ac:spMkLst>
        </pc:spChg>
        <pc:spChg chg="mod">
          <ac:chgData name="Dimitris Dervenis" userId="90b4e526-e165-46ec-aebe-7535628a5e3e" providerId="ADAL" clId="{4E3BAD9B-7798-4DE1-A87A-E509B613AEBF}" dt="2026-03-06T14:50:43.610" v="51365"/>
          <ac:spMkLst>
            <pc:docMk/>
            <pc:sldMk cId="1165583647" sldId="2141410698"/>
            <ac:spMk id="56" creationId="{B214AA94-F782-79A7-C6B8-0F471D407338}"/>
          </ac:spMkLst>
        </pc:spChg>
        <pc:spChg chg="mod">
          <ac:chgData name="Dimitris Dervenis" userId="90b4e526-e165-46ec-aebe-7535628a5e3e" providerId="ADAL" clId="{4E3BAD9B-7798-4DE1-A87A-E509B613AEBF}" dt="2026-03-06T14:50:43.611" v="51366"/>
          <ac:spMkLst>
            <pc:docMk/>
            <pc:sldMk cId="1165583647" sldId="2141410698"/>
            <ac:spMk id="57" creationId="{999DEF01-595E-914E-EB49-AEEA106B8FD9}"/>
          </ac:spMkLst>
        </pc:spChg>
        <pc:spChg chg="mod">
          <ac:chgData name="Dimitris Dervenis" userId="90b4e526-e165-46ec-aebe-7535628a5e3e" providerId="ADAL" clId="{4E3BAD9B-7798-4DE1-A87A-E509B613AEBF}" dt="2026-03-06T14:50:43.611" v="51367"/>
          <ac:spMkLst>
            <pc:docMk/>
            <pc:sldMk cId="1165583647" sldId="2141410698"/>
            <ac:spMk id="58" creationId="{71D4D1A3-CBAC-99E2-E761-D27FC4FEA1D5}"/>
          </ac:spMkLst>
        </pc:spChg>
        <pc:spChg chg="mod">
          <ac:chgData name="Dimitris Dervenis" userId="90b4e526-e165-46ec-aebe-7535628a5e3e" providerId="ADAL" clId="{4E3BAD9B-7798-4DE1-A87A-E509B613AEBF}" dt="2026-03-06T14:50:43.612" v="51368"/>
          <ac:spMkLst>
            <pc:docMk/>
            <pc:sldMk cId="1165583647" sldId="2141410698"/>
            <ac:spMk id="59" creationId="{0345F554-93AF-89F4-80DC-A0ACE3CAD451}"/>
          </ac:spMkLst>
        </pc:spChg>
        <pc:spChg chg="mod">
          <ac:chgData name="Dimitris Dervenis" userId="90b4e526-e165-46ec-aebe-7535628a5e3e" providerId="ADAL" clId="{4E3BAD9B-7798-4DE1-A87A-E509B613AEBF}" dt="2026-03-06T14:50:43.612" v="51369"/>
          <ac:spMkLst>
            <pc:docMk/>
            <pc:sldMk cId="1165583647" sldId="2141410698"/>
            <ac:spMk id="60" creationId="{BF749DC4-2699-341A-65FA-E676E36D93C5}"/>
          </ac:spMkLst>
        </pc:spChg>
        <pc:spChg chg="mod">
          <ac:chgData name="Dimitris Dervenis" userId="90b4e526-e165-46ec-aebe-7535628a5e3e" providerId="ADAL" clId="{4E3BAD9B-7798-4DE1-A87A-E509B613AEBF}" dt="2026-03-06T14:50:43.613" v="51370"/>
          <ac:spMkLst>
            <pc:docMk/>
            <pc:sldMk cId="1165583647" sldId="2141410698"/>
            <ac:spMk id="76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4:50:43.613" v="51371"/>
          <ac:spMkLst>
            <pc:docMk/>
            <pc:sldMk cId="1165583647" sldId="2141410698"/>
            <ac:spMk id="77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4:50:43.614" v="51372"/>
          <ac:spMkLst>
            <pc:docMk/>
            <pc:sldMk cId="1165583647" sldId="2141410698"/>
            <ac:spMk id="78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4:50:43.614" v="51373"/>
          <ac:spMkLst>
            <pc:docMk/>
            <pc:sldMk cId="1165583647" sldId="2141410698"/>
            <ac:spMk id="79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4:50:43.615" v="51374"/>
          <ac:spMkLst>
            <pc:docMk/>
            <pc:sldMk cId="1165583647" sldId="2141410698"/>
            <ac:spMk id="80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4:50:43.615" v="51375"/>
          <ac:spMkLst>
            <pc:docMk/>
            <pc:sldMk cId="1165583647" sldId="2141410698"/>
            <ac:spMk id="81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4:50:43.617" v="51376"/>
          <ac:spMkLst>
            <pc:docMk/>
            <pc:sldMk cId="1165583647" sldId="2141410698"/>
            <ac:spMk id="82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4:50:43.617" v="51377"/>
          <ac:spMkLst>
            <pc:docMk/>
            <pc:sldMk cId="1165583647" sldId="2141410698"/>
            <ac:spMk id="83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4:50:43.618" v="51378"/>
          <ac:spMkLst>
            <pc:docMk/>
            <pc:sldMk cId="1165583647" sldId="2141410698"/>
            <ac:spMk id="84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4:50:43.618" v="51379"/>
          <ac:spMkLst>
            <pc:docMk/>
            <pc:sldMk cId="1165583647" sldId="2141410698"/>
            <ac:spMk id="85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4:50:43.619" v="51380"/>
          <ac:spMkLst>
            <pc:docMk/>
            <pc:sldMk cId="1165583647" sldId="2141410698"/>
            <ac:spMk id="86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4:50:43.619" v="51381"/>
          <ac:spMkLst>
            <pc:docMk/>
            <pc:sldMk cId="1165583647" sldId="2141410698"/>
            <ac:spMk id="87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4:50:43.620" v="51382"/>
          <ac:spMkLst>
            <pc:docMk/>
            <pc:sldMk cId="1165583647" sldId="2141410698"/>
            <ac:spMk id="88" creationId="{34BB78CB-1F63-1E38-1ED3-B93D7D922977}"/>
          </ac:spMkLst>
        </pc:spChg>
        <pc:spChg chg="mod ord">
          <ac:chgData name="Dimitris Dervenis" userId="90b4e526-e165-46ec-aebe-7535628a5e3e" providerId="ADAL" clId="{4E3BAD9B-7798-4DE1-A87A-E509B613AEBF}" dt="2026-03-06T14:50:43.620" v="51384"/>
          <ac:spMkLst>
            <pc:docMk/>
            <pc:sldMk cId="1165583647" sldId="2141410698"/>
            <ac:spMk id="96" creationId="{47AC57C9-5620-1A4B-B8A3-7517E7C5FA76}"/>
          </ac:spMkLst>
        </pc:spChg>
        <pc:graphicFrameChg chg="add mod ord">
          <ac:chgData name="Dimitris Dervenis" userId="90b4e526-e165-46ec-aebe-7535628a5e3e" providerId="ADAL" clId="{4E3BAD9B-7798-4DE1-A87A-E509B613AEBF}" dt="2026-03-06T14:50:43.605" v="51356"/>
          <ac:graphicFrameMkLst>
            <pc:docMk/>
            <pc:sldMk cId="1165583647" sldId="2141410698"/>
            <ac:graphicFrameMk id="3" creationId="{7F9B7705-F7FC-E6FA-A300-E50EC6AE7049}"/>
          </ac:graphicFrameMkLst>
        </pc:graphicFrameChg>
        <pc:graphicFrameChg chg="mod">
          <ac:chgData name="Dimitris Dervenis" userId="90b4e526-e165-46ec-aebe-7535628a5e3e" providerId="ADAL" clId="{4E3BAD9B-7798-4DE1-A87A-E509B613AEBF}" dt="2026-03-06T14:50:43.623" v="51389"/>
          <ac:graphicFrameMkLst>
            <pc:docMk/>
            <pc:sldMk cId="1165583647" sldId="2141410698"/>
            <ac:graphicFrameMk id="4" creationId="{E853720E-76A7-B0CE-1155-89797DAB0229}"/>
          </ac:graphicFrameMkLst>
        </pc:graphicFrameChg>
        <pc:graphicFrameChg chg="del">
          <ac:chgData name="Dimitris Dervenis" userId="90b4e526-e165-46ec-aebe-7535628a5e3e" providerId="ADAL" clId="{4E3BAD9B-7798-4DE1-A87A-E509B613AEBF}" dt="2026-03-06T14:50:43.583" v="51349"/>
          <ac:graphicFrameMkLst>
            <pc:docMk/>
            <pc:sldMk cId="1165583647" sldId="2141410698"/>
            <ac:graphicFrameMk id="10" creationId="{042BEE58-AF4D-C7D4-5CE0-43750B6E34A7}"/>
          </ac:graphicFrameMkLst>
        </pc:graphicFrameChg>
      </pc:sldChg>
      <pc:sldChg chg="addSp delSp modSp mod ord">
        <pc:chgData name="Dimitris Dervenis" userId="90b4e526-e165-46ec-aebe-7535628a5e3e" providerId="ADAL" clId="{4E3BAD9B-7798-4DE1-A87A-E509B613AEBF}" dt="2026-03-06T14:50:20.463" v="51221" actId="20577"/>
        <pc:sldMkLst>
          <pc:docMk/>
          <pc:sldMk cId="2085615592" sldId="2141410701"/>
        </pc:sldMkLst>
        <pc:spChg chg="add del mod modVis">
          <ac:chgData name="Dimitris Dervenis" userId="90b4e526-e165-46ec-aebe-7535628a5e3e" providerId="ADAL" clId="{4E3BAD9B-7798-4DE1-A87A-E509B613AEBF}" dt="2026-03-06T12:26:37.280" v="623"/>
          <ac:spMkLst>
            <pc:docMk/>
            <pc:sldMk cId="2085615592" sldId="2141410701"/>
            <ac:spMk id="2" creationId="{186A2D20-9821-FD3C-2928-EA06D414D1D6}"/>
          </ac:spMkLst>
        </pc:spChg>
        <pc:spChg chg="add del mod modVis">
          <ac:chgData name="Dimitris Dervenis" userId="90b4e526-e165-46ec-aebe-7535628a5e3e" providerId="ADAL" clId="{4E3BAD9B-7798-4DE1-A87A-E509B613AEBF}" dt="2026-03-06T12:26:38.821" v="649"/>
          <ac:spMkLst>
            <pc:docMk/>
            <pc:sldMk cId="2085615592" sldId="2141410701"/>
            <ac:spMk id="3" creationId="{AAAE590D-1573-C1B7-0B59-86769ADD3DB2}"/>
          </ac:spMkLst>
        </pc:spChg>
        <pc:spChg chg="mod">
          <ac:chgData name="Dimitris Dervenis" userId="90b4e526-e165-46ec-aebe-7535628a5e3e" providerId="ADAL" clId="{4E3BAD9B-7798-4DE1-A87A-E509B613AEBF}" dt="2026-03-06T12:26:38.781" v="628" actId="948"/>
          <ac:spMkLst>
            <pc:docMk/>
            <pc:sldMk cId="2085615592" sldId="2141410701"/>
            <ac:spMk id="28" creationId="{2A63F75F-C431-0B3F-0398-60760E9C9C6E}"/>
          </ac:spMkLst>
        </pc:spChg>
        <pc:spChg chg="mod">
          <ac:chgData name="Dimitris Dervenis" userId="90b4e526-e165-46ec-aebe-7535628a5e3e" providerId="ADAL" clId="{4E3BAD9B-7798-4DE1-A87A-E509B613AEBF}" dt="2026-03-06T12:26:37.201" v="592"/>
          <ac:spMkLst>
            <pc:docMk/>
            <pc:sldMk cId="2085615592" sldId="2141410701"/>
            <ac:spMk id="48" creationId="{34BB78CB-1F63-1E38-1ED3-B93D7D922977}"/>
          </ac:spMkLst>
        </pc:spChg>
        <pc:spChg chg="mod">
          <ac:chgData name="Dimitris Dervenis" userId="90b4e526-e165-46ec-aebe-7535628a5e3e" providerId="ADAL" clId="{4E3BAD9B-7798-4DE1-A87A-E509B613AEBF}" dt="2026-03-06T12:26:37.252" v="612"/>
          <ac:spMkLst>
            <pc:docMk/>
            <pc:sldMk cId="2085615592" sldId="2141410701"/>
            <ac:spMk id="50" creationId="{34BB78CB-1F63-1E38-1ED3-B93D7D922977}"/>
          </ac:spMkLst>
        </pc:spChg>
        <pc:graphicFrameChg chg="mod">
          <ac:chgData name="Dimitris Dervenis" userId="90b4e526-e165-46ec-aebe-7535628a5e3e" providerId="ADAL" clId="{4E3BAD9B-7798-4DE1-A87A-E509B613AEBF}" dt="2026-03-06T12:26:38.823" v="651"/>
          <ac:graphicFrameMkLst>
            <pc:docMk/>
            <pc:sldMk cId="2085615592" sldId="2141410701"/>
            <ac:graphicFrameMk id="9" creationId="{5C576960-22D8-AA81-4552-341F960E80AE}"/>
          </ac:graphicFrameMkLst>
        </pc:graphicFrameChg>
        <pc:graphicFrameChg chg="modGraphic">
          <ac:chgData name="Dimitris Dervenis" userId="90b4e526-e165-46ec-aebe-7535628a5e3e" providerId="ADAL" clId="{4E3BAD9B-7798-4DE1-A87A-E509B613AEBF}" dt="2026-03-06T14:50:20.463" v="51221" actId="20577"/>
          <ac:graphicFrameMkLst>
            <pc:docMk/>
            <pc:sldMk cId="2085615592" sldId="2141410701"/>
            <ac:graphicFrameMk id="143" creationId="{34ACF758-8735-6C26-5B0F-A7DF4AFB59EB}"/>
          </ac:graphicFrameMkLst>
        </pc:graphicFrameChg>
      </pc:sldChg>
      <pc:sldChg chg="addSp delSp modSp mod ord">
        <pc:chgData name="Dimitris Dervenis" userId="90b4e526-e165-46ec-aebe-7535628a5e3e" providerId="ADAL" clId="{4E3BAD9B-7798-4DE1-A87A-E509B613AEBF}" dt="2026-03-06T14:03:37.217" v="21683" actId="20577"/>
        <pc:sldMkLst>
          <pc:docMk/>
          <pc:sldMk cId="1818456123" sldId="2141410959"/>
        </pc:sldMkLst>
        <pc:spChg chg="mod">
          <ac:chgData name="Dimitris Dervenis" userId="90b4e526-e165-46ec-aebe-7535628a5e3e" providerId="ADAL" clId="{4E3BAD9B-7798-4DE1-A87A-E509B613AEBF}" dt="2026-03-06T12:15:15.831" v="301" actId="948"/>
          <ac:spMkLst>
            <pc:docMk/>
            <pc:sldMk cId="1818456123" sldId="2141410959"/>
            <ac:spMk id="7" creationId="{25EB911C-A2AC-A64B-5E67-3C881A17DF64}"/>
          </ac:spMkLst>
        </pc:spChg>
        <pc:spChg chg="mod">
          <ac:chgData name="Dimitris Dervenis" userId="90b4e526-e165-46ec-aebe-7535628a5e3e" providerId="ADAL" clId="{4E3BAD9B-7798-4DE1-A87A-E509B613AEBF}" dt="2026-03-06T14:01:45.243" v="21663" actId="1036"/>
          <ac:spMkLst>
            <pc:docMk/>
            <pc:sldMk cId="1818456123" sldId="2141410959"/>
            <ac:spMk id="10" creationId="{FA02D688-671B-7E5A-D4B5-AD18A304E1DA}"/>
          </ac:spMkLst>
        </pc:spChg>
        <pc:spChg chg="mod">
          <ac:chgData name="Dimitris Dervenis" userId="90b4e526-e165-46ec-aebe-7535628a5e3e" providerId="ADAL" clId="{4E3BAD9B-7798-4DE1-A87A-E509B613AEBF}" dt="2026-03-06T14:01:35.924" v="21651" actId="1036"/>
          <ac:spMkLst>
            <pc:docMk/>
            <pc:sldMk cId="1818456123" sldId="2141410959"/>
            <ac:spMk id="11" creationId="{2E4F3FB4-5067-6D58-AA3A-86E954A545E1}"/>
          </ac:spMkLst>
        </pc:spChg>
        <pc:spChg chg="mod">
          <ac:chgData name="Dimitris Dervenis" userId="90b4e526-e165-46ec-aebe-7535628a5e3e" providerId="ADAL" clId="{4E3BAD9B-7798-4DE1-A87A-E509B613AEBF}" dt="2026-03-06T14:01:35.924" v="21651" actId="1036"/>
          <ac:spMkLst>
            <pc:docMk/>
            <pc:sldMk cId="1818456123" sldId="2141410959"/>
            <ac:spMk id="12" creationId="{95834343-630F-CF8C-A0FB-E1CF3CB1B7BA}"/>
          </ac:spMkLst>
        </pc:spChg>
        <pc:spChg chg="mod">
          <ac:chgData name="Dimitris Dervenis" userId="90b4e526-e165-46ec-aebe-7535628a5e3e" providerId="ADAL" clId="{4E3BAD9B-7798-4DE1-A87A-E509B613AEBF}" dt="2026-03-06T14:01:35.924" v="21651" actId="1036"/>
          <ac:spMkLst>
            <pc:docMk/>
            <pc:sldMk cId="1818456123" sldId="2141410959"/>
            <ac:spMk id="14" creationId="{59AC822C-A53B-70C8-AFC1-2CF41739E313}"/>
          </ac:spMkLst>
        </pc:spChg>
        <pc:spChg chg="mod">
          <ac:chgData name="Dimitris Dervenis" userId="90b4e526-e165-46ec-aebe-7535628a5e3e" providerId="ADAL" clId="{4E3BAD9B-7798-4DE1-A87A-E509B613AEBF}" dt="2026-03-06T12:22:01.433" v="517" actId="12"/>
          <ac:spMkLst>
            <pc:docMk/>
            <pc:sldMk cId="1818456123" sldId="2141410959"/>
            <ac:spMk id="16" creationId="{99480980-5C30-4EA2-A573-55DD0A1A2BE8}"/>
          </ac:spMkLst>
        </pc:spChg>
        <pc:spChg chg="mod">
          <ac:chgData name="Dimitris Dervenis" userId="90b4e526-e165-46ec-aebe-7535628a5e3e" providerId="ADAL" clId="{4E3BAD9B-7798-4DE1-A87A-E509B613AEBF}" dt="2026-03-06T12:22:08.715" v="518" actId="12"/>
          <ac:spMkLst>
            <pc:docMk/>
            <pc:sldMk cId="1818456123" sldId="2141410959"/>
            <ac:spMk id="19" creationId="{A9C4299B-180A-413B-8899-45D31D012ED4}"/>
          </ac:spMkLst>
        </pc:spChg>
        <pc:spChg chg="add del mod modVis">
          <ac:chgData name="Dimitris Dervenis" userId="90b4e526-e165-46ec-aebe-7535628a5e3e" providerId="ADAL" clId="{4E3BAD9B-7798-4DE1-A87A-E509B613AEBF}" dt="2026-03-06T12:08:04.287" v="110"/>
          <ac:spMkLst>
            <pc:docMk/>
            <pc:sldMk cId="1818456123" sldId="2141410959"/>
            <ac:spMk id="22" creationId="{D478B8BC-B17E-9F8F-856A-EA63B805699E}"/>
          </ac:spMkLst>
        </pc:spChg>
        <pc:spChg chg="mod">
          <ac:chgData name="Dimitris Dervenis" userId="90b4e526-e165-46ec-aebe-7535628a5e3e" providerId="ADAL" clId="{4E3BAD9B-7798-4DE1-A87A-E509B613AEBF}" dt="2026-03-06T12:22:16.420" v="519" actId="12"/>
          <ac:spMkLst>
            <pc:docMk/>
            <pc:sldMk cId="1818456123" sldId="2141410959"/>
            <ac:spMk id="25" creationId="{8948DC9E-CA7B-4D63-BDA4-D853348F3E6C}"/>
          </ac:spMkLst>
        </pc:spChg>
        <pc:spChg chg="del mod">
          <ac:chgData name="Dimitris Dervenis" userId="90b4e526-e165-46ec-aebe-7535628a5e3e" providerId="ADAL" clId="{4E3BAD9B-7798-4DE1-A87A-E509B613AEBF}" dt="2026-03-06T14:01:19.005" v="21590" actId="478"/>
          <ac:spMkLst>
            <pc:docMk/>
            <pc:sldMk cId="1818456123" sldId="2141410959"/>
            <ac:spMk id="28" creationId="{8B02EF31-65DB-4DEF-BE2C-8385FC7F7F3A}"/>
          </ac:spMkLst>
        </pc:spChg>
        <pc:spChg chg="mod">
          <ac:chgData name="Dimitris Dervenis" userId="90b4e526-e165-46ec-aebe-7535628a5e3e" providerId="ADAL" clId="{4E3BAD9B-7798-4DE1-A87A-E509B613AEBF}" dt="2026-03-06T14:01:45.243" v="21663" actId="1036"/>
          <ac:spMkLst>
            <pc:docMk/>
            <pc:sldMk cId="1818456123" sldId="2141410959"/>
            <ac:spMk id="29" creationId="{80990525-2D0B-347B-09B3-017933B2D31E}"/>
          </ac:spMkLst>
        </pc:spChg>
        <pc:spChg chg="mod">
          <ac:chgData name="Dimitris Dervenis" userId="90b4e526-e165-46ec-aebe-7535628a5e3e" providerId="ADAL" clId="{4E3BAD9B-7798-4DE1-A87A-E509B613AEBF}" dt="2026-03-06T14:03:37.217" v="21683" actId="20577"/>
          <ac:spMkLst>
            <pc:docMk/>
            <pc:sldMk cId="1818456123" sldId="2141410959"/>
            <ac:spMk id="31" creationId="{329C34AE-FCFB-49EF-87F9-F5FE70FBA33C}"/>
          </ac:spMkLst>
        </pc:spChg>
        <pc:spChg chg="mod">
          <ac:chgData name="Dimitris Dervenis" userId="90b4e526-e165-46ec-aebe-7535628a5e3e" providerId="ADAL" clId="{4E3BAD9B-7798-4DE1-A87A-E509B613AEBF}" dt="2026-03-06T14:01:45.243" v="21663" actId="1036"/>
          <ac:spMkLst>
            <pc:docMk/>
            <pc:sldMk cId="1818456123" sldId="2141410959"/>
            <ac:spMk id="32" creationId="{6860EDA5-751A-4A09-BCC5-116A31A0B7FA}"/>
          </ac:spMkLst>
        </pc:spChg>
        <pc:spChg chg="mod">
          <ac:chgData name="Dimitris Dervenis" userId="90b4e526-e165-46ec-aebe-7535628a5e3e" providerId="ADAL" clId="{4E3BAD9B-7798-4DE1-A87A-E509B613AEBF}" dt="2026-03-06T14:01:45.243" v="21663" actId="1036"/>
          <ac:spMkLst>
            <pc:docMk/>
            <pc:sldMk cId="1818456123" sldId="2141410959"/>
            <ac:spMk id="38" creationId="{8B190E22-AF64-7436-B49C-1EDD0E52C506}"/>
          </ac:spMkLst>
        </pc:spChg>
        <pc:spChg chg="mod">
          <ac:chgData name="Dimitris Dervenis" userId="90b4e526-e165-46ec-aebe-7535628a5e3e" providerId="ADAL" clId="{4E3BAD9B-7798-4DE1-A87A-E509B613AEBF}" dt="2026-03-06T12:21:48.540" v="516" actId="12"/>
          <ac:spMkLst>
            <pc:docMk/>
            <pc:sldMk cId="1818456123" sldId="2141410959"/>
            <ac:spMk id="44" creationId="{DD6B3A3C-F411-420F-C0A8-3659597770E7}"/>
          </ac:spMkLst>
        </pc:spChg>
        <pc:spChg chg="mod">
          <ac:chgData name="Dimitris Dervenis" userId="90b4e526-e165-46ec-aebe-7535628a5e3e" providerId="ADAL" clId="{4E3BAD9B-7798-4DE1-A87A-E509B613AEBF}" dt="2026-03-06T14:01:45.243" v="21663" actId="1036"/>
          <ac:spMkLst>
            <pc:docMk/>
            <pc:sldMk cId="1818456123" sldId="2141410959"/>
            <ac:spMk id="45" creationId="{63D9E690-EBA1-7775-E18F-19438B530970}"/>
          </ac:spMkLst>
        </pc:spChg>
        <pc:spChg chg="mod">
          <ac:chgData name="Dimitris Dervenis" userId="90b4e526-e165-46ec-aebe-7535628a5e3e" providerId="ADAL" clId="{4E3BAD9B-7798-4DE1-A87A-E509B613AEBF}" dt="2026-03-06T14:01:45.243" v="21663" actId="1036"/>
          <ac:spMkLst>
            <pc:docMk/>
            <pc:sldMk cId="1818456123" sldId="2141410959"/>
            <ac:spMk id="50" creationId="{DC6F2EF6-00A4-CBE5-A2C8-0E5F1BD30680}"/>
          </ac:spMkLst>
        </pc:spChg>
        <pc:spChg chg="mod">
          <ac:chgData name="Dimitris Dervenis" userId="90b4e526-e165-46ec-aebe-7535628a5e3e" providerId="ADAL" clId="{4E3BAD9B-7798-4DE1-A87A-E509B613AEBF}" dt="2026-03-06T14:01:45.243" v="21663" actId="1036"/>
          <ac:spMkLst>
            <pc:docMk/>
            <pc:sldMk cId="1818456123" sldId="2141410959"/>
            <ac:spMk id="51" creationId="{BEF5D6FE-43A5-959E-B842-56B0A963F728}"/>
          </ac:spMkLst>
        </pc:spChg>
        <pc:spChg chg="mod">
          <ac:chgData name="Dimitris Dervenis" userId="90b4e526-e165-46ec-aebe-7535628a5e3e" providerId="ADAL" clId="{4E3BAD9B-7798-4DE1-A87A-E509B613AEBF}" dt="2026-03-06T14:01:45.243" v="21663" actId="1036"/>
          <ac:spMkLst>
            <pc:docMk/>
            <pc:sldMk cId="1818456123" sldId="2141410959"/>
            <ac:spMk id="54" creationId="{B2272FCA-C85F-6D78-F925-113AAB21F9AC}"/>
          </ac:spMkLst>
        </pc:spChg>
        <pc:spChg chg="mod">
          <ac:chgData name="Dimitris Dervenis" userId="90b4e526-e165-46ec-aebe-7535628a5e3e" providerId="ADAL" clId="{4E3BAD9B-7798-4DE1-A87A-E509B613AEBF}" dt="2026-03-06T14:01:45.243" v="21663" actId="1036"/>
          <ac:spMkLst>
            <pc:docMk/>
            <pc:sldMk cId="1818456123" sldId="2141410959"/>
            <ac:spMk id="55" creationId="{63152EED-A40E-DC20-0FC5-8F98AE7B80D3}"/>
          </ac:spMkLst>
        </pc:spChg>
        <pc:spChg chg="add del mod modVis">
          <ac:chgData name="Dimitris Dervenis" userId="90b4e526-e165-46ec-aebe-7535628a5e3e" providerId="ADAL" clId="{4E3BAD9B-7798-4DE1-A87A-E509B613AEBF}" dt="2026-03-06T12:08:05.161" v="135"/>
          <ac:spMkLst>
            <pc:docMk/>
            <pc:sldMk cId="1818456123" sldId="2141410959"/>
            <ac:spMk id="57" creationId="{44655619-C71C-17BC-CBD2-44EFC77A343A}"/>
          </ac:spMkLst>
        </pc:spChg>
        <pc:spChg chg="add del mod modVis">
          <ac:chgData name="Dimitris Dervenis" userId="90b4e526-e165-46ec-aebe-7535628a5e3e" providerId="ADAL" clId="{4E3BAD9B-7798-4DE1-A87A-E509B613AEBF}" dt="2026-03-06T12:08:07.444" v="162"/>
          <ac:spMkLst>
            <pc:docMk/>
            <pc:sldMk cId="1818456123" sldId="2141410959"/>
            <ac:spMk id="58" creationId="{D70868B0-0BCD-F457-7E76-F5318FA03B3A}"/>
          </ac:spMkLst>
        </pc:spChg>
        <pc:spChg chg="add del mod modVis">
          <ac:chgData name="Dimitris Dervenis" userId="90b4e526-e165-46ec-aebe-7535628a5e3e" providerId="ADAL" clId="{4E3BAD9B-7798-4DE1-A87A-E509B613AEBF}" dt="2026-03-06T12:15:15.886" v="322"/>
          <ac:spMkLst>
            <pc:docMk/>
            <pc:sldMk cId="1818456123" sldId="2141410959"/>
            <ac:spMk id="59" creationId="{9955FCDE-5FE7-3694-9014-77BF3AA5D72B}"/>
          </ac:spMkLst>
        </pc:spChg>
        <pc:spChg chg="del">
          <ac:chgData name="Dimitris Dervenis" userId="90b4e526-e165-46ec-aebe-7535628a5e3e" providerId="ADAL" clId="{4E3BAD9B-7798-4DE1-A87A-E509B613AEBF}" dt="2026-03-06T14:01:19.005" v="21590" actId="478"/>
          <ac:spMkLst>
            <pc:docMk/>
            <pc:sldMk cId="1818456123" sldId="2141410959"/>
            <ac:spMk id="69" creationId="{7F024EBC-EA19-4A2A-98C1-7EFEA0F6326D}"/>
          </ac:spMkLst>
        </pc:spChg>
        <pc:spChg chg="mod">
          <ac:chgData name="Dimitris Dervenis" userId="90b4e526-e165-46ec-aebe-7535628a5e3e" providerId="ADAL" clId="{4E3BAD9B-7798-4DE1-A87A-E509B613AEBF}" dt="2026-03-06T14:01:35.924" v="21651" actId="1036"/>
          <ac:spMkLst>
            <pc:docMk/>
            <pc:sldMk cId="1818456123" sldId="2141410959"/>
            <ac:spMk id="70" creationId="{18221944-5458-4B38-80A0-AF70666A7EF9}"/>
          </ac:spMkLst>
        </pc:spChg>
        <pc:spChg chg="mod">
          <ac:chgData name="Dimitris Dervenis" userId="90b4e526-e165-46ec-aebe-7535628a5e3e" providerId="ADAL" clId="{4E3BAD9B-7798-4DE1-A87A-E509B613AEBF}" dt="2026-03-06T14:01:45.243" v="21663" actId="1036"/>
          <ac:spMkLst>
            <pc:docMk/>
            <pc:sldMk cId="1818456123" sldId="2141410959"/>
            <ac:spMk id="106" creationId="{86EC8718-EF4E-EDE4-107E-ED527D379B30}"/>
          </ac:spMkLst>
        </pc:spChg>
        <pc:grpChg chg="mod">
          <ac:chgData name="Dimitris Dervenis" userId="90b4e526-e165-46ec-aebe-7535628a5e3e" providerId="ADAL" clId="{4E3BAD9B-7798-4DE1-A87A-E509B613AEBF}" dt="2026-03-06T14:01:35.924" v="21651" actId="1036"/>
          <ac:grpSpMkLst>
            <pc:docMk/>
            <pc:sldMk cId="1818456123" sldId="2141410959"/>
            <ac:grpSpMk id="9" creationId="{4033296D-54BC-3400-AC60-5ED0E0EC7D73}"/>
          </ac:grpSpMkLst>
        </pc:grpChg>
        <pc:graphicFrameChg chg="mod">
          <ac:chgData name="Dimitris Dervenis" userId="90b4e526-e165-46ec-aebe-7535628a5e3e" providerId="ADAL" clId="{4E3BAD9B-7798-4DE1-A87A-E509B613AEBF}" dt="2026-03-06T12:15:15.886" v="324"/>
          <ac:graphicFrameMkLst>
            <pc:docMk/>
            <pc:sldMk cId="1818456123" sldId="2141410959"/>
            <ac:graphicFrameMk id="15" creationId="{836174FD-CA2B-46D5-8A7F-F8F9F3B6A296}"/>
          </ac:graphicFrameMkLst>
        </pc:graphicFrameChg>
        <pc:cxnChg chg="mod">
          <ac:chgData name="Dimitris Dervenis" userId="90b4e526-e165-46ec-aebe-7535628a5e3e" providerId="ADAL" clId="{4E3BAD9B-7798-4DE1-A87A-E509B613AEBF}" dt="2026-03-06T14:01:35.924" v="21651" actId="1036"/>
          <ac:cxnSpMkLst>
            <pc:docMk/>
            <pc:sldMk cId="1818456123" sldId="2141410959"/>
            <ac:cxnSpMk id="103" creationId="{C438AA4A-5DE2-4840-90DC-02F9C15E2D59}"/>
          </ac:cxnSpMkLst>
        </pc:cxnChg>
      </pc:sldChg>
      <pc:sldChg chg="addSp delSp modSp mod chgLayout">
        <pc:chgData name="Dimitris Dervenis" userId="90b4e526-e165-46ec-aebe-7535628a5e3e" providerId="ADAL" clId="{4E3BAD9B-7798-4DE1-A87A-E509B613AEBF}" dt="2026-03-06T12:50:39.307" v="5092"/>
        <pc:sldMkLst>
          <pc:docMk/>
          <pc:sldMk cId="155114744" sldId="2141410960"/>
        </pc:sldMkLst>
        <pc:spChg chg="mod ord">
          <ac:chgData name="Dimitris Dervenis" userId="90b4e526-e165-46ec-aebe-7535628a5e3e" providerId="ADAL" clId="{4E3BAD9B-7798-4DE1-A87A-E509B613AEBF}" dt="2026-03-06T12:50:16.286" v="5011" actId="700"/>
          <ac:spMkLst>
            <pc:docMk/>
            <pc:sldMk cId="155114744" sldId="2141410960"/>
            <ac:spMk id="2" creationId="{7E1C6F50-DDC7-2EDE-4A12-0BBD3AF6A3ED}"/>
          </ac:spMkLst>
        </pc:spChg>
        <pc:spChg chg="mod">
          <ac:chgData name="Dimitris Dervenis" userId="90b4e526-e165-46ec-aebe-7535628a5e3e" providerId="ADAL" clId="{4E3BAD9B-7798-4DE1-A87A-E509B613AEBF}" dt="2026-03-06T12:23:07.837" v="523" actId="12"/>
          <ac:spMkLst>
            <pc:docMk/>
            <pc:sldMk cId="155114744" sldId="2141410960"/>
            <ac:spMk id="4" creationId="{02302711-671F-B4AC-8702-7D104120DCA8}"/>
          </ac:spMkLst>
        </pc:spChg>
        <pc:spChg chg="mod ord">
          <ac:chgData name="Dimitris Dervenis" userId="90b4e526-e165-46ec-aebe-7535628a5e3e" providerId="ADAL" clId="{4E3BAD9B-7798-4DE1-A87A-E509B613AEBF}" dt="2026-03-06T12:50:39.254" v="5069" actId="948"/>
          <ac:spMkLst>
            <pc:docMk/>
            <pc:sldMk cId="155114744" sldId="2141410960"/>
            <ac:spMk id="5" creationId="{653EA60E-9559-0D89-F5F8-EE482C9D8490}"/>
          </ac:spMkLst>
        </pc:spChg>
        <pc:spChg chg="add del mod modVis">
          <ac:chgData name="Dimitris Dervenis" userId="90b4e526-e165-46ec-aebe-7535628a5e3e" providerId="ADAL" clId="{4E3BAD9B-7798-4DE1-A87A-E509B613AEBF}" dt="2026-03-06T12:50:13.095" v="5008"/>
          <ac:spMkLst>
            <pc:docMk/>
            <pc:sldMk cId="155114744" sldId="2141410960"/>
            <ac:spMk id="8" creationId="{7E30B9DA-ECF7-7ADE-732D-2F107216EDCA}"/>
          </ac:spMkLst>
        </pc:spChg>
        <pc:spChg chg="add del mod modVis">
          <ac:chgData name="Dimitris Dervenis" userId="90b4e526-e165-46ec-aebe-7535628a5e3e" providerId="ADAL" clId="{4E3BAD9B-7798-4DE1-A87A-E509B613AEBF}" dt="2026-03-06T12:50:16.900" v="5039"/>
          <ac:spMkLst>
            <pc:docMk/>
            <pc:sldMk cId="155114744" sldId="2141410960"/>
            <ac:spMk id="9" creationId="{10003FB3-F90C-B4A6-1869-38B3496281FC}"/>
          </ac:spMkLst>
        </pc:spChg>
        <pc:spChg chg="add del mod modVis">
          <ac:chgData name="Dimitris Dervenis" userId="90b4e526-e165-46ec-aebe-7535628a5e3e" providerId="ADAL" clId="{4E3BAD9B-7798-4DE1-A87A-E509B613AEBF}" dt="2026-03-06T12:50:22.680" v="5064"/>
          <ac:spMkLst>
            <pc:docMk/>
            <pc:sldMk cId="155114744" sldId="2141410960"/>
            <ac:spMk id="10" creationId="{288FE6B8-3097-808D-54C7-310A2C1C4A81}"/>
          </ac:spMkLst>
        </pc:spChg>
        <pc:spChg chg="add del mod modVis">
          <ac:chgData name="Dimitris Dervenis" userId="90b4e526-e165-46ec-aebe-7535628a5e3e" providerId="ADAL" clId="{4E3BAD9B-7798-4DE1-A87A-E509B613AEBF}" dt="2026-03-06T12:50:39.305" v="5090"/>
          <ac:spMkLst>
            <pc:docMk/>
            <pc:sldMk cId="155114744" sldId="2141410960"/>
            <ac:spMk id="11" creationId="{82CEF7F3-E664-3ABF-22B6-554B863E2987}"/>
          </ac:spMkLst>
        </pc:spChg>
        <pc:spChg chg="mod">
          <ac:chgData name="Dimitris Dervenis" userId="90b4e526-e165-46ec-aebe-7535628a5e3e" providerId="ADAL" clId="{4E3BAD9B-7798-4DE1-A87A-E509B613AEBF}" dt="2026-03-06T12:22:59.255" v="522" actId="12"/>
          <ac:spMkLst>
            <pc:docMk/>
            <pc:sldMk cId="155114744" sldId="2141410960"/>
            <ac:spMk id="36" creationId="{A3249FD3-5DAF-D21C-2A6C-7F2B092A87FD}"/>
          </ac:spMkLst>
        </pc:spChg>
        <pc:spChg chg="mod">
          <ac:chgData name="Dimitris Dervenis" userId="90b4e526-e165-46ec-aebe-7535628a5e3e" providerId="ADAL" clId="{4E3BAD9B-7798-4DE1-A87A-E509B613AEBF}" dt="2026-03-06T12:12:53.669" v="285" actId="1035"/>
          <ac:spMkLst>
            <pc:docMk/>
            <pc:sldMk cId="155114744" sldId="2141410960"/>
            <ac:spMk id="46" creationId="{2873A0EF-814F-DB6A-3172-71D0D3D5C311}"/>
          </ac:spMkLst>
        </pc:spChg>
        <pc:spChg chg="mod">
          <ac:chgData name="Dimitris Dervenis" userId="90b4e526-e165-46ec-aebe-7535628a5e3e" providerId="ADAL" clId="{4E3BAD9B-7798-4DE1-A87A-E509B613AEBF}" dt="2026-03-06T12:12:53.669" v="285" actId="1035"/>
          <ac:spMkLst>
            <pc:docMk/>
            <pc:sldMk cId="155114744" sldId="2141410960"/>
            <ac:spMk id="47" creationId="{339277F7-45DA-84AB-240D-4A9E7450117D}"/>
          </ac:spMkLst>
        </pc:spChg>
        <pc:grpChg chg="mod">
          <ac:chgData name="Dimitris Dervenis" userId="90b4e526-e165-46ec-aebe-7535628a5e3e" providerId="ADAL" clId="{4E3BAD9B-7798-4DE1-A87A-E509B613AEBF}" dt="2026-03-06T12:12:53.669" v="285" actId="1035"/>
          <ac:grpSpMkLst>
            <pc:docMk/>
            <pc:sldMk cId="155114744" sldId="2141410960"/>
            <ac:grpSpMk id="29" creationId="{0BB2DDB2-2E5F-249E-7A60-85A7ACFDF63F}"/>
          </ac:grpSpMkLst>
        </pc:grpChg>
        <pc:grpChg chg="mod">
          <ac:chgData name="Dimitris Dervenis" userId="90b4e526-e165-46ec-aebe-7535628a5e3e" providerId="ADAL" clId="{4E3BAD9B-7798-4DE1-A87A-E509B613AEBF}" dt="2026-03-06T12:12:53.669" v="285" actId="1035"/>
          <ac:grpSpMkLst>
            <pc:docMk/>
            <pc:sldMk cId="155114744" sldId="2141410960"/>
            <ac:grpSpMk id="33" creationId="{F3380E36-7782-0BF7-CC23-1D29B466359F}"/>
          </ac:grpSpMkLst>
        </pc:grpChg>
        <pc:grpChg chg="mod">
          <ac:chgData name="Dimitris Dervenis" userId="90b4e526-e165-46ec-aebe-7535628a5e3e" providerId="ADAL" clId="{4E3BAD9B-7798-4DE1-A87A-E509B613AEBF}" dt="2026-03-06T12:12:53.669" v="285" actId="1035"/>
          <ac:grpSpMkLst>
            <pc:docMk/>
            <pc:sldMk cId="155114744" sldId="2141410960"/>
            <ac:grpSpMk id="48" creationId="{4201124A-FFDB-F468-1D16-D02E4998184E}"/>
          </ac:grpSpMkLst>
        </pc:grpChg>
        <pc:graphicFrameChg chg="add mod modGraphic">
          <ac:chgData name="Dimitris Dervenis" userId="90b4e526-e165-46ec-aebe-7535628a5e3e" providerId="ADAL" clId="{4E3BAD9B-7798-4DE1-A87A-E509B613AEBF}" dt="2026-03-06T12:14:15.675" v="296" actId="120"/>
          <ac:graphicFrameMkLst>
            <pc:docMk/>
            <pc:sldMk cId="155114744" sldId="2141410960"/>
            <ac:graphicFrameMk id="3" creationId="{BFE4F8CD-FEF6-060F-4507-914513E94431}"/>
          </ac:graphicFrameMkLst>
        </pc:graphicFrameChg>
        <pc:graphicFrameChg chg="mod">
          <ac:chgData name="Dimitris Dervenis" userId="90b4e526-e165-46ec-aebe-7535628a5e3e" providerId="ADAL" clId="{4E3BAD9B-7798-4DE1-A87A-E509B613AEBF}" dt="2026-03-06T12:50:39.307" v="5092"/>
          <ac:graphicFrameMkLst>
            <pc:docMk/>
            <pc:sldMk cId="155114744" sldId="2141410960"/>
            <ac:graphicFrameMk id="15" creationId="{49505210-9A4C-16AE-1D31-5972926CBB1A}"/>
          </ac:graphicFrameMkLst>
        </pc:graphicFrameChg>
        <pc:cxnChg chg="mod">
          <ac:chgData name="Dimitris Dervenis" userId="90b4e526-e165-46ec-aebe-7535628a5e3e" providerId="ADAL" clId="{4E3BAD9B-7798-4DE1-A87A-E509B613AEBF}" dt="2026-03-06T12:12:53.669" v="285" actId="1035"/>
          <ac:cxnSpMkLst>
            <pc:docMk/>
            <pc:sldMk cId="155114744" sldId="2141410960"/>
            <ac:cxnSpMk id="70" creationId="{054C7983-DDE1-A3EA-3478-FF1BD82C4EA4}"/>
          </ac:cxnSpMkLst>
        </pc:cxnChg>
      </pc:sldChg>
      <pc:sldChg chg="addSp delSp modSp mod">
        <pc:chgData name="Dimitris Dervenis" userId="90b4e526-e165-46ec-aebe-7535628a5e3e" providerId="ADAL" clId="{4E3BAD9B-7798-4DE1-A87A-E509B613AEBF}" dt="2026-03-06T12:35:14.568" v="975"/>
        <pc:sldMkLst>
          <pc:docMk/>
          <pc:sldMk cId="2923902382" sldId="2147483646"/>
        </pc:sldMkLst>
        <pc:spChg chg="mod">
          <ac:chgData name="Dimitris Dervenis" userId="90b4e526-e165-46ec-aebe-7535628a5e3e" providerId="ADAL" clId="{4E3BAD9B-7798-4DE1-A87A-E509B613AEBF}" dt="2026-03-06T12:35:14.504" v="973" actId="14100"/>
          <ac:spMkLst>
            <pc:docMk/>
            <pc:sldMk cId="2923902382" sldId="2147483646"/>
            <ac:spMk id="2" creationId="{71AF5FE4-B1B6-A1C9-0E32-D030714F3026}"/>
          </ac:spMkLst>
        </pc:spChg>
        <pc:spChg chg="mod">
          <ac:chgData name="Dimitris Dervenis" userId="90b4e526-e165-46ec-aebe-7535628a5e3e" providerId="ADAL" clId="{4E3BAD9B-7798-4DE1-A87A-E509B613AEBF}" dt="2026-03-06T12:18:29.669" v="364" actId="1036"/>
          <ac:spMkLst>
            <pc:docMk/>
            <pc:sldMk cId="2923902382" sldId="2147483646"/>
            <ac:spMk id="3" creationId="{3AD36CAC-D41B-E5AA-51BE-F431B9798D1C}"/>
          </ac:spMkLst>
        </pc:spChg>
        <pc:spChg chg="mod">
          <ac:chgData name="Dimitris Dervenis" userId="90b4e526-e165-46ec-aebe-7535628a5e3e" providerId="ADAL" clId="{4E3BAD9B-7798-4DE1-A87A-E509B613AEBF}" dt="2026-03-06T12:20:59.820" v="470" actId="1076"/>
          <ac:spMkLst>
            <pc:docMk/>
            <pc:sldMk cId="2923902382" sldId="2147483646"/>
            <ac:spMk id="5" creationId="{14CBDE76-2E35-D92F-4CE8-7BF9E7A868C3}"/>
          </ac:spMkLst>
        </pc:spChg>
        <pc:spChg chg="mod">
          <ac:chgData name="Dimitris Dervenis" userId="90b4e526-e165-46ec-aebe-7535628a5e3e" providerId="ADAL" clId="{4E3BAD9B-7798-4DE1-A87A-E509B613AEBF}" dt="2026-03-06T12:20:33.092" v="465" actId="1076"/>
          <ac:spMkLst>
            <pc:docMk/>
            <pc:sldMk cId="2923902382" sldId="2147483646"/>
            <ac:spMk id="6" creationId="{B18DA5CB-4435-A945-0500-A839EDB4C903}"/>
          </ac:spMkLst>
        </pc:spChg>
        <pc:spChg chg="mod">
          <ac:chgData name="Dimitris Dervenis" userId="90b4e526-e165-46ec-aebe-7535628a5e3e" providerId="ADAL" clId="{4E3BAD9B-7798-4DE1-A87A-E509B613AEBF}" dt="2026-03-06T12:20:47.041" v="468" actId="1076"/>
          <ac:spMkLst>
            <pc:docMk/>
            <pc:sldMk cId="2923902382" sldId="2147483646"/>
            <ac:spMk id="7" creationId="{5200113E-8425-FB46-5A81-1A1CE2DDB8C6}"/>
          </ac:spMkLst>
        </pc:spChg>
        <pc:spChg chg="add mod">
          <ac:chgData name="Dimitris Dervenis" userId="90b4e526-e165-46ec-aebe-7535628a5e3e" providerId="ADAL" clId="{4E3BAD9B-7798-4DE1-A87A-E509B613AEBF}" dt="2026-03-06T12:21:03.705" v="471" actId="403"/>
          <ac:spMkLst>
            <pc:docMk/>
            <pc:sldMk cId="2923902382" sldId="2147483646"/>
            <ac:spMk id="8" creationId="{0E8A72CA-24FF-35D3-BC6F-7E92EF73A299}"/>
          </ac:spMkLst>
        </pc:spChg>
        <pc:spChg chg="add del mod modVis">
          <ac:chgData name="Dimitris Dervenis" userId="90b4e526-e165-46ec-aebe-7535628a5e3e" providerId="ADAL" clId="{4E3BAD9B-7798-4DE1-A87A-E509B613AEBF}" dt="2026-03-06T12:18:54.644" v="396"/>
          <ac:spMkLst>
            <pc:docMk/>
            <pc:sldMk cId="2923902382" sldId="2147483646"/>
            <ac:spMk id="9" creationId="{78DAF76E-C1F4-1103-7FBA-20B6BE76FDCB}"/>
          </ac:spMkLst>
        </pc:spChg>
        <pc:spChg chg="add del mod modVis">
          <ac:chgData name="Dimitris Dervenis" userId="90b4e526-e165-46ec-aebe-7535628a5e3e" providerId="ADAL" clId="{4E3BAD9B-7798-4DE1-A87A-E509B613AEBF}" dt="2026-03-06T12:19:08.721" v="421"/>
          <ac:spMkLst>
            <pc:docMk/>
            <pc:sldMk cId="2923902382" sldId="2147483646"/>
            <ac:spMk id="10" creationId="{3B2F4D24-64B6-EFB3-5362-AB29C7F9C76D}"/>
          </ac:spMkLst>
        </pc:spChg>
        <pc:spChg chg="add del mod modVis">
          <ac:chgData name="Dimitris Dervenis" userId="90b4e526-e165-46ec-aebe-7535628a5e3e" providerId="ADAL" clId="{4E3BAD9B-7798-4DE1-A87A-E509B613AEBF}" dt="2026-03-06T12:21:19.864" v="511" actId="962"/>
          <ac:spMkLst>
            <pc:docMk/>
            <pc:sldMk cId="2923902382" sldId="2147483646"/>
            <ac:spMk id="11" creationId="{CCE1DE1A-2C55-9A23-F3D2-8C70B8DD81EA}"/>
          </ac:spMkLst>
        </pc:spChg>
        <pc:spChg chg="add del mod modVis">
          <ac:chgData name="Dimitris Dervenis" userId="90b4e526-e165-46ec-aebe-7535628a5e3e" providerId="ADAL" clId="{4E3BAD9B-7798-4DE1-A87A-E509B613AEBF}" dt="2026-03-06T12:35:14.504" v="971" actId="962"/>
          <ac:spMkLst>
            <pc:docMk/>
            <pc:sldMk cId="2923902382" sldId="2147483646"/>
            <ac:spMk id="12" creationId="{79BEA6B7-0E7D-F17A-396B-3220D6F65A72}"/>
          </ac:spMkLst>
        </pc:spChg>
        <pc:spChg chg="mod">
          <ac:chgData name="Dimitris Dervenis" userId="90b4e526-e165-46ec-aebe-7535628a5e3e" providerId="ADAL" clId="{4E3BAD9B-7798-4DE1-A87A-E509B613AEBF}" dt="2026-03-06T12:20:59.820" v="470" actId="1076"/>
          <ac:spMkLst>
            <pc:docMk/>
            <pc:sldMk cId="2923902382" sldId="2147483646"/>
            <ac:spMk id="28" creationId="{E2B029E0-A621-1BD4-1A61-238A7C646821}"/>
          </ac:spMkLst>
        </pc:spChg>
        <pc:spChg chg="mod">
          <ac:chgData name="Dimitris Dervenis" userId="90b4e526-e165-46ec-aebe-7535628a5e3e" providerId="ADAL" clId="{4E3BAD9B-7798-4DE1-A87A-E509B613AEBF}" dt="2026-03-06T12:19:29.375" v="424" actId="12"/>
          <ac:spMkLst>
            <pc:docMk/>
            <pc:sldMk cId="2923902382" sldId="2147483646"/>
            <ac:spMk id="29" creationId="{3D615D47-573B-C477-B762-7A34C0F29D13}"/>
          </ac:spMkLst>
        </pc:spChg>
        <pc:spChg chg="mod">
          <ac:chgData name="Dimitris Dervenis" userId="90b4e526-e165-46ec-aebe-7535628a5e3e" providerId="ADAL" clId="{4E3BAD9B-7798-4DE1-A87A-E509B613AEBF}" dt="2026-03-06T12:20:33.092" v="465" actId="1076"/>
          <ac:spMkLst>
            <pc:docMk/>
            <pc:sldMk cId="2923902382" sldId="2147483646"/>
            <ac:spMk id="39" creationId="{EE56DD76-6834-97C6-B188-8A3C9EDFED73}"/>
          </ac:spMkLst>
        </pc:spChg>
        <pc:spChg chg="mod">
          <ac:chgData name="Dimitris Dervenis" userId="90b4e526-e165-46ec-aebe-7535628a5e3e" providerId="ADAL" clId="{4E3BAD9B-7798-4DE1-A87A-E509B613AEBF}" dt="2026-03-06T12:19:41.939" v="425" actId="12"/>
          <ac:spMkLst>
            <pc:docMk/>
            <pc:sldMk cId="2923902382" sldId="2147483646"/>
            <ac:spMk id="40" creationId="{C6850E02-B6C0-5D8C-C0B5-6CBCA1699486}"/>
          </ac:spMkLst>
        </pc:spChg>
        <pc:spChg chg="mod">
          <ac:chgData name="Dimitris Dervenis" userId="90b4e526-e165-46ec-aebe-7535628a5e3e" providerId="ADAL" clId="{4E3BAD9B-7798-4DE1-A87A-E509B613AEBF}" dt="2026-03-06T12:20:47.041" v="468" actId="1076"/>
          <ac:spMkLst>
            <pc:docMk/>
            <pc:sldMk cId="2923902382" sldId="2147483646"/>
            <ac:spMk id="44" creationId="{D59C7D72-6E77-BC75-A02C-DB21B7AF56B8}"/>
          </ac:spMkLst>
        </pc:spChg>
        <pc:spChg chg="mod">
          <ac:chgData name="Dimitris Dervenis" userId="90b4e526-e165-46ec-aebe-7535628a5e3e" providerId="ADAL" clId="{4E3BAD9B-7798-4DE1-A87A-E509B613AEBF}" dt="2026-03-06T12:19:52.274" v="426" actId="12"/>
          <ac:spMkLst>
            <pc:docMk/>
            <pc:sldMk cId="2923902382" sldId="2147483646"/>
            <ac:spMk id="45" creationId="{B7CBFDBC-4D38-2328-B822-CD5217935E37}"/>
          </ac:spMkLst>
        </pc:spChg>
        <pc:spChg chg="mod">
          <ac:chgData name="Dimitris Dervenis" userId="90b4e526-e165-46ec-aebe-7535628a5e3e" providerId="ADAL" clId="{4E3BAD9B-7798-4DE1-A87A-E509B613AEBF}" dt="2026-03-06T12:18:29.669" v="364" actId="1036"/>
          <ac:spMkLst>
            <pc:docMk/>
            <pc:sldMk cId="2923902382" sldId="2147483646"/>
            <ac:spMk id="53" creationId="{88EF0BCA-F620-BA9F-9F97-97B97A695EED}"/>
          </ac:spMkLst>
        </pc:spChg>
        <pc:graphicFrameChg chg="mod">
          <ac:chgData name="Dimitris Dervenis" userId="90b4e526-e165-46ec-aebe-7535628a5e3e" providerId="ADAL" clId="{4E3BAD9B-7798-4DE1-A87A-E509B613AEBF}" dt="2026-03-06T12:35:14.568" v="975"/>
          <ac:graphicFrameMkLst>
            <pc:docMk/>
            <pc:sldMk cId="2923902382" sldId="2147483646"/>
            <ac:graphicFrameMk id="4" creationId="{40A46C59-CC16-7009-64EE-FA9B7B66C6E4}"/>
          </ac:graphicFrameMkLst>
        </pc:graphicFrameChg>
      </pc:sldChg>
      <pc:sldChg chg="addSp delSp modSp mod ord">
        <pc:chgData name="Dimitris Dervenis" userId="90b4e526-e165-46ec-aebe-7535628a5e3e" providerId="ADAL" clId="{4E3BAD9B-7798-4DE1-A87A-E509B613AEBF}" dt="2026-03-06T12:26:31.113" v="590"/>
        <pc:sldMkLst>
          <pc:docMk/>
          <pc:sldMk cId="2301581545" sldId="2147483647"/>
        </pc:sldMkLst>
        <pc:spChg chg="add del mod modVis">
          <ac:chgData name="Dimitris Dervenis" userId="90b4e526-e165-46ec-aebe-7535628a5e3e" providerId="ADAL" clId="{4E3BAD9B-7798-4DE1-A87A-E509B613AEBF}" dt="2026-03-06T12:26:27.427" v="563"/>
          <ac:spMkLst>
            <pc:docMk/>
            <pc:sldMk cId="2301581545" sldId="2147483647"/>
            <ac:spMk id="2" creationId="{CBA426BD-37BE-4124-CAAE-F4BD46D4F18E}"/>
          </ac:spMkLst>
        </pc:spChg>
        <pc:spChg chg="add del mod modVis">
          <ac:chgData name="Dimitris Dervenis" userId="90b4e526-e165-46ec-aebe-7535628a5e3e" providerId="ADAL" clId="{4E3BAD9B-7798-4DE1-A87A-E509B613AEBF}" dt="2026-03-06T12:26:31.111" v="588"/>
          <ac:spMkLst>
            <pc:docMk/>
            <pc:sldMk cId="2301581545" sldId="2147483647"/>
            <ac:spMk id="3" creationId="{D4CC2882-77E1-6DBB-A0E1-E643CE1FE946}"/>
          </ac:spMkLst>
        </pc:spChg>
        <pc:spChg chg="mod">
          <ac:chgData name="Dimitris Dervenis" userId="90b4e526-e165-46ec-aebe-7535628a5e3e" providerId="ADAL" clId="{4E3BAD9B-7798-4DE1-A87A-E509B613AEBF}" dt="2026-03-06T12:26:31.057" v="567" actId="948"/>
          <ac:spMkLst>
            <pc:docMk/>
            <pc:sldMk cId="2301581545" sldId="2147483647"/>
            <ac:spMk id="20" creationId="{AEC50AF0-D42F-055E-0F0A-84211A86277F}"/>
          </ac:spMkLst>
        </pc:spChg>
        <pc:graphicFrameChg chg="mod">
          <ac:chgData name="Dimitris Dervenis" userId="90b4e526-e165-46ec-aebe-7535628a5e3e" providerId="ADAL" clId="{4E3BAD9B-7798-4DE1-A87A-E509B613AEBF}" dt="2026-03-06T12:26:31.113" v="590"/>
          <ac:graphicFrameMkLst>
            <pc:docMk/>
            <pc:sldMk cId="2301581545" sldId="2147483647"/>
            <ac:graphicFrameMk id="13" creationId="{55F7C8BC-A9C5-3E0B-D25E-9A9680493A58}"/>
          </ac:graphicFrameMkLst>
        </pc:graphicFrameChg>
      </pc:sldChg>
      <pc:sldMasterChg chg="delSldLayout modSldLayout">
        <pc:chgData name="Dimitris Dervenis" userId="90b4e526-e165-46ec-aebe-7535628a5e3e" providerId="ADAL" clId="{4E3BAD9B-7798-4DE1-A87A-E509B613AEBF}" dt="2026-03-06T14:28:47.366" v="47528" actId="47"/>
        <pc:sldMasterMkLst>
          <pc:docMk/>
          <pc:sldMasterMk cId="1021268805" sldId="2147483648"/>
        </pc:sldMasterMkLst>
        <pc:sldLayoutChg chg="addSp delSp modSp mod">
          <pc:chgData name="Dimitris Dervenis" userId="90b4e526-e165-46ec-aebe-7535628a5e3e" providerId="ADAL" clId="{4E3BAD9B-7798-4DE1-A87A-E509B613AEBF}" dt="2026-03-06T12:49:47.584" v="4979"/>
          <pc:sldLayoutMkLst>
            <pc:docMk/>
            <pc:sldMasterMk cId="1021268805" sldId="2147483648"/>
            <pc:sldLayoutMk cId="2807453694" sldId="2147483660"/>
          </pc:sldLayoutMkLst>
          <pc:spChg chg="add del mod modVis">
            <ac:chgData name="Dimitris Dervenis" userId="90b4e526-e165-46ec-aebe-7535628a5e3e" providerId="ADAL" clId="{4E3BAD9B-7798-4DE1-A87A-E509B613AEBF}" dt="2026-03-06T12:49:40.463" v="4899"/>
            <ac:spMkLst>
              <pc:docMk/>
              <pc:sldMasterMk cId="1021268805" sldId="2147483648"/>
              <pc:sldLayoutMk cId="2807453694" sldId="2147483660"/>
              <ac:spMk id="2" creationId="{C85A7C91-4E57-E94B-50FC-143E913DBEB4}"/>
            </ac:spMkLst>
          </pc:spChg>
          <pc:spChg chg="add del mod modVis">
            <ac:chgData name="Dimitris Dervenis" userId="90b4e526-e165-46ec-aebe-7535628a5e3e" providerId="ADAL" clId="{4E3BAD9B-7798-4DE1-A87A-E509B613AEBF}" dt="2026-03-06T12:49:43.307" v="4927"/>
            <ac:spMkLst>
              <pc:docMk/>
              <pc:sldMasterMk cId="1021268805" sldId="2147483648"/>
              <pc:sldLayoutMk cId="2807453694" sldId="2147483660"/>
              <ac:spMk id="4" creationId="{3345262F-6BF2-BA4D-7163-3C25295EECA7}"/>
            </ac:spMkLst>
          </pc:spChg>
          <pc:spChg chg="add del mod modVis">
            <ac:chgData name="Dimitris Dervenis" userId="90b4e526-e165-46ec-aebe-7535628a5e3e" providerId="ADAL" clId="{4E3BAD9B-7798-4DE1-A87A-E509B613AEBF}" dt="2026-03-06T12:49:44.194" v="4952"/>
            <ac:spMkLst>
              <pc:docMk/>
              <pc:sldMasterMk cId="1021268805" sldId="2147483648"/>
              <pc:sldLayoutMk cId="2807453694" sldId="2147483660"/>
              <ac:spMk id="5" creationId="{EABBBBD7-2AA8-DD96-1C2A-60C8330BFE04}"/>
            </ac:spMkLst>
          </pc:spChg>
          <pc:spChg chg="add del mod modVis">
            <ac:chgData name="Dimitris Dervenis" userId="90b4e526-e165-46ec-aebe-7535628a5e3e" providerId="ADAL" clId="{4E3BAD9B-7798-4DE1-A87A-E509B613AEBF}" dt="2026-03-06T12:49:47.584" v="4977"/>
            <ac:spMkLst>
              <pc:docMk/>
              <pc:sldMasterMk cId="1021268805" sldId="2147483648"/>
              <pc:sldLayoutMk cId="2807453694" sldId="2147483660"/>
              <ac:spMk id="6" creationId="{BC3F3F35-4F84-D08D-B2EC-167FAB68599E}"/>
            </ac:spMkLst>
          </pc:spChg>
          <pc:spChg chg="mod">
            <ac:chgData name="Dimitris Dervenis" userId="90b4e526-e165-46ec-aebe-7535628a5e3e" providerId="ADAL" clId="{4E3BAD9B-7798-4DE1-A87A-E509B613AEBF}" dt="2026-03-06T12:49:47.537" v="4956" actId="948"/>
            <ac:spMkLst>
              <pc:docMk/>
              <pc:sldMasterMk cId="1021268805" sldId="2147483648"/>
              <pc:sldLayoutMk cId="2807453694" sldId="2147483660"/>
              <ac:spMk id="9" creationId="{2A343A82-E9F8-4308-B804-1ABAAE8F4928}"/>
            </ac:spMkLst>
          </pc:spChg>
          <pc:graphicFrameChg chg="mod">
            <ac:chgData name="Dimitris Dervenis" userId="90b4e526-e165-46ec-aebe-7535628a5e3e" providerId="ADAL" clId="{4E3BAD9B-7798-4DE1-A87A-E509B613AEBF}" dt="2026-03-06T12:49:47.584" v="4979"/>
            <ac:graphicFrameMkLst>
              <pc:docMk/>
              <pc:sldMasterMk cId="1021268805" sldId="2147483648"/>
              <pc:sldLayoutMk cId="2807453694" sldId="2147483660"/>
              <ac:graphicFrameMk id="8" creationId="{E8A2F35C-CCC5-4796-8DA9-F5D8192CB2D6}"/>
            </ac:graphicFrameMkLst>
          </pc:graphicFrameChg>
        </pc:sldLayoutChg>
        <pc:sldLayoutChg chg="del">
          <pc:chgData name="Dimitris Dervenis" userId="90b4e526-e165-46ec-aebe-7535628a5e3e" providerId="ADAL" clId="{4E3BAD9B-7798-4DE1-A87A-E509B613AEBF}" dt="2026-03-06T14:28:47.366" v="47528" actId="47"/>
          <pc:sldLayoutMkLst>
            <pc:docMk/>
            <pc:sldMasterMk cId="1021268805" sldId="2147483648"/>
            <pc:sldLayoutMk cId="4062240442" sldId="2147483661"/>
          </pc:sldLayoutMkLst>
        </pc:sldLayoutChg>
        <pc:sldLayoutChg chg="modSp mod">
          <pc:chgData name="Dimitris Dervenis" userId="90b4e526-e165-46ec-aebe-7535628a5e3e" providerId="ADAL" clId="{4E3BAD9B-7798-4DE1-A87A-E509B613AEBF}" dt="2026-03-06T12:59:53.386" v="6824"/>
          <pc:sldLayoutMkLst>
            <pc:docMk/>
            <pc:sldMasterMk cId="1021268805" sldId="2147483648"/>
            <pc:sldLayoutMk cId="227327509" sldId="2147483662"/>
          </pc:sldLayoutMkLst>
          <pc:spChg chg="mod">
            <ac:chgData name="Dimitris Dervenis" userId="90b4e526-e165-46ec-aebe-7535628a5e3e" providerId="ADAL" clId="{4E3BAD9B-7798-4DE1-A87A-E509B613AEBF}" dt="2026-03-06T11:46:31.182" v="6" actId="947"/>
            <ac:spMkLst>
              <pc:docMk/>
              <pc:sldMasterMk cId="1021268805" sldId="2147483648"/>
              <pc:sldLayoutMk cId="227327509" sldId="2147483662"/>
              <ac:spMk id="2" creationId="{A64FB760-C3F0-4C80-87F0-278137ABAE45}"/>
            </ac:spMkLst>
          </pc:spChg>
          <pc:spChg chg="mod">
            <ac:chgData name="Dimitris Dervenis" userId="90b4e526-e165-46ec-aebe-7535628a5e3e" providerId="ADAL" clId="{4E3BAD9B-7798-4DE1-A87A-E509B613AEBF}" dt="2026-03-06T11:46:31.187" v="7" actId="947"/>
            <ac:spMkLst>
              <pc:docMk/>
              <pc:sldMasterMk cId="1021268805" sldId="2147483648"/>
              <pc:sldLayoutMk cId="227327509" sldId="2147483662"/>
              <ac:spMk id="3" creationId="{B446B261-5697-4B3A-865E-C6F538C8BB84}"/>
            </ac:spMkLst>
          </pc:spChg>
          <pc:spChg chg="mod">
            <ac:chgData name="Dimitris Dervenis" userId="90b4e526-e165-46ec-aebe-7535628a5e3e" providerId="ADAL" clId="{4E3BAD9B-7798-4DE1-A87A-E509B613AEBF}" dt="2026-03-06T11:46:31.237" v="27" actId="947"/>
            <ac:spMkLst>
              <pc:docMk/>
              <pc:sldMasterMk cId="1021268805" sldId="2147483648"/>
              <pc:sldLayoutMk cId="227327509" sldId="2147483662"/>
              <ac:spMk id="4" creationId="{CD85ECD0-7BF0-B13E-72B2-24D192EA6C9B}"/>
            </ac:spMkLst>
          </pc:spChg>
          <pc:spChg chg="mod">
            <ac:chgData name="Dimitris Dervenis" userId="90b4e526-e165-46ec-aebe-7535628a5e3e" providerId="ADAL" clId="{4E3BAD9B-7798-4DE1-A87A-E509B613AEBF}" dt="2026-03-06T11:46:31.235" v="26" actId="947"/>
            <ac:spMkLst>
              <pc:docMk/>
              <pc:sldMasterMk cId="1021268805" sldId="2147483648"/>
              <pc:sldLayoutMk cId="227327509" sldId="2147483662"/>
              <ac:spMk id="5" creationId="{3D6A6D95-AE2A-51EC-34E5-AEC58233F805}"/>
            </ac:spMkLst>
          </pc:spChg>
          <pc:spChg chg="mod">
            <ac:chgData name="Dimitris Dervenis" userId="90b4e526-e165-46ec-aebe-7535628a5e3e" providerId="ADAL" clId="{4E3BAD9B-7798-4DE1-A87A-E509B613AEBF}" dt="2026-03-06T11:46:31.233" v="25" actId="947"/>
            <ac:spMkLst>
              <pc:docMk/>
              <pc:sldMasterMk cId="1021268805" sldId="2147483648"/>
              <pc:sldLayoutMk cId="227327509" sldId="2147483662"/>
              <ac:spMk id="6" creationId="{BC6E9E84-48A6-58AE-2744-7CBBA7EB693D}"/>
            </ac:spMkLst>
          </pc:spChg>
          <pc:spChg chg="mod">
            <ac:chgData name="Dimitris Dervenis" userId="90b4e526-e165-46ec-aebe-7535628a5e3e" providerId="ADAL" clId="{4E3BAD9B-7798-4DE1-A87A-E509B613AEBF}" dt="2026-03-06T11:46:31.190" v="8" actId="947"/>
            <ac:spMkLst>
              <pc:docMk/>
              <pc:sldMasterMk cId="1021268805" sldId="2147483648"/>
              <pc:sldLayoutMk cId="227327509" sldId="2147483662"/>
              <ac:spMk id="9" creationId="{7F6122C7-2E42-4480-BF4F-8D630CA808BF}"/>
            </ac:spMkLst>
          </pc:spChg>
          <pc:spChg chg="mod">
            <ac:chgData name="Dimitris Dervenis" userId="90b4e526-e165-46ec-aebe-7535628a5e3e" providerId="ADAL" clId="{4E3BAD9B-7798-4DE1-A87A-E509B613AEBF}" dt="2026-03-06T11:46:31.250" v="29" actId="947"/>
            <ac:spMkLst>
              <pc:docMk/>
              <pc:sldMasterMk cId="1021268805" sldId="2147483648"/>
              <pc:sldLayoutMk cId="227327509" sldId="2147483662"/>
              <ac:spMk id="10" creationId="{29574FC5-EB39-757A-8E91-A9B75B98E779}"/>
            </ac:spMkLst>
          </pc:spChg>
          <pc:spChg chg="mod">
            <ac:chgData name="Dimitris Dervenis" userId="90b4e526-e165-46ec-aebe-7535628a5e3e" providerId="ADAL" clId="{4E3BAD9B-7798-4DE1-A87A-E509B613AEBF}" dt="2026-03-06T12:59:53.386" v="6824"/>
            <ac:spMkLst>
              <pc:docMk/>
              <pc:sldMasterMk cId="1021268805" sldId="2147483648"/>
              <pc:sldLayoutMk cId="227327509" sldId="2147483662"/>
              <ac:spMk id="11" creationId="{DEFA5F07-5E00-4E2B-85F7-2AD1F183B795}"/>
            </ac:spMkLst>
          </pc:spChg>
          <pc:spChg chg="mod">
            <ac:chgData name="Dimitris Dervenis" userId="90b4e526-e165-46ec-aebe-7535628a5e3e" providerId="ADAL" clId="{4E3BAD9B-7798-4DE1-A87A-E509B613AEBF}" dt="2026-03-06T11:46:31.194" v="10" actId="947"/>
            <ac:spMkLst>
              <pc:docMk/>
              <pc:sldMasterMk cId="1021268805" sldId="2147483648"/>
              <pc:sldLayoutMk cId="227327509" sldId="2147483662"/>
              <ac:spMk id="13" creationId="{E31C99E6-AEF7-44B4-A771-8B3283C9815A}"/>
            </ac:spMkLst>
          </pc:spChg>
          <pc:spChg chg="mod">
            <ac:chgData name="Dimitris Dervenis" userId="90b4e526-e165-46ec-aebe-7535628a5e3e" providerId="ADAL" clId="{4E3BAD9B-7798-4DE1-A87A-E509B613AEBF}" dt="2026-03-06T11:46:31.248" v="28" actId="947"/>
            <ac:spMkLst>
              <pc:docMk/>
              <pc:sldMasterMk cId="1021268805" sldId="2147483648"/>
              <pc:sldLayoutMk cId="227327509" sldId="2147483662"/>
              <ac:spMk id="14" creationId="{023A6FDE-010E-B029-7F64-6E96EE918489}"/>
            </ac:spMkLst>
          </pc:spChg>
          <pc:spChg chg="mod">
            <ac:chgData name="Dimitris Dervenis" userId="90b4e526-e165-46ec-aebe-7535628a5e3e" providerId="ADAL" clId="{4E3BAD9B-7798-4DE1-A87A-E509B613AEBF}" dt="2026-03-06T11:46:31.196" v="11" actId="947"/>
            <ac:spMkLst>
              <pc:docMk/>
              <pc:sldMasterMk cId="1021268805" sldId="2147483648"/>
              <pc:sldLayoutMk cId="227327509" sldId="2147483662"/>
              <ac:spMk id="15" creationId="{12184C22-680D-4AF2-BB1B-FD2737ECE8A9}"/>
            </ac:spMkLst>
          </pc:spChg>
          <pc:spChg chg="mod">
            <ac:chgData name="Dimitris Dervenis" userId="90b4e526-e165-46ec-aebe-7535628a5e3e" providerId="ADAL" clId="{4E3BAD9B-7798-4DE1-A87A-E509B613AEBF}" dt="2026-03-06T11:46:31.199" v="12" actId="947"/>
            <ac:spMkLst>
              <pc:docMk/>
              <pc:sldMasterMk cId="1021268805" sldId="2147483648"/>
              <pc:sldLayoutMk cId="227327509" sldId="2147483662"/>
              <ac:spMk id="16" creationId="{1511A0AA-77B5-40AC-9C13-50BA9E5E7D00}"/>
            </ac:spMkLst>
          </pc:spChg>
          <pc:spChg chg="mod">
            <ac:chgData name="Dimitris Dervenis" userId="90b4e526-e165-46ec-aebe-7535628a5e3e" providerId="ADAL" clId="{4E3BAD9B-7798-4DE1-A87A-E509B613AEBF}" dt="2026-03-06T11:46:31.203" v="13" actId="947"/>
            <ac:spMkLst>
              <pc:docMk/>
              <pc:sldMasterMk cId="1021268805" sldId="2147483648"/>
              <pc:sldLayoutMk cId="227327509" sldId="2147483662"/>
              <ac:spMk id="42" creationId="{D5A3948A-34D3-4F7C-8BC0-42C233207A78}"/>
            </ac:spMkLst>
          </pc:spChg>
          <pc:spChg chg="mod">
            <ac:chgData name="Dimitris Dervenis" userId="90b4e526-e165-46ec-aebe-7535628a5e3e" providerId="ADAL" clId="{4E3BAD9B-7798-4DE1-A87A-E509B613AEBF}" dt="2026-03-06T11:46:31.204" v="14"/>
            <ac:spMkLst>
              <pc:docMk/>
              <pc:sldMasterMk cId="1021268805" sldId="2147483648"/>
              <pc:sldLayoutMk cId="227327509" sldId="2147483662"/>
              <ac:spMk id="45" creationId="{FDDAEF19-AA89-4320-9C58-A5702DA78E2A}"/>
            </ac:spMkLst>
          </pc:spChg>
          <pc:spChg chg="mod">
            <ac:chgData name="Dimitris Dervenis" userId="90b4e526-e165-46ec-aebe-7535628a5e3e" providerId="ADAL" clId="{4E3BAD9B-7798-4DE1-A87A-E509B613AEBF}" dt="2026-03-06T11:46:31.207" v="15" actId="947"/>
            <ac:spMkLst>
              <pc:docMk/>
              <pc:sldMasterMk cId="1021268805" sldId="2147483648"/>
              <pc:sldLayoutMk cId="227327509" sldId="2147483662"/>
              <ac:spMk id="47" creationId="{44C6E1A7-0002-4D03-A0A7-771B3A536E20}"/>
            </ac:spMkLst>
          </pc:spChg>
          <pc:spChg chg="mod">
            <ac:chgData name="Dimitris Dervenis" userId="90b4e526-e165-46ec-aebe-7535628a5e3e" providerId="ADAL" clId="{4E3BAD9B-7798-4DE1-A87A-E509B613AEBF}" dt="2026-03-06T11:46:31.213" v="17" actId="947"/>
            <ac:spMkLst>
              <pc:docMk/>
              <pc:sldMasterMk cId="1021268805" sldId="2147483648"/>
              <pc:sldLayoutMk cId="227327509" sldId="2147483662"/>
              <ac:spMk id="48" creationId="{8C074EB3-5EDC-457C-9B5B-108C01B4AF97}"/>
            </ac:spMkLst>
          </pc:spChg>
          <pc:spChg chg="mod">
            <ac:chgData name="Dimitris Dervenis" userId="90b4e526-e165-46ec-aebe-7535628a5e3e" providerId="ADAL" clId="{4E3BAD9B-7798-4DE1-A87A-E509B613AEBF}" dt="2026-03-06T11:46:31.209" v="16" actId="947"/>
            <ac:spMkLst>
              <pc:docMk/>
              <pc:sldMasterMk cId="1021268805" sldId="2147483648"/>
              <pc:sldLayoutMk cId="227327509" sldId="2147483662"/>
              <ac:spMk id="49" creationId="{ABDB8C77-301D-437E-BF36-B5B329B22D48}"/>
            </ac:spMkLst>
          </pc:spChg>
          <pc:spChg chg="mod">
            <ac:chgData name="Dimitris Dervenis" userId="90b4e526-e165-46ec-aebe-7535628a5e3e" providerId="ADAL" clId="{4E3BAD9B-7798-4DE1-A87A-E509B613AEBF}" dt="2026-03-06T11:46:31.215" v="18" actId="947"/>
            <ac:spMkLst>
              <pc:docMk/>
              <pc:sldMasterMk cId="1021268805" sldId="2147483648"/>
              <pc:sldLayoutMk cId="227327509" sldId="2147483662"/>
              <ac:spMk id="51" creationId="{AA10B88E-171E-4904-B553-7D8716AE6CF1}"/>
            </ac:spMkLst>
          </pc:spChg>
          <pc:spChg chg="mod">
            <ac:chgData name="Dimitris Dervenis" userId="90b4e526-e165-46ec-aebe-7535628a5e3e" providerId="ADAL" clId="{4E3BAD9B-7798-4DE1-A87A-E509B613AEBF}" dt="2026-03-06T11:46:31.219" v="19" actId="947"/>
            <ac:spMkLst>
              <pc:docMk/>
              <pc:sldMasterMk cId="1021268805" sldId="2147483648"/>
              <pc:sldLayoutMk cId="227327509" sldId="2147483662"/>
              <ac:spMk id="52" creationId="{B6076E1E-B3E9-4DF6-B787-AFEC19A3AC1F}"/>
            </ac:spMkLst>
          </pc:spChg>
          <pc:spChg chg="mod">
            <ac:chgData name="Dimitris Dervenis" userId="90b4e526-e165-46ec-aebe-7535628a5e3e" providerId="ADAL" clId="{4E3BAD9B-7798-4DE1-A87A-E509B613AEBF}" dt="2026-03-06T11:46:31.221" v="20" actId="947"/>
            <ac:spMkLst>
              <pc:docMk/>
              <pc:sldMasterMk cId="1021268805" sldId="2147483648"/>
              <pc:sldLayoutMk cId="227327509" sldId="2147483662"/>
              <ac:spMk id="54" creationId="{E131A076-3137-428A-8BFF-8CDCBA35535F}"/>
            </ac:spMkLst>
          </pc:spChg>
          <pc:spChg chg="mod">
            <ac:chgData name="Dimitris Dervenis" userId="90b4e526-e165-46ec-aebe-7535628a5e3e" providerId="ADAL" clId="{4E3BAD9B-7798-4DE1-A87A-E509B613AEBF}" dt="2026-03-06T11:46:31.222" v="21"/>
            <ac:spMkLst>
              <pc:docMk/>
              <pc:sldMasterMk cId="1021268805" sldId="2147483648"/>
              <pc:sldLayoutMk cId="227327509" sldId="2147483662"/>
              <ac:spMk id="56" creationId="{19BE213A-ADA7-4F97-94E9-F336BC42AE19}"/>
            </ac:spMkLst>
          </pc:spChg>
          <pc:spChg chg="mod">
            <ac:chgData name="Dimitris Dervenis" userId="90b4e526-e165-46ec-aebe-7535628a5e3e" providerId="ADAL" clId="{4E3BAD9B-7798-4DE1-A87A-E509B613AEBF}" dt="2026-03-06T11:46:31.224" v="22" actId="947"/>
            <ac:spMkLst>
              <pc:docMk/>
              <pc:sldMasterMk cId="1021268805" sldId="2147483648"/>
              <pc:sldLayoutMk cId="227327509" sldId="2147483662"/>
              <ac:spMk id="57" creationId="{7269D40B-FC27-4CE1-BFC8-9F2EFACAD78F}"/>
            </ac:spMkLst>
          </pc:spChg>
          <pc:spChg chg="mod">
            <ac:chgData name="Dimitris Dervenis" userId="90b4e526-e165-46ec-aebe-7535628a5e3e" providerId="ADAL" clId="{4E3BAD9B-7798-4DE1-A87A-E509B613AEBF}" dt="2026-03-06T11:46:31.313" v="35" actId="947"/>
            <ac:spMkLst>
              <pc:docMk/>
              <pc:sldMasterMk cId="1021268805" sldId="2147483648"/>
              <pc:sldLayoutMk cId="227327509" sldId="2147483662"/>
              <ac:spMk id="58" creationId="{E8BBE182-BF48-4207-ACD1-6AEE15222516}"/>
            </ac:spMkLst>
          </pc:spChg>
          <pc:spChg chg="mod">
            <ac:chgData name="Dimitris Dervenis" userId="90b4e526-e165-46ec-aebe-7535628a5e3e" providerId="ADAL" clId="{4E3BAD9B-7798-4DE1-A87A-E509B613AEBF}" dt="2026-03-06T11:46:31.302" v="32" actId="947"/>
            <ac:spMkLst>
              <pc:docMk/>
              <pc:sldMasterMk cId="1021268805" sldId="2147483648"/>
              <pc:sldLayoutMk cId="227327509" sldId="2147483662"/>
              <ac:spMk id="59" creationId="{47BB4BD4-8EC9-4EB2-A7F6-F3E4CACE330A}"/>
            </ac:spMkLst>
          </pc:spChg>
        </pc:sldLayoutChg>
      </pc:sldMasterChg>
    </pc:docChg>
  </pc:docChgLst>
  <pc:docChgLst>
    <pc:chgData name="Maria Tsadiri" userId="5df03e2e-915d-42b1-9f36-9236157f4c92" providerId="ADAL" clId="{FF1F871F-FFF7-4821-83C1-254116CBA66A}"/>
    <pc:docChg chg="undo custSel addSld delSld modSld sldOrd">
      <pc:chgData name="Maria Tsadiri" userId="5df03e2e-915d-42b1-9f36-9236157f4c92" providerId="ADAL" clId="{FF1F871F-FFF7-4821-83C1-254116CBA66A}" dt="2026-03-06T15:00:46.396" v="70876" actId="1037"/>
      <pc:docMkLst>
        <pc:docMk/>
      </pc:docMkLst>
      <pc:sldChg chg="addSp delSp modSp new mod modClrScheme chgLayout">
        <pc:chgData name="Maria Tsadiri" userId="5df03e2e-915d-42b1-9f36-9236157f4c92" providerId="ADAL" clId="{FF1F871F-FFF7-4821-83C1-254116CBA66A}" dt="2026-03-06T08:49:09.851" v="39788"/>
        <pc:sldMkLst>
          <pc:docMk/>
          <pc:sldMk cId="1923331108" sldId="257"/>
        </pc:sldMkLst>
        <pc:spChg chg="del mod ord">
          <ac:chgData name="Maria Tsadiri" userId="5df03e2e-915d-42b1-9f36-9236157f4c92" providerId="ADAL" clId="{FF1F871F-FFF7-4821-83C1-254116CBA66A}" dt="2026-03-06T08:38:32.827" v="32509" actId="700"/>
          <ac:spMkLst>
            <pc:docMk/>
            <pc:sldMk cId="1923331108" sldId="257"/>
            <ac:spMk id="2" creationId="{36A997E8-C6F2-CBDF-1346-5D6D2D1B12D5}"/>
          </ac:spMkLst>
        </pc:spChg>
        <pc:spChg chg="add del mod ord">
          <ac:chgData name="Maria Tsadiri" userId="5df03e2e-915d-42b1-9f36-9236157f4c92" providerId="ADAL" clId="{FF1F871F-FFF7-4821-83C1-254116CBA66A}" dt="2026-03-06T08:38:35.655" v="32512" actId="478"/>
          <ac:spMkLst>
            <pc:docMk/>
            <pc:sldMk cId="1923331108" sldId="257"/>
            <ac:spMk id="3" creationId="{83EF5C9B-AD23-3B61-36C0-FE1F53970F9A}"/>
          </ac:spMkLst>
        </pc:spChg>
        <pc:spChg chg="del">
          <ac:chgData name="Maria Tsadiri" userId="5df03e2e-915d-42b1-9f36-9236157f4c92" providerId="ADAL" clId="{FF1F871F-FFF7-4821-83C1-254116CBA66A}" dt="2026-03-05T15:17:22.314" v="31291" actId="478"/>
          <ac:spMkLst>
            <pc:docMk/>
            <pc:sldMk cId="1923331108" sldId="257"/>
            <ac:spMk id="3" creationId="{F4BF3294-2990-E755-3C90-96CF5C07BE8C}"/>
          </ac:spMkLst>
        </pc:spChg>
        <pc:spChg chg="add mod">
          <ac:chgData name="Maria Tsadiri" userId="5df03e2e-915d-42b1-9f36-9236157f4c92" providerId="ADAL" clId="{FF1F871F-FFF7-4821-83C1-254116CBA66A}" dt="2026-03-06T08:49:09.851" v="39786" actId="948"/>
          <ac:spMkLst>
            <pc:docMk/>
            <pc:sldMk cId="1923331108" sldId="257"/>
            <ac:spMk id="5" creationId="{A7A069FD-31DC-4D29-7A31-D90490465630}"/>
          </ac:spMkLst>
        </pc:spChg>
        <pc:spChg chg="add mod ord">
          <ac:chgData name="Maria Tsadiri" userId="5df03e2e-915d-42b1-9f36-9236157f4c92" providerId="ADAL" clId="{FF1F871F-FFF7-4821-83C1-254116CBA66A}" dt="2026-03-05T15:48:32.630" v="32508" actId="1076"/>
          <ac:spMkLst>
            <pc:docMk/>
            <pc:sldMk cId="1923331108" sldId="257"/>
            <ac:spMk id="6" creationId="{8475EE1C-B35A-EB25-8A2E-FE28AD6171DF}"/>
          </ac:spMkLst>
        </pc:spChg>
        <pc:spChg chg="add mod ord">
          <ac:chgData name="Maria Tsadiri" userId="5df03e2e-915d-42b1-9f36-9236157f4c92" providerId="ADAL" clId="{FF1F871F-FFF7-4821-83C1-254116CBA66A}" dt="2026-03-05T15:48:27.999" v="32507" actId="14100"/>
          <ac:spMkLst>
            <pc:docMk/>
            <pc:sldMk cId="1923331108" sldId="257"/>
            <ac:spMk id="7" creationId="{B53602B6-D6BC-A40D-2EC8-A4B152DAECF4}"/>
          </ac:spMkLst>
        </pc:spChg>
        <pc:graphicFrameChg chg="add mod ord modGraphic">
          <ac:chgData name="Maria Tsadiri" userId="5df03e2e-915d-42b1-9f36-9236157f4c92" providerId="ADAL" clId="{FF1F871F-FFF7-4821-83C1-254116CBA66A}" dt="2026-03-06T08:41:20.199" v="33063" actId="1076"/>
          <ac:graphicFrameMkLst>
            <pc:docMk/>
            <pc:sldMk cId="1923331108" sldId="257"/>
            <ac:graphicFrameMk id="4" creationId="{E643CCC7-73B2-2E2C-5F3B-FC13F09D8961}"/>
          </ac:graphicFrameMkLst>
        </pc:graphicFrameChg>
        <pc:graphicFrameChg chg="add mod ord modVis">
          <ac:chgData name="Maria Tsadiri" userId="5df03e2e-915d-42b1-9f36-9236157f4c92" providerId="ADAL" clId="{FF1F871F-FFF7-4821-83C1-254116CBA66A}" dt="2026-03-06T08:49:09.851" v="39788"/>
          <ac:graphicFrameMkLst>
            <pc:docMk/>
            <pc:sldMk cId="1923331108" sldId="257"/>
            <ac:graphicFrameMk id="8" creationId="{5EE86C10-1CB8-26DB-C463-A3271C9E3835}"/>
          </ac:graphicFrameMkLst>
        </pc:graphicFrameChg>
      </pc:sldChg>
      <pc:sldChg chg="addSp delSp modSp add mod modShow">
        <pc:chgData name="Maria Tsadiri" userId="5df03e2e-915d-42b1-9f36-9236157f4c92" providerId="ADAL" clId="{FF1F871F-FFF7-4821-83C1-254116CBA66A}" dt="2026-03-06T11:17:52.579" v="67770" actId="729"/>
        <pc:sldMkLst>
          <pc:docMk/>
          <pc:sldMk cId="2532151403" sldId="261"/>
        </pc:sldMkLst>
        <pc:spChg chg="add mod ord">
          <ac:chgData name="Maria Tsadiri" userId="5df03e2e-915d-42b1-9f36-9236157f4c92" providerId="ADAL" clId="{FF1F871F-FFF7-4821-83C1-254116CBA66A}" dt="2026-03-06T09:04:18.743" v="52826"/>
          <ac:spMkLst>
            <pc:docMk/>
            <pc:sldMk cId="2532151403" sldId="261"/>
            <ac:spMk id="2" creationId="{01BFC90C-93C4-1BD7-5DF6-2E1FC06CC156}"/>
          </ac:spMkLst>
        </pc:spChg>
        <pc:spChg chg="add del mod modVis">
          <ac:chgData name="Maria Tsadiri" userId="5df03e2e-915d-42b1-9f36-9236157f4c92" providerId="ADAL" clId="{FF1F871F-FFF7-4821-83C1-254116CBA66A}" dt="2026-03-06T08:52:44.591" v="40110"/>
          <ac:spMkLst>
            <pc:docMk/>
            <pc:sldMk cId="2532151403" sldId="261"/>
            <ac:spMk id="3" creationId="{2C29DC49-E5EE-02ED-B07A-E1DCF6C2CA3C}"/>
          </ac:spMkLst>
        </pc:spChg>
        <pc:spChg chg="del mod">
          <ac:chgData name="Maria Tsadiri" userId="5df03e2e-915d-42b1-9f36-9236157f4c92" providerId="ADAL" clId="{FF1F871F-FFF7-4821-83C1-254116CBA66A}" dt="2026-03-06T08:58:01.563" v="45678"/>
          <ac:spMkLst>
            <pc:docMk/>
            <pc:sldMk cId="2532151403" sldId="261"/>
            <ac:spMk id="4" creationId="{B3151E73-FF33-3B7B-175F-8EA68D251879}"/>
          </ac:spMkLst>
        </pc:spChg>
        <pc:spChg chg="add del mod ord">
          <ac:chgData name="Maria Tsadiri" userId="5df03e2e-915d-42b1-9f36-9236157f4c92" providerId="ADAL" clId="{FF1F871F-FFF7-4821-83C1-254116CBA66A}" dt="2026-03-06T08:54:12.227" v="40276"/>
          <ac:spMkLst>
            <pc:docMk/>
            <pc:sldMk cId="2532151403" sldId="261"/>
            <ac:spMk id="5" creationId="{E36B1EC8-8778-8B2E-C50F-EB37518A7C18}"/>
          </ac:spMkLst>
        </pc:spChg>
        <pc:spChg chg="del mod">
          <ac:chgData name="Maria Tsadiri" userId="5df03e2e-915d-42b1-9f36-9236157f4c92" providerId="ADAL" clId="{FF1F871F-FFF7-4821-83C1-254116CBA66A}" dt="2026-03-06T08:58:01.563" v="45675"/>
          <ac:spMkLst>
            <pc:docMk/>
            <pc:sldMk cId="2532151403" sldId="261"/>
            <ac:spMk id="6" creationId="{5EF8135B-3594-9513-A677-925197D56D44}"/>
          </ac:spMkLst>
        </pc:spChg>
        <pc:spChg chg="del mod">
          <ac:chgData name="Maria Tsadiri" userId="5df03e2e-915d-42b1-9f36-9236157f4c92" providerId="ADAL" clId="{FF1F871F-FFF7-4821-83C1-254116CBA66A}" dt="2026-03-06T08:58:01.553" v="45672"/>
          <ac:spMkLst>
            <pc:docMk/>
            <pc:sldMk cId="2532151403" sldId="261"/>
            <ac:spMk id="7" creationId="{91FA42A8-98DF-A078-1C71-AEA474A7ECA8}"/>
          </ac:spMkLst>
        </pc:spChg>
        <pc:spChg chg="add del mod ord">
          <ac:chgData name="Maria Tsadiri" userId="5df03e2e-915d-42b1-9f36-9236157f4c92" providerId="ADAL" clId="{FF1F871F-FFF7-4821-83C1-254116CBA66A}" dt="2026-03-06T08:54:12.249" v="40291"/>
          <ac:spMkLst>
            <pc:docMk/>
            <pc:sldMk cId="2532151403" sldId="261"/>
            <ac:spMk id="8" creationId="{054A75DF-DB87-C9A1-5FEA-4EA49E9BB078}"/>
          </ac:spMkLst>
        </pc:spChg>
        <pc:spChg chg="del mod">
          <ac:chgData name="Maria Tsadiri" userId="5df03e2e-915d-42b1-9f36-9236157f4c92" providerId="ADAL" clId="{FF1F871F-FFF7-4821-83C1-254116CBA66A}" dt="2026-03-06T08:58:01.553" v="45669"/>
          <ac:spMkLst>
            <pc:docMk/>
            <pc:sldMk cId="2532151403" sldId="261"/>
            <ac:spMk id="10" creationId="{3406116C-1746-BD28-9D51-A140F60DAD58}"/>
          </ac:spMkLst>
        </pc:spChg>
        <pc:spChg chg="del mod">
          <ac:chgData name="Maria Tsadiri" userId="5df03e2e-915d-42b1-9f36-9236157f4c92" providerId="ADAL" clId="{FF1F871F-FFF7-4821-83C1-254116CBA66A}" dt="2026-03-06T08:58:01.553" v="45666"/>
          <ac:spMkLst>
            <pc:docMk/>
            <pc:sldMk cId="2532151403" sldId="261"/>
            <ac:spMk id="11" creationId="{44A827C5-75BC-AE6A-C3AB-BDFA80851A66}"/>
          </ac:spMkLst>
        </pc:spChg>
        <pc:spChg chg="del mod">
          <ac:chgData name="Maria Tsadiri" userId="5df03e2e-915d-42b1-9f36-9236157f4c92" providerId="ADAL" clId="{FF1F871F-FFF7-4821-83C1-254116CBA66A}" dt="2026-03-06T08:58:01.553" v="45663"/>
          <ac:spMkLst>
            <pc:docMk/>
            <pc:sldMk cId="2532151403" sldId="261"/>
            <ac:spMk id="12" creationId="{3ECCBD6A-3A29-6A60-0B6B-AC00619C2286}"/>
          </ac:spMkLst>
        </pc:spChg>
        <pc:spChg chg="del mod">
          <ac:chgData name="Maria Tsadiri" userId="5df03e2e-915d-42b1-9f36-9236157f4c92" providerId="ADAL" clId="{FF1F871F-FFF7-4821-83C1-254116CBA66A}" dt="2026-03-06T08:58:01.553" v="45660"/>
          <ac:spMkLst>
            <pc:docMk/>
            <pc:sldMk cId="2532151403" sldId="261"/>
            <ac:spMk id="13" creationId="{7B1A4406-6382-50ED-7575-C0AD7DF6BE5A}"/>
          </ac:spMkLst>
        </pc:spChg>
        <pc:spChg chg="del mod">
          <ac:chgData name="Maria Tsadiri" userId="5df03e2e-915d-42b1-9f36-9236157f4c92" providerId="ADAL" clId="{FF1F871F-FFF7-4821-83C1-254116CBA66A}" dt="2026-03-06T08:58:01.553" v="45657"/>
          <ac:spMkLst>
            <pc:docMk/>
            <pc:sldMk cId="2532151403" sldId="261"/>
            <ac:spMk id="14" creationId="{32676206-D6FC-9B5D-905A-6DD3BEE88EF6}"/>
          </ac:spMkLst>
        </pc:spChg>
        <pc:spChg chg="del mod">
          <ac:chgData name="Maria Tsadiri" userId="5df03e2e-915d-42b1-9f36-9236157f4c92" providerId="ADAL" clId="{FF1F871F-FFF7-4821-83C1-254116CBA66A}" dt="2026-03-06T08:58:01.549" v="45654"/>
          <ac:spMkLst>
            <pc:docMk/>
            <pc:sldMk cId="2532151403" sldId="261"/>
            <ac:spMk id="15" creationId="{08E56216-FEF4-1E4E-E51F-D652DD532B9C}"/>
          </ac:spMkLst>
        </pc:spChg>
        <pc:spChg chg="del mod">
          <ac:chgData name="Maria Tsadiri" userId="5df03e2e-915d-42b1-9f36-9236157f4c92" providerId="ADAL" clId="{FF1F871F-FFF7-4821-83C1-254116CBA66A}" dt="2026-03-06T08:58:01.549" v="45651"/>
          <ac:spMkLst>
            <pc:docMk/>
            <pc:sldMk cId="2532151403" sldId="261"/>
            <ac:spMk id="16" creationId="{7102D3FE-65F6-7E7F-672A-BFACA0E47094}"/>
          </ac:spMkLst>
        </pc:spChg>
        <pc:spChg chg="del mod">
          <ac:chgData name="Maria Tsadiri" userId="5df03e2e-915d-42b1-9f36-9236157f4c92" providerId="ADAL" clId="{FF1F871F-FFF7-4821-83C1-254116CBA66A}" dt="2026-03-06T08:58:01.549" v="45648"/>
          <ac:spMkLst>
            <pc:docMk/>
            <pc:sldMk cId="2532151403" sldId="261"/>
            <ac:spMk id="17" creationId="{C12D8394-9B62-9376-FF20-A99F11CA9109}"/>
          </ac:spMkLst>
        </pc:spChg>
        <pc:spChg chg="del mod">
          <ac:chgData name="Maria Tsadiri" userId="5df03e2e-915d-42b1-9f36-9236157f4c92" providerId="ADAL" clId="{FF1F871F-FFF7-4821-83C1-254116CBA66A}" dt="2026-03-06T08:58:01.547" v="45645"/>
          <ac:spMkLst>
            <pc:docMk/>
            <pc:sldMk cId="2532151403" sldId="261"/>
            <ac:spMk id="18" creationId="{4025075D-4B43-C892-F168-C8C3A4933D91}"/>
          </ac:spMkLst>
        </pc:spChg>
        <pc:spChg chg="del mod">
          <ac:chgData name="Maria Tsadiri" userId="5df03e2e-915d-42b1-9f36-9236157f4c92" providerId="ADAL" clId="{FF1F871F-FFF7-4821-83C1-254116CBA66A}" dt="2026-03-06T08:58:01.543" v="45642"/>
          <ac:spMkLst>
            <pc:docMk/>
            <pc:sldMk cId="2532151403" sldId="261"/>
            <ac:spMk id="19" creationId="{9A3EB0A8-8EDB-9EBC-383E-F2C5B1B18E94}"/>
          </ac:spMkLst>
        </pc:spChg>
        <pc:spChg chg="add del mod">
          <ac:chgData name="Maria Tsadiri" userId="5df03e2e-915d-42b1-9f36-9236157f4c92" providerId="ADAL" clId="{FF1F871F-FFF7-4821-83C1-254116CBA66A}" dt="2026-03-06T08:54:12.259" v="40305"/>
          <ac:spMkLst>
            <pc:docMk/>
            <pc:sldMk cId="2532151403" sldId="261"/>
            <ac:spMk id="20" creationId="{5864247D-D484-0E11-9A1D-46D0979897C1}"/>
          </ac:spMkLst>
        </pc:spChg>
        <pc:spChg chg="add del mod modVis">
          <ac:chgData name="Maria Tsadiri" userId="5df03e2e-915d-42b1-9f36-9236157f4c92" providerId="ADAL" clId="{FF1F871F-FFF7-4821-83C1-254116CBA66A}" dt="2026-03-06T08:52:55.330" v="40262"/>
          <ac:spMkLst>
            <pc:docMk/>
            <pc:sldMk cId="2532151403" sldId="261"/>
            <ac:spMk id="22" creationId="{C79EB237-DD97-F8BA-8099-D805E9DCA4E8}"/>
          </ac:spMkLst>
        </pc:spChg>
        <pc:spChg chg="del">
          <ac:chgData name="Maria Tsadiri" userId="5df03e2e-915d-42b1-9f36-9236157f4c92" providerId="ADAL" clId="{FF1F871F-FFF7-4821-83C1-254116CBA66A}" dt="2026-03-06T08:52:43.896" v="39841"/>
          <ac:spMkLst>
            <pc:docMk/>
            <pc:sldMk cId="2532151403" sldId="261"/>
            <ac:spMk id="24" creationId="{36A4BD79-C5B0-54CC-AAB4-5685D6BB818E}"/>
          </ac:spMkLst>
        </pc:spChg>
        <pc:spChg chg="del">
          <ac:chgData name="Maria Tsadiri" userId="5df03e2e-915d-42b1-9f36-9236157f4c92" providerId="ADAL" clId="{FF1F871F-FFF7-4821-83C1-254116CBA66A}" dt="2026-03-06T08:52:43.903" v="39856"/>
          <ac:spMkLst>
            <pc:docMk/>
            <pc:sldMk cId="2532151403" sldId="261"/>
            <ac:spMk id="25" creationId="{11A59770-88BB-9AF2-0A11-5AB586EDF00B}"/>
          </ac:spMkLst>
        </pc:spChg>
        <pc:spChg chg="del">
          <ac:chgData name="Maria Tsadiri" userId="5df03e2e-915d-42b1-9f36-9236157f4c92" providerId="ADAL" clId="{FF1F871F-FFF7-4821-83C1-254116CBA66A}" dt="2026-03-06T08:52:43.923" v="39870"/>
          <ac:spMkLst>
            <pc:docMk/>
            <pc:sldMk cId="2532151403" sldId="261"/>
            <ac:spMk id="26" creationId="{815EBA64-009E-A299-EA9D-BE0EFB8EA417}"/>
          </ac:spMkLst>
        </pc:spChg>
        <pc:spChg chg="add del mod ord">
          <ac:chgData name="Maria Tsadiri" userId="5df03e2e-915d-42b1-9f36-9236157f4c92" providerId="ADAL" clId="{FF1F871F-FFF7-4821-83C1-254116CBA66A}" dt="2026-03-06T08:56:20.260" v="43409"/>
          <ac:spMkLst>
            <pc:docMk/>
            <pc:sldMk cId="2532151403" sldId="261"/>
            <ac:spMk id="28" creationId="{D739C79B-D43E-6E7E-7B71-446C9FDF6DD8}"/>
          </ac:spMkLst>
        </pc:spChg>
        <pc:spChg chg="add del mod ord">
          <ac:chgData name="Maria Tsadiri" userId="5df03e2e-915d-42b1-9f36-9236157f4c92" providerId="ADAL" clId="{FF1F871F-FFF7-4821-83C1-254116CBA66A}" dt="2026-03-06T08:56:20.260" v="43407"/>
          <ac:spMkLst>
            <pc:docMk/>
            <pc:sldMk cId="2532151403" sldId="261"/>
            <ac:spMk id="29" creationId="{19491596-575B-12F9-FF66-B933C6300DC3}"/>
          </ac:spMkLst>
        </pc:spChg>
        <pc:spChg chg="add del mod">
          <ac:chgData name="Maria Tsadiri" userId="5df03e2e-915d-42b1-9f36-9236157f4c92" providerId="ADAL" clId="{FF1F871F-FFF7-4821-83C1-254116CBA66A}" dt="2026-03-06T08:56:20.260" v="43405"/>
          <ac:spMkLst>
            <pc:docMk/>
            <pc:sldMk cId="2532151403" sldId="261"/>
            <ac:spMk id="30" creationId="{E5FE4D2D-9FAE-4F37-E41B-2D80B3B4A65A}"/>
          </ac:spMkLst>
        </pc:spChg>
        <pc:spChg chg="add del mod modVis">
          <ac:chgData name="Maria Tsadiri" userId="5df03e2e-915d-42b1-9f36-9236157f4c92" providerId="ADAL" clId="{FF1F871F-FFF7-4821-83C1-254116CBA66A}" dt="2026-03-06T08:54:12.393" v="40388"/>
          <ac:spMkLst>
            <pc:docMk/>
            <pc:sldMk cId="2532151403" sldId="261"/>
            <ac:spMk id="31" creationId="{8980698E-F041-0805-60E7-05E642F182AF}"/>
          </ac:spMkLst>
        </pc:spChg>
        <pc:spChg chg="add del mod modVis">
          <ac:chgData name="Maria Tsadiri" userId="5df03e2e-915d-42b1-9f36-9236157f4c92" providerId="ADAL" clId="{FF1F871F-FFF7-4821-83C1-254116CBA66A}" dt="2026-03-06T08:54:15.795" v="40531"/>
          <ac:spMkLst>
            <pc:docMk/>
            <pc:sldMk cId="2532151403" sldId="261"/>
            <ac:spMk id="33" creationId="{CC361159-7C54-AA0C-E8B2-8064F122079E}"/>
          </ac:spMkLst>
        </pc:spChg>
        <pc:spChg chg="add del mod">
          <ac:chgData name="Maria Tsadiri" userId="5df03e2e-915d-42b1-9f36-9236157f4c92" providerId="ADAL" clId="{FF1F871F-FFF7-4821-83C1-254116CBA66A}" dt="2026-03-06T08:58:01.553" v="45674"/>
          <ac:spMkLst>
            <pc:docMk/>
            <pc:sldMk cId="2532151403" sldId="261"/>
            <ac:spMk id="34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4:20.243" v="40663"/>
          <ac:spMkLst>
            <pc:docMk/>
            <pc:sldMk cId="2532151403" sldId="261"/>
            <ac:spMk id="36" creationId="{3B2629AF-FF74-F5AC-DE62-DC8F93AC018A}"/>
          </ac:spMkLst>
        </pc:spChg>
        <pc:spChg chg="add del mod">
          <ac:chgData name="Maria Tsadiri" userId="5df03e2e-915d-42b1-9f36-9236157f4c92" providerId="ADAL" clId="{FF1F871F-FFF7-4821-83C1-254116CBA66A}" dt="2026-03-06T08:58:01.553" v="45671"/>
          <ac:spMkLst>
            <pc:docMk/>
            <pc:sldMk cId="2532151403" sldId="261"/>
            <ac:spMk id="37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4:22.998" v="40796"/>
          <ac:spMkLst>
            <pc:docMk/>
            <pc:sldMk cId="2532151403" sldId="261"/>
            <ac:spMk id="39" creationId="{D815C66B-9DEF-65DE-F9A4-6D189DDFD384}"/>
          </ac:spMkLst>
        </pc:spChg>
        <pc:spChg chg="add del mod">
          <ac:chgData name="Maria Tsadiri" userId="5df03e2e-915d-42b1-9f36-9236157f4c92" providerId="ADAL" clId="{FF1F871F-FFF7-4821-83C1-254116CBA66A}" dt="2026-03-06T08:58:01.553" v="45668"/>
          <ac:spMkLst>
            <pc:docMk/>
            <pc:sldMk cId="2532151403" sldId="261"/>
            <ac:spMk id="40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4:28.437" v="40930"/>
          <ac:spMkLst>
            <pc:docMk/>
            <pc:sldMk cId="2532151403" sldId="261"/>
            <ac:spMk id="42" creationId="{6FEF55A8-4E2E-DE91-44AD-981CC5598127}"/>
          </ac:spMkLst>
        </pc:spChg>
        <pc:spChg chg="add del mod">
          <ac:chgData name="Maria Tsadiri" userId="5df03e2e-915d-42b1-9f36-9236157f4c92" providerId="ADAL" clId="{FF1F871F-FFF7-4821-83C1-254116CBA66A}" dt="2026-03-06T08:58:01.553" v="45665"/>
          <ac:spMkLst>
            <pc:docMk/>
            <pc:sldMk cId="2532151403" sldId="261"/>
            <ac:spMk id="43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4:33.687" v="41065"/>
          <ac:spMkLst>
            <pc:docMk/>
            <pc:sldMk cId="2532151403" sldId="261"/>
            <ac:spMk id="45" creationId="{AA7266EF-8157-735C-A5D4-3FA89F2EE25D}"/>
          </ac:spMkLst>
        </pc:spChg>
        <pc:spChg chg="add del mod">
          <ac:chgData name="Maria Tsadiri" userId="5df03e2e-915d-42b1-9f36-9236157f4c92" providerId="ADAL" clId="{FF1F871F-FFF7-4821-83C1-254116CBA66A}" dt="2026-03-06T08:58:01.553" v="45662"/>
          <ac:spMkLst>
            <pc:docMk/>
            <pc:sldMk cId="2532151403" sldId="261"/>
            <ac:spMk id="46" creationId="{34BB78CB-1F63-1E38-1ED3-B93D7D922977}"/>
          </ac:spMkLst>
        </pc:spChg>
        <pc:spChg chg="del mod">
          <ac:chgData name="Maria Tsadiri" userId="5df03e2e-915d-42b1-9f36-9236157f4c92" providerId="ADAL" clId="{FF1F871F-FFF7-4821-83C1-254116CBA66A}" dt="2026-03-06T08:58:01.565" v="45684"/>
          <ac:spMkLst>
            <pc:docMk/>
            <pc:sldMk cId="2532151403" sldId="261"/>
            <ac:spMk id="48" creationId="{F83BCFF3-B0F6-A589-2DB4-54AA7CCA5488}"/>
          </ac:spMkLst>
        </pc:spChg>
        <pc:spChg chg="add del mod modVis">
          <ac:chgData name="Maria Tsadiri" userId="5df03e2e-915d-42b1-9f36-9236157f4c92" providerId="ADAL" clId="{FF1F871F-FFF7-4821-83C1-254116CBA66A}" dt="2026-03-06T08:54:39.436" v="41201"/>
          <ac:spMkLst>
            <pc:docMk/>
            <pc:sldMk cId="2532151403" sldId="261"/>
            <ac:spMk id="49" creationId="{F5E58A34-49D3-1773-FEF3-44F0267C9A0E}"/>
          </ac:spMkLst>
        </pc:spChg>
        <pc:spChg chg="del mod">
          <ac:chgData name="Maria Tsadiri" userId="5df03e2e-915d-42b1-9f36-9236157f4c92" providerId="ADAL" clId="{FF1F871F-FFF7-4821-83C1-254116CBA66A}" dt="2026-03-06T08:58:01.565" v="45681"/>
          <ac:spMkLst>
            <pc:docMk/>
            <pc:sldMk cId="2532151403" sldId="261"/>
            <ac:spMk id="50" creationId="{C101BAD7-4886-F8AA-8F38-55A6DFB744D7}"/>
          </ac:spMkLst>
        </pc:spChg>
        <pc:spChg chg="add del mod">
          <ac:chgData name="Maria Tsadiri" userId="5df03e2e-915d-42b1-9f36-9236157f4c92" providerId="ADAL" clId="{FF1F871F-FFF7-4821-83C1-254116CBA66A}" dt="2026-03-06T08:58:01.553" v="45659"/>
          <ac:spMkLst>
            <pc:docMk/>
            <pc:sldMk cId="2532151403" sldId="261"/>
            <ac:spMk id="51" creationId="{34BB78CB-1F63-1E38-1ED3-B93D7D922977}"/>
          </ac:spMkLst>
        </pc:spChg>
        <pc:spChg chg="del mod ord">
          <ac:chgData name="Maria Tsadiri" userId="5df03e2e-915d-42b1-9f36-9236157f4c92" providerId="ADAL" clId="{FF1F871F-FFF7-4821-83C1-254116CBA66A}" dt="2026-03-06T08:58:01.565" v="45683"/>
          <ac:spMkLst>
            <pc:docMk/>
            <pc:sldMk cId="2532151403" sldId="261"/>
            <ac:spMk id="52" creationId="{A483ECF5-2719-07C4-9186-6A75DED62AB0}"/>
          </ac:spMkLst>
        </pc:spChg>
        <pc:spChg chg="del mod ord">
          <ac:chgData name="Maria Tsadiri" userId="5df03e2e-915d-42b1-9f36-9236157f4c92" providerId="ADAL" clId="{FF1F871F-FFF7-4821-83C1-254116CBA66A}" dt="2026-03-06T08:58:01.565" v="45680"/>
          <ac:spMkLst>
            <pc:docMk/>
            <pc:sldMk cId="2532151403" sldId="261"/>
            <ac:spMk id="53" creationId="{3A2F6C6D-2DE5-26F5-187E-F8DB719289D0}"/>
          </ac:spMkLst>
        </pc:spChg>
        <pc:spChg chg="add del mod modVis">
          <ac:chgData name="Maria Tsadiri" userId="5df03e2e-915d-42b1-9f36-9236157f4c92" providerId="ADAL" clId="{FF1F871F-FFF7-4821-83C1-254116CBA66A}" dt="2026-03-06T08:54:44.046" v="41338"/>
          <ac:spMkLst>
            <pc:docMk/>
            <pc:sldMk cId="2532151403" sldId="261"/>
            <ac:spMk id="55" creationId="{74CEA92E-57E3-EABF-83F7-A709FE6FFD30}"/>
          </ac:spMkLst>
        </pc:spChg>
        <pc:spChg chg="add del mod">
          <ac:chgData name="Maria Tsadiri" userId="5df03e2e-915d-42b1-9f36-9236157f4c92" providerId="ADAL" clId="{FF1F871F-FFF7-4821-83C1-254116CBA66A}" dt="2026-03-06T08:58:01.553" v="45656"/>
          <ac:spMkLst>
            <pc:docMk/>
            <pc:sldMk cId="2532151403" sldId="261"/>
            <ac:spMk id="56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4:48.508" v="41476"/>
          <ac:spMkLst>
            <pc:docMk/>
            <pc:sldMk cId="2532151403" sldId="261"/>
            <ac:spMk id="58" creationId="{575629C3-E8E8-8DE1-0791-E10E385AE922}"/>
          </ac:spMkLst>
        </pc:spChg>
        <pc:spChg chg="add del mod">
          <ac:chgData name="Maria Tsadiri" userId="5df03e2e-915d-42b1-9f36-9236157f4c92" providerId="ADAL" clId="{FF1F871F-FFF7-4821-83C1-254116CBA66A}" dt="2026-03-06T08:58:01.549" v="45653"/>
          <ac:spMkLst>
            <pc:docMk/>
            <pc:sldMk cId="2532151403" sldId="261"/>
            <ac:spMk id="59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4:53.059" v="41615"/>
          <ac:spMkLst>
            <pc:docMk/>
            <pc:sldMk cId="2532151403" sldId="261"/>
            <ac:spMk id="61" creationId="{642DEACD-2541-9CC3-7225-6A5D928CA854}"/>
          </ac:spMkLst>
        </pc:spChg>
        <pc:spChg chg="add del mod">
          <ac:chgData name="Maria Tsadiri" userId="5df03e2e-915d-42b1-9f36-9236157f4c92" providerId="ADAL" clId="{FF1F871F-FFF7-4821-83C1-254116CBA66A}" dt="2026-03-06T08:58:01.549" v="45650"/>
          <ac:spMkLst>
            <pc:docMk/>
            <pc:sldMk cId="2532151403" sldId="261"/>
            <ac:spMk id="62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5:09.874" v="41755"/>
          <ac:spMkLst>
            <pc:docMk/>
            <pc:sldMk cId="2532151403" sldId="261"/>
            <ac:spMk id="64" creationId="{E479DA33-3FBB-8DE0-3175-1F8FB052BD08}"/>
          </ac:spMkLst>
        </pc:spChg>
        <pc:spChg chg="add del mod">
          <ac:chgData name="Maria Tsadiri" userId="5df03e2e-915d-42b1-9f36-9236157f4c92" providerId="ADAL" clId="{FF1F871F-FFF7-4821-83C1-254116CBA66A}" dt="2026-03-06T08:58:01.549" v="45647"/>
          <ac:spMkLst>
            <pc:docMk/>
            <pc:sldMk cId="2532151403" sldId="261"/>
            <ac:spMk id="65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5:13.684" v="41896"/>
          <ac:spMkLst>
            <pc:docMk/>
            <pc:sldMk cId="2532151403" sldId="261"/>
            <ac:spMk id="67" creationId="{33508646-0200-78EF-888D-200289C01B4C}"/>
          </ac:spMkLst>
        </pc:spChg>
        <pc:spChg chg="add del mod">
          <ac:chgData name="Maria Tsadiri" userId="5df03e2e-915d-42b1-9f36-9236157f4c92" providerId="ADAL" clId="{FF1F871F-FFF7-4821-83C1-254116CBA66A}" dt="2026-03-06T08:58:01.545" v="45644"/>
          <ac:spMkLst>
            <pc:docMk/>
            <pc:sldMk cId="2532151403" sldId="261"/>
            <ac:spMk id="68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5:15.683" v="42038"/>
          <ac:spMkLst>
            <pc:docMk/>
            <pc:sldMk cId="2532151403" sldId="261"/>
            <ac:spMk id="70" creationId="{65581F70-D850-5E10-7083-EFA7FB80465F}"/>
          </ac:spMkLst>
        </pc:spChg>
        <pc:spChg chg="add del mod">
          <ac:chgData name="Maria Tsadiri" userId="5df03e2e-915d-42b1-9f36-9236157f4c92" providerId="ADAL" clId="{FF1F871F-FFF7-4821-83C1-254116CBA66A}" dt="2026-03-06T08:58:01.543" v="45641"/>
          <ac:spMkLst>
            <pc:docMk/>
            <pc:sldMk cId="2532151403" sldId="261"/>
            <ac:spMk id="71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6:06.002" v="42271"/>
          <ac:spMkLst>
            <pc:docMk/>
            <pc:sldMk cId="2532151403" sldId="261"/>
            <ac:spMk id="74" creationId="{0E588BC0-7818-BE76-DFDE-763A2ABE794E}"/>
          </ac:spMkLst>
        </pc:spChg>
        <pc:spChg chg="add del mod">
          <ac:chgData name="Maria Tsadiri" userId="5df03e2e-915d-42b1-9f36-9236157f4c92" providerId="ADAL" clId="{FF1F871F-FFF7-4821-83C1-254116CBA66A}" dt="2026-03-06T08:58:01.553" v="45673"/>
          <ac:spMkLst>
            <pc:docMk/>
            <pc:sldMk cId="2532151403" sldId="261"/>
            <ac:spMk id="75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08:56:18.405" v="43301"/>
          <ac:spMkLst>
            <pc:docMk/>
            <pc:sldMk cId="2532151403" sldId="261"/>
            <ac:spMk id="77" creationId="{61B25C95-011B-AAB0-716D-CF4E36299786}"/>
          </ac:spMkLst>
        </pc:spChg>
        <pc:spChg chg="add del mod ord">
          <ac:chgData name="Maria Tsadiri" userId="5df03e2e-915d-42b1-9f36-9236157f4c92" providerId="ADAL" clId="{FF1F871F-FFF7-4821-83C1-254116CBA66A}" dt="2026-03-06T08:56:18.405" v="43299"/>
          <ac:spMkLst>
            <pc:docMk/>
            <pc:sldMk cId="2532151403" sldId="261"/>
            <ac:spMk id="78" creationId="{FF968969-0A43-3F52-1D9C-A14960A1FDE4}"/>
          </ac:spMkLst>
        </pc:spChg>
        <pc:spChg chg="add del mod">
          <ac:chgData name="Maria Tsadiri" userId="5df03e2e-915d-42b1-9f36-9236157f4c92" providerId="ADAL" clId="{FF1F871F-FFF7-4821-83C1-254116CBA66A}" dt="2026-03-06T08:56:18.395" v="43297"/>
          <ac:spMkLst>
            <pc:docMk/>
            <pc:sldMk cId="2532151403" sldId="261"/>
            <ac:spMk id="79" creationId="{F57C9403-F2FF-1661-003F-A494FF46B75D}"/>
          </ac:spMkLst>
        </pc:spChg>
        <pc:spChg chg="add del mod ord">
          <ac:chgData name="Maria Tsadiri" userId="5df03e2e-915d-42b1-9f36-9236157f4c92" providerId="ADAL" clId="{FF1F871F-FFF7-4821-83C1-254116CBA66A}" dt="2026-03-06T08:56:16.116" v="43180"/>
          <ac:spMkLst>
            <pc:docMk/>
            <pc:sldMk cId="2532151403" sldId="261"/>
            <ac:spMk id="80" creationId="{BED559A6-4940-CDA4-5689-B578A4D28E6A}"/>
          </ac:spMkLst>
        </pc:spChg>
        <pc:spChg chg="add del mod ord">
          <ac:chgData name="Maria Tsadiri" userId="5df03e2e-915d-42b1-9f36-9236157f4c92" providerId="ADAL" clId="{FF1F871F-FFF7-4821-83C1-254116CBA66A}" dt="2026-03-06T08:56:16.116" v="43178"/>
          <ac:spMkLst>
            <pc:docMk/>
            <pc:sldMk cId="2532151403" sldId="261"/>
            <ac:spMk id="81" creationId="{5664DDC0-905B-E3E1-13F3-4D0FD2BC687F}"/>
          </ac:spMkLst>
        </pc:spChg>
        <pc:spChg chg="add del mod">
          <ac:chgData name="Maria Tsadiri" userId="5df03e2e-915d-42b1-9f36-9236157f4c92" providerId="ADAL" clId="{FF1F871F-FFF7-4821-83C1-254116CBA66A}" dt="2026-03-06T08:56:16.116" v="43176"/>
          <ac:spMkLst>
            <pc:docMk/>
            <pc:sldMk cId="2532151403" sldId="261"/>
            <ac:spMk id="82" creationId="{FBF763C6-E97D-CA01-34D4-E8C8D4D409C2}"/>
          </ac:spMkLst>
        </pc:spChg>
        <pc:spChg chg="add del mod ord">
          <ac:chgData name="Maria Tsadiri" userId="5df03e2e-915d-42b1-9f36-9236157f4c92" providerId="ADAL" clId="{FF1F871F-FFF7-4821-83C1-254116CBA66A}" dt="2026-03-06T08:56:13.499" v="43044"/>
          <ac:spMkLst>
            <pc:docMk/>
            <pc:sldMk cId="2532151403" sldId="261"/>
            <ac:spMk id="83" creationId="{90EABAFF-E4BC-12E1-9C6F-44E331028D10}"/>
          </ac:spMkLst>
        </pc:spChg>
        <pc:spChg chg="add del mod ord">
          <ac:chgData name="Maria Tsadiri" userId="5df03e2e-915d-42b1-9f36-9236157f4c92" providerId="ADAL" clId="{FF1F871F-FFF7-4821-83C1-254116CBA66A}" dt="2026-03-06T08:56:13.488" v="43042"/>
          <ac:spMkLst>
            <pc:docMk/>
            <pc:sldMk cId="2532151403" sldId="261"/>
            <ac:spMk id="84" creationId="{649AD817-6FF6-2B6E-D78D-4323CCD347C8}"/>
          </ac:spMkLst>
        </pc:spChg>
        <pc:spChg chg="add del mod">
          <ac:chgData name="Maria Tsadiri" userId="5df03e2e-915d-42b1-9f36-9236157f4c92" providerId="ADAL" clId="{FF1F871F-FFF7-4821-83C1-254116CBA66A}" dt="2026-03-06T08:56:13.488" v="43040"/>
          <ac:spMkLst>
            <pc:docMk/>
            <pc:sldMk cId="2532151403" sldId="261"/>
            <ac:spMk id="85" creationId="{AB500049-0AB1-5474-40EC-C48B2A8CF59D}"/>
          </ac:spMkLst>
        </pc:spChg>
        <pc:spChg chg="add del mod ord">
          <ac:chgData name="Maria Tsadiri" userId="5df03e2e-915d-42b1-9f36-9236157f4c92" providerId="ADAL" clId="{FF1F871F-FFF7-4821-83C1-254116CBA66A}" dt="2026-03-06T08:56:11.721" v="42893"/>
          <ac:spMkLst>
            <pc:docMk/>
            <pc:sldMk cId="2532151403" sldId="261"/>
            <ac:spMk id="86" creationId="{52DEF1EA-4467-738D-38A6-39CE4BA9AAA6}"/>
          </ac:spMkLst>
        </pc:spChg>
        <pc:spChg chg="add del mod ord">
          <ac:chgData name="Maria Tsadiri" userId="5df03e2e-915d-42b1-9f36-9236157f4c92" providerId="ADAL" clId="{FF1F871F-FFF7-4821-83C1-254116CBA66A}" dt="2026-03-06T08:56:11.721" v="42891"/>
          <ac:spMkLst>
            <pc:docMk/>
            <pc:sldMk cId="2532151403" sldId="261"/>
            <ac:spMk id="87" creationId="{60B798FB-0F52-DA35-5FB7-1D1801E10C33}"/>
          </ac:spMkLst>
        </pc:spChg>
        <pc:spChg chg="add del mod">
          <ac:chgData name="Maria Tsadiri" userId="5df03e2e-915d-42b1-9f36-9236157f4c92" providerId="ADAL" clId="{FF1F871F-FFF7-4821-83C1-254116CBA66A}" dt="2026-03-06T08:56:11.721" v="42889"/>
          <ac:spMkLst>
            <pc:docMk/>
            <pc:sldMk cId="2532151403" sldId="261"/>
            <ac:spMk id="88" creationId="{2626D584-44AF-9886-8AEE-17BC11766340}"/>
          </ac:spMkLst>
        </pc:spChg>
        <pc:spChg chg="add del mod modVis">
          <ac:chgData name="Maria Tsadiri" userId="5df03e2e-915d-42b1-9f36-9236157f4c92" providerId="ADAL" clId="{FF1F871F-FFF7-4821-83C1-254116CBA66A}" dt="2026-03-06T08:56:09.137" v="42836"/>
          <ac:spMkLst>
            <pc:docMk/>
            <pc:sldMk cId="2532151403" sldId="261"/>
            <ac:spMk id="89" creationId="{116B76BE-7BCD-2314-A789-0BCB614464EE}"/>
          </ac:spMkLst>
        </pc:spChg>
        <pc:spChg chg="add del mod">
          <ac:chgData name="Maria Tsadiri" userId="5df03e2e-915d-42b1-9f36-9236157f4c92" providerId="ADAL" clId="{FF1F871F-FFF7-4821-83C1-254116CBA66A}" dt="2026-03-06T08:58:01.553" v="45670"/>
          <ac:spMkLst>
            <pc:docMk/>
            <pc:sldMk cId="2532151403" sldId="261"/>
            <ac:spMk id="90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58:01.553" v="45667"/>
          <ac:spMkLst>
            <pc:docMk/>
            <pc:sldMk cId="2532151403" sldId="261"/>
            <ac:spMk id="91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58:01.553" v="45664"/>
          <ac:spMkLst>
            <pc:docMk/>
            <pc:sldMk cId="2532151403" sldId="261"/>
            <ac:spMk id="92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58:01.553" v="45661"/>
          <ac:spMkLst>
            <pc:docMk/>
            <pc:sldMk cId="2532151403" sldId="261"/>
            <ac:spMk id="93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58:01.553" v="45658"/>
          <ac:spMkLst>
            <pc:docMk/>
            <pc:sldMk cId="2532151403" sldId="261"/>
            <ac:spMk id="94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6:11.913" v="42997"/>
          <ac:spMkLst>
            <pc:docMk/>
            <pc:sldMk cId="2532151403" sldId="261"/>
            <ac:spMk id="96" creationId="{EC55907C-9C55-0A36-E29D-FB352ADAEDB5}"/>
          </ac:spMkLst>
        </pc:spChg>
        <pc:spChg chg="add del mod modVis">
          <ac:chgData name="Maria Tsadiri" userId="5df03e2e-915d-42b1-9f36-9236157f4c92" providerId="ADAL" clId="{FF1F871F-FFF7-4821-83C1-254116CBA66A}" dt="2026-03-06T08:56:13.680" v="43143"/>
          <ac:spMkLst>
            <pc:docMk/>
            <pc:sldMk cId="2532151403" sldId="261"/>
            <ac:spMk id="98" creationId="{48179CE8-FEC6-E1FE-1A4C-97239FC6E274}"/>
          </ac:spMkLst>
        </pc:spChg>
        <pc:spChg chg="add del mod modVis">
          <ac:chgData name="Maria Tsadiri" userId="5df03e2e-915d-42b1-9f36-9236157f4c92" providerId="ADAL" clId="{FF1F871F-FFF7-4821-83C1-254116CBA66A}" dt="2026-03-06T08:56:16.302" v="43274"/>
          <ac:spMkLst>
            <pc:docMk/>
            <pc:sldMk cId="2532151403" sldId="261"/>
            <ac:spMk id="100" creationId="{6E39B226-F10C-0CC1-1F16-C417F709AE75}"/>
          </ac:spMkLst>
        </pc:spChg>
        <pc:spChg chg="add del mod modVis">
          <ac:chgData name="Maria Tsadiri" userId="5df03e2e-915d-42b1-9f36-9236157f4c92" providerId="ADAL" clId="{FF1F871F-FFF7-4821-83C1-254116CBA66A}" dt="2026-03-06T08:56:18.604" v="43392"/>
          <ac:spMkLst>
            <pc:docMk/>
            <pc:sldMk cId="2532151403" sldId="261"/>
            <ac:spMk id="102" creationId="{E9E6995B-FA68-A74A-7832-6E61232AF734}"/>
          </ac:spMkLst>
        </pc:spChg>
        <pc:spChg chg="add del mod modVis">
          <ac:chgData name="Maria Tsadiri" userId="5df03e2e-915d-42b1-9f36-9236157f4c92" providerId="ADAL" clId="{FF1F871F-FFF7-4821-83C1-254116CBA66A}" dt="2026-03-06T08:56:20.369" v="43493"/>
          <ac:spMkLst>
            <pc:docMk/>
            <pc:sldMk cId="2532151403" sldId="261"/>
            <ac:spMk id="104" creationId="{DEA0756E-1319-04E6-C18B-56CBB8E5CB18}"/>
          </ac:spMkLst>
        </pc:spChg>
        <pc:spChg chg="add del mod modVis">
          <ac:chgData name="Maria Tsadiri" userId="5df03e2e-915d-42b1-9f36-9236157f4c92" providerId="ADAL" clId="{FF1F871F-FFF7-4821-83C1-254116CBA66A}" dt="2026-03-06T08:56:27.145" v="43637"/>
          <ac:spMkLst>
            <pc:docMk/>
            <pc:sldMk cId="2532151403" sldId="261"/>
            <ac:spMk id="106" creationId="{8E0748DF-752F-B0D8-04F0-BA513FF396BB}"/>
          </ac:spMkLst>
        </pc:spChg>
        <pc:spChg chg="add del mod">
          <ac:chgData name="Maria Tsadiri" userId="5df03e2e-915d-42b1-9f36-9236157f4c92" providerId="ADAL" clId="{FF1F871F-FFF7-4821-83C1-254116CBA66A}" dt="2026-03-06T08:58:01.553" v="45655"/>
          <ac:spMkLst>
            <pc:docMk/>
            <pc:sldMk cId="2532151403" sldId="261"/>
            <ac:spMk id="107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6:36.806" v="43782"/>
          <ac:spMkLst>
            <pc:docMk/>
            <pc:sldMk cId="2532151403" sldId="261"/>
            <ac:spMk id="109" creationId="{9C33601C-012D-531B-4D83-5EB024B64A05}"/>
          </ac:spMkLst>
        </pc:spChg>
        <pc:spChg chg="add del mod">
          <ac:chgData name="Maria Tsadiri" userId="5df03e2e-915d-42b1-9f36-9236157f4c92" providerId="ADAL" clId="{FF1F871F-FFF7-4821-83C1-254116CBA66A}" dt="2026-03-06T08:58:01.549" v="45652"/>
          <ac:spMkLst>
            <pc:docMk/>
            <pc:sldMk cId="2532151403" sldId="261"/>
            <ac:spMk id="110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6:39.116" v="43928"/>
          <ac:spMkLst>
            <pc:docMk/>
            <pc:sldMk cId="2532151403" sldId="261"/>
            <ac:spMk id="112" creationId="{280C1AAE-1B16-5E79-2936-BE414B3E0ABF}"/>
          </ac:spMkLst>
        </pc:spChg>
        <pc:spChg chg="add del mod">
          <ac:chgData name="Maria Tsadiri" userId="5df03e2e-915d-42b1-9f36-9236157f4c92" providerId="ADAL" clId="{FF1F871F-FFF7-4821-83C1-254116CBA66A}" dt="2026-03-06T08:58:01.549" v="45649"/>
          <ac:spMkLst>
            <pc:docMk/>
            <pc:sldMk cId="2532151403" sldId="261"/>
            <ac:spMk id="113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6:41.155" v="44075"/>
          <ac:spMkLst>
            <pc:docMk/>
            <pc:sldMk cId="2532151403" sldId="261"/>
            <ac:spMk id="115" creationId="{990CC9DB-5B9A-C822-7096-E87139387B8D}"/>
          </ac:spMkLst>
        </pc:spChg>
        <pc:spChg chg="add del mod">
          <ac:chgData name="Maria Tsadiri" userId="5df03e2e-915d-42b1-9f36-9236157f4c92" providerId="ADAL" clId="{FF1F871F-FFF7-4821-83C1-254116CBA66A}" dt="2026-03-06T08:58:01.549" v="45646"/>
          <ac:spMkLst>
            <pc:docMk/>
            <pc:sldMk cId="2532151403" sldId="261"/>
            <ac:spMk id="116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6:44.471" v="44223"/>
          <ac:spMkLst>
            <pc:docMk/>
            <pc:sldMk cId="2532151403" sldId="261"/>
            <ac:spMk id="118" creationId="{30E0099F-4262-B283-3279-085407F72B56}"/>
          </ac:spMkLst>
        </pc:spChg>
        <pc:spChg chg="del mod">
          <ac:chgData name="Maria Tsadiri" userId="5df03e2e-915d-42b1-9f36-9236157f4c92" providerId="ADAL" clId="{FF1F871F-FFF7-4821-83C1-254116CBA66A}" dt="2026-03-06T08:58:01.563" v="45677"/>
          <ac:spMkLst>
            <pc:docMk/>
            <pc:sldMk cId="2532151403" sldId="261"/>
            <ac:spMk id="119" creationId="{92479388-136E-04F6-25BB-29C376CD2D3F}"/>
          </ac:spMkLst>
        </pc:spChg>
        <pc:spChg chg="add del mod">
          <ac:chgData name="Maria Tsadiri" userId="5df03e2e-915d-42b1-9f36-9236157f4c92" providerId="ADAL" clId="{FF1F871F-FFF7-4821-83C1-254116CBA66A}" dt="2026-03-06T08:58:01.545" v="45643"/>
          <ac:spMkLst>
            <pc:docMk/>
            <pc:sldMk cId="2532151403" sldId="261"/>
            <ac:spMk id="120" creationId="{34BB78CB-1F63-1E38-1ED3-B93D7D922977}"/>
          </ac:spMkLst>
        </pc:spChg>
        <pc:spChg chg="del mod">
          <ac:chgData name="Maria Tsadiri" userId="5df03e2e-915d-42b1-9f36-9236157f4c92" providerId="ADAL" clId="{FF1F871F-FFF7-4821-83C1-254116CBA66A}" dt="2026-03-06T08:58:01.563" v="45676"/>
          <ac:spMkLst>
            <pc:docMk/>
            <pc:sldMk cId="2532151403" sldId="261"/>
            <ac:spMk id="121" creationId="{10C9C02A-152C-1806-03A1-06A3922F22A6}"/>
          </ac:spMkLst>
        </pc:spChg>
        <pc:spChg chg="add del mod modVis">
          <ac:chgData name="Maria Tsadiri" userId="5df03e2e-915d-42b1-9f36-9236157f4c92" providerId="ADAL" clId="{FF1F871F-FFF7-4821-83C1-254116CBA66A}" dt="2026-03-06T08:56:45.914" v="44372"/>
          <ac:spMkLst>
            <pc:docMk/>
            <pc:sldMk cId="2532151403" sldId="261"/>
            <ac:spMk id="123" creationId="{11B8B55B-EC36-D395-F301-D65FD98D8FFE}"/>
          </ac:spMkLst>
        </pc:spChg>
        <pc:spChg chg="add del mod">
          <ac:chgData name="Maria Tsadiri" userId="5df03e2e-915d-42b1-9f36-9236157f4c92" providerId="ADAL" clId="{FF1F871F-FFF7-4821-83C1-254116CBA66A}" dt="2026-03-06T08:58:01.534" v="45640"/>
          <ac:spMkLst>
            <pc:docMk/>
            <pc:sldMk cId="2532151403" sldId="261"/>
            <ac:spMk id="124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7:14.510" v="45108"/>
          <ac:spMkLst>
            <pc:docMk/>
            <pc:sldMk cId="2532151403" sldId="261"/>
            <ac:spMk id="127" creationId="{6DDAE214-52FC-1D69-C9C0-7B2595B094E4}"/>
          </ac:spMkLst>
        </pc:spChg>
        <pc:spChg chg="add del mod modVis">
          <ac:chgData name="Maria Tsadiri" userId="5df03e2e-915d-42b1-9f36-9236157f4c92" providerId="ADAL" clId="{FF1F871F-FFF7-4821-83C1-254116CBA66A}" dt="2026-03-06T08:57:23.014" v="45577"/>
          <ac:spMkLst>
            <pc:docMk/>
            <pc:sldMk cId="2532151403" sldId="261"/>
            <ac:spMk id="129" creationId="{C884F9E2-654C-4F48-8285-DF34331CE0E1}"/>
          </ac:spMkLst>
        </pc:spChg>
        <pc:spChg chg="add mod">
          <ac:chgData name="Maria Tsadiri" userId="5df03e2e-915d-42b1-9f36-9236157f4c92" providerId="ADAL" clId="{FF1F871F-FFF7-4821-83C1-254116CBA66A}" dt="2026-03-06T09:04:18.743" v="52834"/>
          <ac:spMkLst>
            <pc:docMk/>
            <pc:sldMk cId="2532151403" sldId="261"/>
            <ac:spMk id="132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8:15.906" v="45922"/>
          <ac:spMkLst>
            <pc:docMk/>
            <pc:sldMk cId="2532151403" sldId="261"/>
            <ac:spMk id="133" creationId="{D8428B5F-E99E-C1F7-8EAC-DC6750030EF1}"/>
          </ac:spMkLst>
        </pc:spChg>
        <pc:spChg chg="add mod">
          <ac:chgData name="Maria Tsadiri" userId="5df03e2e-915d-42b1-9f36-9236157f4c92" providerId="ADAL" clId="{FF1F871F-FFF7-4821-83C1-254116CBA66A}" dt="2026-03-06T09:04:18.743" v="52835"/>
          <ac:spMkLst>
            <pc:docMk/>
            <pc:sldMk cId="2532151403" sldId="261"/>
            <ac:spMk id="134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4:18.743" v="52836"/>
          <ac:spMkLst>
            <pc:docMk/>
            <pc:sldMk cId="2532151403" sldId="261"/>
            <ac:spMk id="135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4:18.743" v="52837"/>
          <ac:spMkLst>
            <pc:docMk/>
            <pc:sldMk cId="2532151403" sldId="261"/>
            <ac:spMk id="137" creationId="{1599566E-5799-6A8B-C9AC-A1E8E4211C9D}"/>
          </ac:spMkLst>
        </pc:spChg>
        <pc:spChg chg="add mod">
          <ac:chgData name="Maria Tsadiri" userId="5df03e2e-915d-42b1-9f36-9236157f4c92" providerId="ADAL" clId="{FF1F871F-FFF7-4821-83C1-254116CBA66A}" dt="2026-03-06T09:04:18.743" v="52838"/>
          <ac:spMkLst>
            <pc:docMk/>
            <pc:sldMk cId="2532151403" sldId="261"/>
            <ac:spMk id="138" creationId="{2E83D2C5-44CD-D2DB-C853-371B063EE5AB}"/>
          </ac:spMkLst>
        </pc:spChg>
        <pc:spChg chg="add mod">
          <ac:chgData name="Maria Tsadiri" userId="5df03e2e-915d-42b1-9f36-9236157f4c92" providerId="ADAL" clId="{FF1F871F-FFF7-4821-83C1-254116CBA66A}" dt="2026-03-06T09:04:18.743" v="52839"/>
          <ac:spMkLst>
            <pc:docMk/>
            <pc:sldMk cId="2532151403" sldId="261"/>
            <ac:spMk id="139" creationId="{B2DE138B-9961-A01D-FB02-D30BBA4E4C6E}"/>
          </ac:spMkLst>
        </pc:spChg>
        <pc:spChg chg="add mod">
          <ac:chgData name="Maria Tsadiri" userId="5df03e2e-915d-42b1-9f36-9236157f4c92" providerId="ADAL" clId="{FF1F871F-FFF7-4821-83C1-254116CBA66A}" dt="2026-03-06T09:04:18.743" v="52840"/>
          <ac:spMkLst>
            <pc:docMk/>
            <pc:sldMk cId="2532151403" sldId="261"/>
            <ac:spMk id="140" creationId="{A22DC0D1-16A1-88DC-33FD-1A3B238F57B3}"/>
          </ac:spMkLst>
        </pc:spChg>
        <pc:spChg chg="add mod">
          <ac:chgData name="Maria Tsadiri" userId="5df03e2e-915d-42b1-9f36-9236157f4c92" providerId="ADAL" clId="{FF1F871F-FFF7-4821-83C1-254116CBA66A}" dt="2026-03-06T09:04:18.743" v="52841"/>
          <ac:spMkLst>
            <pc:docMk/>
            <pc:sldMk cId="2532151403" sldId="261"/>
            <ac:spMk id="141" creationId="{6BE66CF7-979E-AE7E-3235-72C774D5A82F}"/>
          </ac:spMkLst>
        </pc:spChg>
        <pc:spChg chg="add mod">
          <ac:chgData name="Maria Tsadiri" userId="5df03e2e-915d-42b1-9f36-9236157f4c92" providerId="ADAL" clId="{FF1F871F-FFF7-4821-83C1-254116CBA66A}" dt="2026-03-06T09:04:18.743" v="52842"/>
          <ac:spMkLst>
            <pc:docMk/>
            <pc:sldMk cId="2532151403" sldId="261"/>
            <ac:spMk id="142" creationId="{6699639B-4EB6-AA2B-BA57-BDEFF9988798}"/>
          </ac:spMkLst>
        </pc:spChg>
        <pc:spChg chg="add mod">
          <ac:chgData name="Maria Tsadiri" userId="5df03e2e-915d-42b1-9f36-9236157f4c92" providerId="ADAL" clId="{FF1F871F-FFF7-4821-83C1-254116CBA66A}" dt="2026-03-06T09:04:18.743" v="52843"/>
          <ac:spMkLst>
            <pc:docMk/>
            <pc:sldMk cId="2532151403" sldId="261"/>
            <ac:spMk id="144" creationId="{EACEFC67-8378-8611-9299-D02CB5E024E0}"/>
          </ac:spMkLst>
        </pc:spChg>
        <pc:spChg chg="add mod">
          <ac:chgData name="Maria Tsadiri" userId="5df03e2e-915d-42b1-9f36-9236157f4c92" providerId="ADAL" clId="{FF1F871F-FFF7-4821-83C1-254116CBA66A}" dt="2026-03-06T09:04:18.743" v="52844"/>
          <ac:spMkLst>
            <pc:docMk/>
            <pc:sldMk cId="2532151403" sldId="261"/>
            <ac:spMk id="145" creationId="{F388BDEF-5311-5D0A-5AE9-1CFD5D9A0ED7}"/>
          </ac:spMkLst>
        </pc:spChg>
        <pc:spChg chg="add mod">
          <ac:chgData name="Maria Tsadiri" userId="5df03e2e-915d-42b1-9f36-9236157f4c92" providerId="ADAL" clId="{FF1F871F-FFF7-4821-83C1-254116CBA66A}" dt="2026-03-06T09:04:18.743" v="52845"/>
          <ac:spMkLst>
            <pc:docMk/>
            <pc:sldMk cId="2532151403" sldId="261"/>
            <ac:spMk id="146" creationId="{34BDA676-8924-5494-0FC0-7970C45BA3C5}"/>
          </ac:spMkLst>
        </pc:spChg>
        <pc:spChg chg="add mod">
          <ac:chgData name="Maria Tsadiri" userId="5df03e2e-915d-42b1-9f36-9236157f4c92" providerId="ADAL" clId="{FF1F871F-FFF7-4821-83C1-254116CBA66A}" dt="2026-03-06T09:04:18.743" v="52846"/>
          <ac:spMkLst>
            <pc:docMk/>
            <pc:sldMk cId="2532151403" sldId="261"/>
            <ac:spMk id="147" creationId="{6CCE96A2-BDC4-67AC-BAFA-DDC90F862AC4}"/>
          </ac:spMkLst>
        </pc:spChg>
        <pc:spChg chg="add del mod modVis">
          <ac:chgData name="Maria Tsadiri" userId="5df03e2e-915d-42b1-9f36-9236157f4c92" providerId="ADAL" clId="{FF1F871F-FFF7-4821-83C1-254116CBA66A}" dt="2026-03-06T08:58:27.098" v="46210"/>
          <ac:spMkLst>
            <pc:docMk/>
            <pc:sldMk cId="2532151403" sldId="261"/>
            <ac:spMk id="148" creationId="{13E76E12-4B8A-85F1-18E6-07232EFCBA86}"/>
          </ac:spMkLst>
        </pc:spChg>
        <pc:spChg chg="add del mod modVis">
          <ac:chgData name="Maria Tsadiri" userId="5df03e2e-915d-42b1-9f36-9236157f4c92" providerId="ADAL" clId="{FF1F871F-FFF7-4821-83C1-254116CBA66A}" dt="2026-03-06T08:58:33.635" v="46291"/>
          <ac:spMkLst>
            <pc:docMk/>
            <pc:sldMk cId="2532151403" sldId="261"/>
            <ac:spMk id="151" creationId="{6B4B39BE-812B-6A7C-2812-5822560B9227}"/>
          </ac:spMkLst>
        </pc:spChg>
        <pc:spChg chg="add del mod modVis">
          <ac:chgData name="Maria Tsadiri" userId="5df03e2e-915d-42b1-9f36-9236157f4c92" providerId="ADAL" clId="{FF1F871F-FFF7-4821-83C1-254116CBA66A}" dt="2026-03-06T08:58:37.810" v="46352"/>
          <ac:spMkLst>
            <pc:docMk/>
            <pc:sldMk cId="2532151403" sldId="261"/>
            <ac:spMk id="153" creationId="{9F930AEB-8AAB-1514-01CF-313BDCC42319}"/>
          </ac:spMkLst>
        </pc:spChg>
        <pc:spChg chg="add del mod ord">
          <ac:chgData name="Maria Tsadiri" userId="5df03e2e-915d-42b1-9f36-9236157f4c92" providerId="ADAL" clId="{FF1F871F-FFF7-4821-83C1-254116CBA66A}" dt="2026-03-06T08:59:20.642" v="48165"/>
          <ac:spMkLst>
            <pc:docMk/>
            <pc:sldMk cId="2532151403" sldId="261"/>
            <ac:spMk id="158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8:49.680" v="46647"/>
          <ac:spMkLst>
            <pc:docMk/>
            <pc:sldMk cId="2532151403" sldId="261"/>
            <ac:spMk id="159" creationId="{C92CCDF3-2946-7E05-2B70-44F10A43C2C8}"/>
          </ac:spMkLst>
        </pc:spChg>
        <pc:spChg chg="add del mod ord">
          <ac:chgData name="Maria Tsadiri" userId="5df03e2e-915d-42b1-9f36-9236157f4c92" providerId="ADAL" clId="{FF1F871F-FFF7-4821-83C1-254116CBA66A}" dt="2026-03-06T08:59:20.635" v="48153"/>
          <ac:spMkLst>
            <pc:docMk/>
            <pc:sldMk cId="2532151403" sldId="261"/>
            <ac:spMk id="161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8:52.018" v="47142"/>
          <ac:spMkLst>
            <pc:docMk/>
            <pc:sldMk cId="2532151403" sldId="261"/>
            <ac:spMk id="162" creationId="{29F0ACC3-1351-7665-DBC0-4C709ABDDF57}"/>
          </ac:spMkLst>
        </pc:spChg>
        <pc:spChg chg="add del mod ord">
          <ac:chgData name="Maria Tsadiri" userId="5df03e2e-915d-42b1-9f36-9236157f4c92" providerId="ADAL" clId="{FF1F871F-FFF7-4821-83C1-254116CBA66A}" dt="2026-03-06T08:59:20.635" v="48155"/>
          <ac:spMkLst>
            <pc:docMk/>
            <pc:sldMk cId="2532151403" sldId="261"/>
            <ac:spMk id="163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08:59:20.635" v="48157"/>
          <ac:spMkLst>
            <pc:docMk/>
            <pc:sldMk cId="2532151403" sldId="261"/>
            <ac:spMk id="164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08:59:20.635" v="48159"/>
          <ac:spMkLst>
            <pc:docMk/>
            <pc:sldMk cId="2532151403" sldId="261"/>
            <ac:spMk id="165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08:59:20.635" v="48161"/>
          <ac:spMkLst>
            <pc:docMk/>
            <pc:sldMk cId="2532151403" sldId="261"/>
            <ac:spMk id="166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08:59:20.635" v="48163"/>
          <ac:spMkLst>
            <pc:docMk/>
            <pc:sldMk cId="2532151403" sldId="261"/>
            <ac:spMk id="167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08:59:20.642" v="48167"/>
          <ac:spMkLst>
            <pc:docMk/>
            <pc:sldMk cId="2532151403" sldId="261"/>
            <ac:spMk id="168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59:03.180" v="47265"/>
          <ac:spMkLst>
            <pc:docMk/>
            <pc:sldMk cId="2532151403" sldId="261"/>
            <ac:spMk id="170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9:01.680" v="47262"/>
          <ac:spMkLst>
            <pc:docMk/>
            <pc:sldMk cId="2532151403" sldId="261"/>
            <ac:spMk id="171" creationId="{C68A546A-AB5D-745C-3620-E574DFB8AB88}"/>
          </ac:spMkLst>
        </pc:spChg>
        <pc:spChg chg="add del mod modVis">
          <ac:chgData name="Maria Tsadiri" userId="5df03e2e-915d-42b1-9f36-9236157f4c92" providerId="ADAL" clId="{FF1F871F-FFF7-4821-83C1-254116CBA66A}" dt="2026-03-06T08:59:11.901" v="47811"/>
          <ac:spMkLst>
            <pc:docMk/>
            <pc:sldMk cId="2532151403" sldId="261"/>
            <ac:spMk id="174" creationId="{E3C3A24C-1143-A038-2F0C-EE4E0DB542A8}"/>
          </ac:spMkLst>
        </pc:spChg>
        <pc:spChg chg="add del mod">
          <ac:chgData name="Maria Tsadiri" userId="5df03e2e-915d-42b1-9f36-9236157f4c92" providerId="ADAL" clId="{FF1F871F-FFF7-4821-83C1-254116CBA66A}" dt="2026-03-06T08:59:17.667" v="47934"/>
          <ac:spMkLst>
            <pc:docMk/>
            <pc:sldMk cId="2532151403" sldId="261"/>
            <ac:spMk id="176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9:16.012" v="47931"/>
          <ac:spMkLst>
            <pc:docMk/>
            <pc:sldMk cId="2532151403" sldId="261"/>
            <ac:spMk id="177" creationId="{9EDE9CF2-5BDB-F20C-993C-E81944D80DB5}"/>
          </ac:spMkLst>
        </pc:spChg>
        <pc:spChg chg="add del mod modVis">
          <ac:chgData name="Maria Tsadiri" userId="5df03e2e-915d-42b1-9f36-9236157f4c92" providerId="ADAL" clId="{FF1F871F-FFF7-4821-83C1-254116CBA66A}" dt="2026-03-06T08:59:20.667" v="48195"/>
          <ac:spMkLst>
            <pc:docMk/>
            <pc:sldMk cId="2532151403" sldId="261"/>
            <ac:spMk id="180" creationId="{E24E245C-9CB0-6248-5F5D-D2332C61C129}"/>
          </ac:spMkLst>
        </pc:spChg>
        <pc:spChg chg="add del mod modVis">
          <ac:chgData name="Maria Tsadiri" userId="5df03e2e-915d-42b1-9f36-9236157f4c92" providerId="ADAL" clId="{FF1F871F-FFF7-4821-83C1-254116CBA66A}" dt="2026-03-06T08:59:26.166" v="48385"/>
          <ac:spMkLst>
            <pc:docMk/>
            <pc:sldMk cId="2532151403" sldId="261"/>
            <ac:spMk id="182" creationId="{B7CF8672-9BF9-7608-706E-66982B6FD7FE}"/>
          </ac:spMkLst>
        </pc:spChg>
        <pc:spChg chg="add del mod ord">
          <ac:chgData name="Maria Tsadiri" userId="5df03e2e-915d-42b1-9f36-9236157f4c92" providerId="ADAL" clId="{FF1F871F-FFF7-4821-83C1-254116CBA66A}" dt="2026-03-06T09:00:32.133" v="51117"/>
          <ac:spMkLst>
            <pc:docMk/>
            <pc:sldMk cId="2532151403" sldId="261"/>
            <ac:spMk id="184" creationId="{261BC22D-4884-4F54-D594-88421A39AEEB}"/>
          </ac:spMkLst>
        </pc:spChg>
        <pc:spChg chg="add del mod ord">
          <ac:chgData name="Maria Tsadiri" userId="5df03e2e-915d-42b1-9f36-9236157f4c92" providerId="ADAL" clId="{FF1F871F-FFF7-4821-83C1-254116CBA66A}" dt="2026-03-06T09:00:32.144" v="51132"/>
          <ac:spMkLst>
            <pc:docMk/>
            <pc:sldMk cId="2532151403" sldId="261"/>
            <ac:spMk id="185" creationId="{09177F89-160E-B8E6-2F3A-71B1B9CE4963}"/>
          </ac:spMkLst>
        </pc:spChg>
        <pc:spChg chg="add del mod">
          <ac:chgData name="Maria Tsadiri" userId="5df03e2e-915d-42b1-9f36-9236157f4c92" providerId="ADAL" clId="{FF1F871F-FFF7-4821-83C1-254116CBA66A}" dt="2026-03-06T09:00:32.149" v="51146"/>
          <ac:spMkLst>
            <pc:docMk/>
            <pc:sldMk cId="2532151403" sldId="261"/>
            <ac:spMk id="186" creationId="{06A42DA1-D837-E177-4797-8811B7DABA95}"/>
          </ac:spMkLst>
        </pc:spChg>
        <pc:spChg chg="add del mod">
          <ac:chgData name="Maria Tsadiri" userId="5df03e2e-915d-42b1-9f36-9236157f4c92" providerId="ADAL" clId="{FF1F871F-FFF7-4821-83C1-254116CBA66A}" dt="2026-03-06T09:04:18.743" v="52848"/>
          <ac:spMkLst>
            <pc:docMk/>
            <pc:sldMk cId="2532151403" sldId="261"/>
            <ac:spMk id="187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59:35.364" v="48587"/>
          <ac:spMkLst>
            <pc:docMk/>
            <pc:sldMk cId="2532151403" sldId="261"/>
            <ac:spMk id="188" creationId="{453B765D-FD0F-5F7C-5C1A-B8321E1250F6}"/>
          </ac:spMkLst>
        </pc:spChg>
        <pc:spChg chg="add del mod">
          <ac:chgData name="Maria Tsadiri" userId="5df03e2e-915d-42b1-9f36-9236157f4c92" providerId="ADAL" clId="{FF1F871F-FFF7-4821-83C1-254116CBA66A}" dt="2026-03-06T09:04:18.743" v="52847"/>
          <ac:spMkLst>
            <pc:docMk/>
            <pc:sldMk cId="2532151403" sldId="261"/>
            <ac:spMk id="189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9:00:31.575" v="51111" actId="962"/>
          <ac:spMkLst>
            <pc:docMk/>
            <pc:sldMk cId="2532151403" sldId="261"/>
            <ac:spMk id="199" creationId="{5C8B554F-35A6-DDC6-A564-30951DAEEA21}"/>
          </ac:spMkLst>
        </pc:spChg>
        <pc:spChg chg="add mod ord">
          <ac:chgData name="Maria Tsadiri" userId="5df03e2e-915d-42b1-9f36-9236157f4c92" providerId="ADAL" clId="{FF1F871F-FFF7-4821-83C1-254116CBA66A}" dt="2026-03-06T09:00:31.575" v="51112"/>
          <ac:spMkLst>
            <pc:docMk/>
            <pc:sldMk cId="2532151403" sldId="261"/>
            <ac:spMk id="200" creationId="{9E91BDFC-CE6F-6E55-B914-AB0E9EFFB9AC}"/>
          </ac:spMkLst>
        </pc:spChg>
        <pc:spChg chg="add mod ord">
          <ac:chgData name="Maria Tsadiri" userId="5df03e2e-915d-42b1-9f36-9236157f4c92" providerId="ADAL" clId="{FF1F871F-FFF7-4821-83C1-254116CBA66A}" dt="2026-03-06T09:00:31.543" v="51072" actId="208"/>
          <ac:spMkLst>
            <pc:docMk/>
            <pc:sldMk cId="2532151403" sldId="261"/>
            <ac:spMk id="201" creationId="{5DFC2298-8837-A449-2115-034F614C4D67}"/>
          </ac:spMkLst>
        </pc:spChg>
        <pc:spChg chg="add mod">
          <ac:chgData name="Maria Tsadiri" userId="5df03e2e-915d-42b1-9f36-9236157f4c92" providerId="ADAL" clId="{FF1F871F-FFF7-4821-83C1-254116CBA66A}" dt="2026-03-06T09:00:31.543" v="51064" actId="207"/>
          <ac:spMkLst>
            <pc:docMk/>
            <pc:sldMk cId="2532151403" sldId="261"/>
            <ac:spMk id="202" creationId="{77C246B2-5962-996C-7F7F-B36FAA42026D}"/>
          </ac:spMkLst>
        </pc:spChg>
        <pc:spChg chg="add mod">
          <ac:chgData name="Maria Tsadiri" userId="5df03e2e-915d-42b1-9f36-9236157f4c92" providerId="ADAL" clId="{FF1F871F-FFF7-4821-83C1-254116CBA66A}" dt="2026-03-06T09:00:31.522" v="51039" actId="139"/>
          <ac:spMkLst>
            <pc:docMk/>
            <pc:sldMk cId="2532151403" sldId="261"/>
            <ac:spMk id="203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0:31.496" v="51013" actId="139"/>
          <ac:spMkLst>
            <pc:docMk/>
            <pc:sldMk cId="2532151403" sldId="261"/>
            <ac:spMk id="204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0:31.480" v="50988" actId="139"/>
          <ac:spMkLst>
            <pc:docMk/>
            <pc:sldMk cId="2532151403" sldId="261"/>
            <ac:spMk id="205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0:31.464" v="50963" actId="139"/>
          <ac:spMkLst>
            <pc:docMk/>
            <pc:sldMk cId="2532151403" sldId="261"/>
            <ac:spMk id="206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0:31.575" v="51112"/>
          <ac:spMkLst>
            <pc:docMk/>
            <pc:sldMk cId="2532151403" sldId="261"/>
            <ac:spMk id="207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0:31.575" v="51112"/>
          <ac:spMkLst>
            <pc:docMk/>
            <pc:sldMk cId="2532151403" sldId="261"/>
            <ac:spMk id="208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0:31.399" v="50888" actId="139"/>
          <ac:spMkLst>
            <pc:docMk/>
            <pc:sldMk cId="2532151403" sldId="261"/>
            <ac:spMk id="209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0:31.394" v="50863" actId="139"/>
          <ac:spMkLst>
            <pc:docMk/>
            <pc:sldMk cId="2532151403" sldId="261"/>
            <ac:spMk id="210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0:31.369" v="50836" actId="139"/>
          <ac:spMkLst>
            <pc:docMk/>
            <pc:sldMk cId="2532151403" sldId="261"/>
            <ac:spMk id="211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0:31.351" v="50809" actId="139"/>
          <ac:spMkLst>
            <pc:docMk/>
            <pc:sldMk cId="2532151403" sldId="261"/>
            <ac:spMk id="212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0:31.335" v="50782" actId="139"/>
          <ac:spMkLst>
            <pc:docMk/>
            <pc:sldMk cId="2532151403" sldId="261"/>
            <ac:spMk id="213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0:31.320" v="50755" actId="139"/>
          <ac:spMkLst>
            <pc:docMk/>
            <pc:sldMk cId="2532151403" sldId="261"/>
            <ac:spMk id="214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0:31.575" v="51112"/>
          <ac:spMkLst>
            <pc:docMk/>
            <pc:sldMk cId="2532151403" sldId="261"/>
            <ac:spMk id="215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0:31.280" v="50701" actId="139"/>
          <ac:spMkLst>
            <pc:docMk/>
            <pc:sldMk cId="2532151403" sldId="261"/>
            <ac:spMk id="216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0:31.575" v="51112"/>
          <ac:spMkLst>
            <pc:docMk/>
            <pc:sldMk cId="2532151403" sldId="261"/>
            <ac:spMk id="217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0:31.239" v="50647" actId="139"/>
          <ac:spMkLst>
            <pc:docMk/>
            <pc:sldMk cId="2532151403" sldId="261"/>
            <ac:spMk id="218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0:31.225" v="50620" actId="139"/>
          <ac:spMkLst>
            <pc:docMk/>
            <pc:sldMk cId="2532151403" sldId="261"/>
            <ac:spMk id="219" creationId="{34BB78CB-1F63-1E38-1ED3-B93D7D922977}"/>
          </ac:spMkLst>
        </pc:spChg>
        <pc:spChg chg="add mod ord">
          <ac:chgData name="Maria Tsadiri" userId="5df03e2e-915d-42b1-9f36-9236157f4c92" providerId="ADAL" clId="{FF1F871F-FFF7-4821-83C1-254116CBA66A}" dt="2026-03-06T09:04:18.743" v="52831"/>
          <ac:spMkLst>
            <pc:docMk/>
            <pc:sldMk cId="2532151403" sldId="261"/>
            <ac:spMk id="238" creationId="{5FCFC8AD-213E-D9DC-55A9-457B5E152822}"/>
          </ac:spMkLst>
        </pc:spChg>
        <pc:spChg chg="add mod ord">
          <ac:chgData name="Maria Tsadiri" userId="5df03e2e-915d-42b1-9f36-9236157f4c92" providerId="ADAL" clId="{FF1F871F-FFF7-4821-83C1-254116CBA66A}" dt="2026-03-06T09:04:18.743" v="52833"/>
          <ac:spMkLst>
            <pc:docMk/>
            <pc:sldMk cId="2532151403" sldId="261"/>
            <ac:spMk id="239" creationId="{7F44B687-6314-D853-06E9-4F4DC3C26030}"/>
          </ac:spMkLst>
        </pc:spChg>
        <pc:spChg chg="add mod">
          <ac:chgData name="Maria Tsadiri" userId="5df03e2e-915d-42b1-9f36-9236157f4c92" providerId="ADAL" clId="{FF1F871F-FFF7-4821-83C1-254116CBA66A}" dt="2026-03-06T09:04:18.743" v="52829"/>
          <ac:spMkLst>
            <pc:docMk/>
            <pc:sldMk cId="2532151403" sldId="261"/>
            <ac:spMk id="240" creationId="{99287846-C199-B7A0-8DFC-F5014A7C1B0C}"/>
          </ac:spMkLst>
        </pc:spChg>
        <pc:spChg chg="add del mod modVis">
          <ac:chgData name="Maria Tsadiri" userId="5df03e2e-915d-42b1-9f36-9236157f4c92" providerId="ADAL" clId="{FF1F871F-FFF7-4821-83C1-254116CBA66A}" dt="2026-03-06T09:00:32.480" v="51427"/>
          <ac:spMkLst>
            <pc:docMk/>
            <pc:sldMk cId="2532151403" sldId="261"/>
            <ac:spMk id="241" creationId="{BEEF8D8D-81C4-265C-261A-930A8B78BC6D}"/>
          </ac:spMkLst>
        </pc:spChg>
        <pc:spChg chg="add del mod">
          <ac:chgData name="Maria Tsadiri" userId="5df03e2e-915d-42b1-9f36-9236157f4c92" providerId="ADAL" clId="{FF1F871F-FFF7-4821-83C1-254116CBA66A}" dt="2026-03-06T09:00:32.232" v="51213"/>
          <ac:spMkLst>
            <pc:docMk/>
            <pc:sldMk cId="2532151403" sldId="261"/>
            <ac:spMk id="242" creationId="{34BB78CB-1F63-1E38-1ED3-B93D7D922977}"/>
          </ac:spMkLst>
        </pc:spChg>
        <pc:graphicFrameChg chg="mod">
          <ac:chgData name="Maria Tsadiri" userId="5df03e2e-915d-42b1-9f36-9236157f4c92" providerId="ADAL" clId="{FF1F871F-FFF7-4821-83C1-254116CBA66A}" dt="2026-03-06T09:04:18.753" v="52850"/>
          <ac:graphicFrameMkLst>
            <pc:docMk/>
            <pc:sldMk cId="2532151403" sldId="261"/>
            <ac:graphicFrameMk id="9" creationId="{9F814776-2450-8958-0B01-7E7812F70C1E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2:55.289" v="40213"/>
          <ac:graphicFrameMkLst>
            <pc:docMk/>
            <pc:sldMk cId="2532151403" sldId="261"/>
            <ac:graphicFrameMk id="21" creationId="{EB04618C-93E4-146C-0FF9-603E37AC6A91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4:12.320" v="40341"/>
          <ac:graphicFrameMkLst>
            <pc:docMk/>
            <pc:sldMk cId="2532151403" sldId="261"/>
            <ac:graphicFrameMk id="23" creationId="{E545A00F-39C2-7D17-4304-A781E2D33214}"/>
          </ac:graphicFrameMkLst>
        </pc:graphicFrameChg>
        <pc:graphicFrameChg chg="del">
          <ac:chgData name="Maria Tsadiri" userId="5df03e2e-915d-42b1-9f36-9236157f4c92" providerId="ADAL" clId="{FF1F871F-FFF7-4821-83C1-254116CBA66A}" dt="2026-03-06T08:52:44.454" v="40071"/>
          <ac:graphicFrameMkLst>
            <pc:docMk/>
            <pc:sldMk cId="2532151403" sldId="261"/>
            <ac:graphicFrameMk id="27" creationId="{118FEA07-DB96-D705-1A36-5A20019A2CE2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4:15.625" v="40483"/>
          <ac:graphicFrameMkLst>
            <pc:docMk/>
            <pc:sldMk cId="2532151403" sldId="261"/>
            <ac:graphicFrameMk id="32" creationId="{E97CCC35-D3E8-36CD-6711-59CD968B1A1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4:20.185" v="40614"/>
          <ac:graphicFrameMkLst>
            <pc:docMk/>
            <pc:sldMk cId="2532151403" sldId="261"/>
            <ac:graphicFrameMk id="35" creationId="{8AC079B6-3E3E-E900-278E-C8A7AF2F653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4:22.911" v="40746"/>
          <ac:graphicFrameMkLst>
            <pc:docMk/>
            <pc:sldMk cId="2532151403" sldId="261"/>
            <ac:graphicFrameMk id="38" creationId="{8764855E-F76E-0118-7B8C-8F0E65B6C18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4:28.358" v="40879"/>
          <ac:graphicFrameMkLst>
            <pc:docMk/>
            <pc:sldMk cId="2532151403" sldId="261"/>
            <ac:graphicFrameMk id="41" creationId="{230A6960-05FC-BB4C-FBCB-A60928C20A0E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4:33.640" v="41013"/>
          <ac:graphicFrameMkLst>
            <pc:docMk/>
            <pc:sldMk cId="2532151403" sldId="261"/>
            <ac:graphicFrameMk id="44" creationId="{FB0DA379-5463-94FD-45D5-4791BE45770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4:39.371" v="41148"/>
          <ac:graphicFrameMkLst>
            <pc:docMk/>
            <pc:sldMk cId="2532151403" sldId="261"/>
            <ac:graphicFrameMk id="47" creationId="{B9DB9979-8A03-DF60-F0F1-B5312850E5E0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4:43.999" v="41284"/>
          <ac:graphicFrameMkLst>
            <pc:docMk/>
            <pc:sldMk cId="2532151403" sldId="261"/>
            <ac:graphicFrameMk id="54" creationId="{2D955D72-1AF3-22A3-7BD2-7C19525EFAC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4:48.464" v="41421"/>
          <ac:graphicFrameMkLst>
            <pc:docMk/>
            <pc:sldMk cId="2532151403" sldId="261"/>
            <ac:graphicFrameMk id="57" creationId="{FE382FAF-256A-30B0-5F9D-4CAB40EECC5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4:52.945" v="41559"/>
          <ac:graphicFrameMkLst>
            <pc:docMk/>
            <pc:sldMk cId="2532151403" sldId="261"/>
            <ac:graphicFrameMk id="60" creationId="{CB5822C7-EF7B-DF0D-D865-186AF13255C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5:09.782" v="41698"/>
          <ac:graphicFrameMkLst>
            <pc:docMk/>
            <pc:sldMk cId="2532151403" sldId="261"/>
            <ac:graphicFrameMk id="63" creationId="{EEEF5D58-C399-EB51-4CFF-640D81BE2E6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5:13.600" v="41838"/>
          <ac:graphicFrameMkLst>
            <pc:docMk/>
            <pc:sldMk cId="2532151403" sldId="261"/>
            <ac:graphicFrameMk id="66" creationId="{BFB36A78-514F-CB21-30FF-8356B6EA6EC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5:15.638" v="41979"/>
          <ac:graphicFrameMkLst>
            <pc:docMk/>
            <pc:sldMk cId="2532151403" sldId="261"/>
            <ac:graphicFrameMk id="69" creationId="{3981B5F8-4722-E0F1-DD42-BDB02527580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5:55.230" v="42042"/>
          <ac:graphicFrameMkLst>
            <pc:docMk/>
            <pc:sldMk cId="2532151403" sldId="261"/>
            <ac:graphicFrameMk id="72" creationId="{CDE817B4-D0C1-C418-A8C4-601FC01FB93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6:05.930" v="42211"/>
          <ac:graphicFrameMkLst>
            <pc:docMk/>
            <pc:sldMk cId="2532151403" sldId="261"/>
            <ac:graphicFrameMk id="73" creationId="{963BAC8E-EC14-22FE-4328-CD93B5BAB561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6:09.056" v="42751"/>
          <ac:graphicFrameMkLst>
            <pc:docMk/>
            <pc:sldMk cId="2532151403" sldId="261"/>
            <ac:graphicFrameMk id="76" creationId="{96D37A31-B295-BBD2-A4EF-972079ABD2C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6:11.807" v="42917"/>
          <ac:graphicFrameMkLst>
            <pc:docMk/>
            <pc:sldMk cId="2532151403" sldId="261"/>
            <ac:graphicFrameMk id="95" creationId="{E0D4B4E4-9A39-06CE-11D8-B4FCAAB0FA1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6:13.568" v="43068"/>
          <ac:graphicFrameMkLst>
            <pc:docMk/>
            <pc:sldMk cId="2532151403" sldId="261"/>
            <ac:graphicFrameMk id="97" creationId="{31D89062-363E-6832-46E3-E3E91633F4DE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6:16.183" v="43204"/>
          <ac:graphicFrameMkLst>
            <pc:docMk/>
            <pc:sldMk cId="2532151403" sldId="261"/>
            <ac:graphicFrameMk id="99" creationId="{D01CAE2E-46A5-745F-F95C-0D17D8A6A25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6:18.490" v="43327"/>
          <ac:graphicFrameMkLst>
            <pc:docMk/>
            <pc:sldMk cId="2532151403" sldId="261"/>
            <ac:graphicFrameMk id="101" creationId="{0A3D516D-1DBC-E005-CCF5-6174D054C2E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6:20.306" v="43433"/>
          <ac:graphicFrameMkLst>
            <pc:docMk/>
            <pc:sldMk cId="2532151403" sldId="261"/>
            <ac:graphicFrameMk id="103" creationId="{5941C6C6-2219-A6BB-06E1-2BFB6CB2878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6:27.067" v="43576"/>
          <ac:graphicFrameMkLst>
            <pc:docMk/>
            <pc:sldMk cId="2532151403" sldId="261"/>
            <ac:graphicFrameMk id="105" creationId="{79C4442A-49B4-9E09-6BB3-9F13C96CCCF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6:36.695" v="43720"/>
          <ac:graphicFrameMkLst>
            <pc:docMk/>
            <pc:sldMk cId="2532151403" sldId="261"/>
            <ac:graphicFrameMk id="108" creationId="{665D57C0-9CDA-AC68-1047-C91EE4EA9F0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6:39.030" v="43865"/>
          <ac:graphicFrameMkLst>
            <pc:docMk/>
            <pc:sldMk cId="2532151403" sldId="261"/>
            <ac:graphicFrameMk id="111" creationId="{5CD85E1A-FB4D-8B00-6B36-51CE63A40FE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6:41.059" v="44011"/>
          <ac:graphicFrameMkLst>
            <pc:docMk/>
            <pc:sldMk cId="2532151403" sldId="261"/>
            <ac:graphicFrameMk id="114" creationId="{D6D9DDA1-F1BB-71F6-76D4-E6F910007CF1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6:44.359" v="44158"/>
          <ac:graphicFrameMkLst>
            <pc:docMk/>
            <pc:sldMk cId="2532151403" sldId="261"/>
            <ac:graphicFrameMk id="117" creationId="{F8C8124A-2D9B-B776-BCFC-C11493369452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6:45.846" v="44306"/>
          <ac:graphicFrameMkLst>
            <pc:docMk/>
            <pc:sldMk cId="2532151403" sldId="261"/>
            <ac:graphicFrameMk id="122" creationId="{05B49A4B-9BBD-D096-2B70-3A8D26C63AE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7:08.159" v="44376"/>
          <ac:graphicFrameMkLst>
            <pc:docMk/>
            <pc:sldMk cId="2532151403" sldId="261"/>
            <ac:graphicFrameMk id="125" creationId="{3A1693BC-4231-C282-CE36-CA285CDF90F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7:14.462" v="45042"/>
          <ac:graphicFrameMkLst>
            <pc:docMk/>
            <pc:sldMk cId="2532151403" sldId="261"/>
            <ac:graphicFrameMk id="126" creationId="{196C92E2-639B-D2F7-B8A0-C4000713DDF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7:22.987" v="45519"/>
          <ac:graphicFrameMkLst>
            <pc:docMk/>
            <pc:sldMk cId="2532151403" sldId="261"/>
            <ac:graphicFrameMk id="128" creationId="{D521D54F-53F7-21D6-67B9-011E27413B2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7:28.711" v="45581"/>
          <ac:graphicFrameMkLst>
            <pc:docMk/>
            <pc:sldMk cId="2532151403" sldId="261"/>
            <ac:graphicFrameMk id="130" creationId="{B24C6EE5-3F62-9C1A-E67D-ABD3C3B8840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8:01.567" v="45686"/>
          <ac:graphicFrameMkLst>
            <pc:docMk/>
            <pc:sldMk cId="2532151403" sldId="261"/>
            <ac:graphicFrameMk id="131" creationId="{57D4934F-AB24-BC3C-1AFF-D759189BE7CE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8:27.037" v="46184"/>
          <ac:graphicFrameMkLst>
            <pc:docMk/>
            <pc:sldMk cId="2532151403" sldId="261"/>
            <ac:graphicFrameMk id="136" creationId="{72F6B24B-6A1E-AEF6-A569-CEB92DD41405}"/>
          </ac:graphicFrameMkLst>
        </pc:graphicFrameChg>
        <pc:graphicFrameChg chg="mod ord">
          <ac:chgData name="Maria Tsadiri" userId="5df03e2e-915d-42b1-9f36-9236157f4c92" providerId="ADAL" clId="{FF1F871F-FFF7-4821-83C1-254116CBA66A}" dt="2026-03-06T09:04:18.743" v="52824"/>
          <ac:graphicFrameMkLst>
            <pc:docMk/>
            <pc:sldMk cId="2532151403" sldId="261"/>
            <ac:graphicFrameMk id="143" creationId="{C581F252-F8E6-7F71-36DF-43B48286FEF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8:31.780" v="46214"/>
          <ac:graphicFrameMkLst>
            <pc:docMk/>
            <pc:sldMk cId="2532151403" sldId="261"/>
            <ac:graphicFrameMk id="149" creationId="{60C7D9A3-E09C-1A41-6914-C0082955FD6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8:33.590" v="46265"/>
          <ac:graphicFrameMkLst>
            <pc:docMk/>
            <pc:sldMk cId="2532151403" sldId="261"/>
            <ac:graphicFrameMk id="150" creationId="{5D80BEF1-BE1A-0E66-5F12-D85A18D3AD1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8:37.750" v="46326"/>
          <ac:graphicFrameMkLst>
            <pc:docMk/>
            <pc:sldMk cId="2532151403" sldId="261"/>
            <ac:graphicFrameMk id="152" creationId="{B5619BD9-C0AF-9609-E8C3-D271F1B5515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8:42.805" v="46356"/>
          <ac:graphicFrameMkLst>
            <pc:docMk/>
            <pc:sldMk cId="2532151403" sldId="261"/>
            <ac:graphicFrameMk id="154" creationId="{DD914E27-39CE-A0BD-158D-B620B110A08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8:44.441" v="46410"/>
          <ac:graphicFrameMkLst>
            <pc:docMk/>
            <pc:sldMk cId="2532151403" sldId="261"/>
            <ac:graphicFrameMk id="155" creationId="{3FBB7BEB-1AE7-440D-807C-75CDA8DDD2A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8:46.490" v="46490"/>
          <ac:graphicFrameMkLst>
            <pc:docMk/>
            <pc:sldMk cId="2532151403" sldId="261"/>
            <ac:graphicFrameMk id="156" creationId="{18BAB315-AD65-3074-D0B8-14AFA843A4A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8:49.659" v="46619"/>
          <ac:graphicFrameMkLst>
            <pc:docMk/>
            <pc:sldMk cId="2532151403" sldId="261"/>
            <ac:graphicFrameMk id="157" creationId="{C7EE854B-7B01-4DC4-2F80-A6FB8B0BF6B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8:51.997" v="47100"/>
          <ac:graphicFrameMkLst>
            <pc:docMk/>
            <pc:sldMk cId="2532151403" sldId="261"/>
            <ac:graphicFrameMk id="160" creationId="{43A2996B-1F8F-69C5-CA45-CB220FD02F5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9:01.648" v="47219"/>
          <ac:graphicFrameMkLst>
            <pc:docMk/>
            <pc:sldMk cId="2532151403" sldId="261"/>
            <ac:graphicFrameMk id="169" creationId="{944D2355-5B0B-6901-4E56-69A3DF4BCC4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9:03.180" v="47267"/>
          <ac:graphicFrameMkLst>
            <pc:docMk/>
            <pc:sldMk cId="2532151403" sldId="261"/>
            <ac:graphicFrameMk id="172" creationId="{2202264B-BB94-D7A9-E688-22D9B933164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9:11.867" v="47769"/>
          <ac:graphicFrameMkLst>
            <pc:docMk/>
            <pc:sldMk cId="2532151403" sldId="261"/>
            <ac:graphicFrameMk id="173" creationId="{3C8A744B-08DD-244B-D303-5EDF3377817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9:15.980" v="47888"/>
          <ac:graphicFrameMkLst>
            <pc:docMk/>
            <pc:sldMk cId="2532151403" sldId="261"/>
            <ac:graphicFrameMk id="175" creationId="{4F6C8B18-3A37-0899-278E-16343825C6D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9:17.671" v="47936"/>
          <ac:graphicFrameMkLst>
            <pc:docMk/>
            <pc:sldMk cId="2532151403" sldId="261"/>
            <ac:graphicFrameMk id="178" creationId="{925523CB-EFEC-DFC1-B0D4-703F5412DC6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9:20.642" v="48169"/>
          <ac:graphicFrameMkLst>
            <pc:docMk/>
            <pc:sldMk cId="2532151403" sldId="261"/>
            <ac:graphicFrameMk id="179" creationId="{DF076E17-0F73-D9E1-FF42-90E085DE3C30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9:26.138" v="48359"/>
          <ac:graphicFrameMkLst>
            <pc:docMk/>
            <pc:sldMk cId="2532151403" sldId="261"/>
            <ac:graphicFrameMk id="181" creationId="{6F77BD03-6BB9-BAF0-B064-BB0DD094931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9:35.332" v="48554"/>
          <ac:graphicFrameMkLst>
            <pc:docMk/>
            <pc:sldMk cId="2532151403" sldId="261"/>
            <ac:graphicFrameMk id="183" creationId="{B69B7CF0-D12C-E6B5-7919-6365FABBE91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9:40.157" v="48605"/>
          <ac:graphicFrameMkLst>
            <pc:docMk/>
            <pc:sldMk cId="2532151403" sldId="261"/>
            <ac:graphicFrameMk id="190" creationId="{2AF53192-8DCD-85F9-7196-4F99B6881A90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9:41.930" v="48654"/>
          <ac:graphicFrameMkLst>
            <pc:docMk/>
            <pc:sldMk cId="2532151403" sldId="261"/>
            <ac:graphicFrameMk id="191" creationId="{C071952B-CDE3-65AD-D1CF-E6E2A368907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9:44.480" v="48703"/>
          <ac:graphicFrameMkLst>
            <pc:docMk/>
            <pc:sldMk cId="2532151403" sldId="261"/>
            <ac:graphicFrameMk id="192" creationId="{DFA09441-275C-7FE5-727F-406076FDBD2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9:48.830" v="48752"/>
          <ac:graphicFrameMkLst>
            <pc:docMk/>
            <pc:sldMk cId="2532151403" sldId="261"/>
            <ac:graphicFrameMk id="193" creationId="{3DE36085-F86C-78C7-B14D-1A6EC852317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9:51.072" v="48827"/>
          <ac:graphicFrameMkLst>
            <pc:docMk/>
            <pc:sldMk cId="2532151403" sldId="261"/>
            <ac:graphicFrameMk id="194" creationId="{71A9BA1D-E515-C452-5359-EE8209EEE4E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9:52.745" v="48902"/>
          <ac:graphicFrameMkLst>
            <pc:docMk/>
            <pc:sldMk cId="2532151403" sldId="261"/>
            <ac:graphicFrameMk id="195" creationId="{A24F32AB-28DA-55B7-B6D6-3DF26141C63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59:59.102" v="48937"/>
          <ac:graphicFrameMkLst>
            <pc:docMk/>
            <pc:sldMk cId="2532151403" sldId="261"/>
            <ac:graphicFrameMk id="196" creationId="{FD056E69-DB4F-273F-E5BD-81A17E721C0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9:00:19.651" v="48972"/>
          <ac:graphicFrameMkLst>
            <pc:docMk/>
            <pc:sldMk cId="2532151403" sldId="261"/>
            <ac:graphicFrameMk id="197" creationId="{6D8F4644-50A2-B679-F957-DCE4E3B7BC82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9:00:32.452" v="51394"/>
          <ac:graphicFrameMkLst>
            <pc:docMk/>
            <pc:sldMk cId="2532151403" sldId="261"/>
            <ac:graphicFrameMk id="198" creationId="{09470A36-7D51-AECF-714F-7E2C39FAC32B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6T09:00:31.130" v="50439" actId="1076"/>
          <ac:graphicFrameMkLst>
            <pc:docMk/>
            <pc:sldMk cId="2532151403" sldId="261"/>
            <ac:graphicFrameMk id="237" creationId="{95245F66-3960-CF7E-25E7-C67DED92BED0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9:00:53.802" v="51431"/>
          <ac:graphicFrameMkLst>
            <pc:docMk/>
            <pc:sldMk cId="2532151403" sldId="261"/>
            <ac:graphicFrameMk id="243" creationId="{26DFB764-349F-B4BD-8D5B-5E3C3F369AA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9:01:01.940" v="51478"/>
          <ac:graphicFrameMkLst>
            <pc:docMk/>
            <pc:sldMk cId="2532151403" sldId="261"/>
            <ac:graphicFrameMk id="244" creationId="{0F5DDD66-01A0-DCE3-5D92-5C97358AA75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9:03:59.051" v="52782"/>
          <ac:graphicFrameMkLst>
            <pc:docMk/>
            <pc:sldMk cId="2532151403" sldId="261"/>
            <ac:graphicFrameMk id="245" creationId="{3AC942AB-A892-8A8A-175A-D6595BFB621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9:04:18.711" v="52817"/>
          <ac:graphicFrameMkLst>
            <pc:docMk/>
            <pc:sldMk cId="2532151403" sldId="261"/>
            <ac:graphicFrameMk id="246" creationId="{0C4324F0-CE50-3418-2DD6-78F818E9F576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6T09:04:18.743" v="52828"/>
          <ac:graphicFrameMkLst>
            <pc:docMk/>
            <pc:sldMk cId="2532151403" sldId="261"/>
            <ac:graphicFrameMk id="247" creationId="{67FE8F3C-84D3-F57B-27B7-BCC1D91B53DA}"/>
          </ac:graphicFrameMkLst>
        </pc:graphicFrameChg>
        <pc:cxnChg chg="add mod ord">
          <ac:chgData name="Maria Tsadiri" userId="5df03e2e-915d-42b1-9f36-9236157f4c92" providerId="ADAL" clId="{FF1F871F-FFF7-4821-83C1-254116CBA66A}" dt="2026-03-06T09:00:31.202" v="50593" actId="13822"/>
          <ac:cxnSpMkLst>
            <pc:docMk/>
            <pc:sldMk cId="2532151403" sldId="261"/>
            <ac:cxnSpMk id="220" creationId="{F9F367D6-0CDB-4BF0-249B-1B4BB93F3225}"/>
          </ac:cxnSpMkLst>
        </pc:cxnChg>
        <pc:cxnChg chg="add mod ord">
          <ac:chgData name="Maria Tsadiri" userId="5df03e2e-915d-42b1-9f36-9236157f4c92" providerId="ADAL" clId="{FF1F871F-FFF7-4821-83C1-254116CBA66A}" dt="2026-03-06T09:00:31.193" v="50584" actId="13822"/>
          <ac:cxnSpMkLst>
            <pc:docMk/>
            <pc:sldMk cId="2532151403" sldId="261"/>
            <ac:cxnSpMk id="221" creationId="{3D6B7845-D833-CA3F-DDD7-B0C8C5949290}"/>
          </ac:cxnSpMkLst>
        </pc:cxnChg>
        <pc:cxnChg chg="add mod ord">
          <ac:chgData name="Maria Tsadiri" userId="5df03e2e-915d-42b1-9f36-9236157f4c92" providerId="ADAL" clId="{FF1F871F-FFF7-4821-83C1-254116CBA66A}" dt="2026-03-06T09:00:31.193" v="50575" actId="13822"/>
          <ac:cxnSpMkLst>
            <pc:docMk/>
            <pc:sldMk cId="2532151403" sldId="261"/>
            <ac:cxnSpMk id="222" creationId="{1D30B0EF-A4D5-717D-67C0-56FBB820CC6B}"/>
          </ac:cxnSpMkLst>
        </pc:cxnChg>
        <pc:cxnChg chg="add mod ord">
          <ac:chgData name="Maria Tsadiri" userId="5df03e2e-915d-42b1-9f36-9236157f4c92" providerId="ADAL" clId="{FF1F871F-FFF7-4821-83C1-254116CBA66A}" dt="2026-03-06T09:00:31.193" v="50566" actId="13822"/>
          <ac:cxnSpMkLst>
            <pc:docMk/>
            <pc:sldMk cId="2532151403" sldId="261"/>
            <ac:cxnSpMk id="223" creationId="{31A934ED-6445-1E70-CAD0-5AFE4E491E93}"/>
          </ac:cxnSpMkLst>
        </pc:cxnChg>
        <pc:cxnChg chg="add mod ord">
          <ac:chgData name="Maria Tsadiri" userId="5df03e2e-915d-42b1-9f36-9236157f4c92" providerId="ADAL" clId="{FF1F871F-FFF7-4821-83C1-254116CBA66A}" dt="2026-03-06T09:00:31.193" v="50557" actId="13822"/>
          <ac:cxnSpMkLst>
            <pc:docMk/>
            <pc:sldMk cId="2532151403" sldId="261"/>
            <ac:cxnSpMk id="224" creationId="{F84CE9B8-8BA0-E92B-C721-93EAE167E747}"/>
          </ac:cxnSpMkLst>
        </pc:cxnChg>
        <pc:cxnChg chg="add mod ord">
          <ac:chgData name="Maria Tsadiri" userId="5df03e2e-915d-42b1-9f36-9236157f4c92" providerId="ADAL" clId="{FF1F871F-FFF7-4821-83C1-254116CBA66A}" dt="2026-03-06T09:00:31.180" v="50548" actId="13822"/>
          <ac:cxnSpMkLst>
            <pc:docMk/>
            <pc:sldMk cId="2532151403" sldId="261"/>
            <ac:cxnSpMk id="225" creationId="{B4E072EF-671B-A368-E149-572DEBEF7D99}"/>
          </ac:cxnSpMkLst>
        </pc:cxnChg>
        <pc:cxnChg chg="add mod ord">
          <ac:chgData name="Maria Tsadiri" userId="5df03e2e-915d-42b1-9f36-9236157f4c92" providerId="ADAL" clId="{FF1F871F-FFF7-4821-83C1-254116CBA66A}" dt="2026-03-06T09:00:31.180" v="50539" actId="13822"/>
          <ac:cxnSpMkLst>
            <pc:docMk/>
            <pc:sldMk cId="2532151403" sldId="261"/>
            <ac:cxnSpMk id="226" creationId="{135C4921-1E10-6A20-7730-7DF0E57D6131}"/>
          </ac:cxnSpMkLst>
        </pc:cxnChg>
        <pc:cxnChg chg="add mod ord">
          <ac:chgData name="Maria Tsadiri" userId="5df03e2e-915d-42b1-9f36-9236157f4c92" providerId="ADAL" clId="{FF1F871F-FFF7-4821-83C1-254116CBA66A}" dt="2026-03-06T09:00:31.180" v="50530" actId="13822"/>
          <ac:cxnSpMkLst>
            <pc:docMk/>
            <pc:sldMk cId="2532151403" sldId="261"/>
            <ac:cxnSpMk id="227" creationId="{A2CC1056-BD80-84F2-F0D4-1D7A762A2459}"/>
          </ac:cxnSpMkLst>
        </pc:cxnChg>
        <pc:cxnChg chg="add mod ord">
          <ac:chgData name="Maria Tsadiri" userId="5df03e2e-915d-42b1-9f36-9236157f4c92" providerId="ADAL" clId="{FF1F871F-FFF7-4821-83C1-254116CBA66A}" dt="2026-03-06T09:00:31.180" v="50521" actId="13822"/>
          <ac:cxnSpMkLst>
            <pc:docMk/>
            <pc:sldMk cId="2532151403" sldId="261"/>
            <ac:cxnSpMk id="228" creationId="{27BA1BB2-E736-B6DA-8BC7-F3ACF310D2CD}"/>
          </ac:cxnSpMkLst>
        </pc:cxnChg>
        <pc:cxnChg chg="add mod ord">
          <ac:chgData name="Maria Tsadiri" userId="5df03e2e-915d-42b1-9f36-9236157f4c92" providerId="ADAL" clId="{FF1F871F-FFF7-4821-83C1-254116CBA66A}" dt="2026-03-06T09:00:31.176" v="50512" actId="13822"/>
          <ac:cxnSpMkLst>
            <pc:docMk/>
            <pc:sldMk cId="2532151403" sldId="261"/>
            <ac:cxnSpMk id="229" creationId="{375A4A15-B12E-FF14-585F-5F3632CDC5FD}"/>
          </ac:cxnSpMkLst>
        </pc:cxnChg>
        <pc:cxnChg chg="add mod ord">
          <ac:chgData name="Maria Tsadiri" userId="5df03e2e-915d-42b1-9f36-9236157f4c92" providerId="ADAL" clId="{FF1F871F-FFF7-4821-83C1-254116CBA66A}" dt="2026-03-06T09:00:31.159" v="50503" actId="13822"/>
          <ac:cxnSpMkLst>
            <pc:docMk/>
            <pc:sldMk cId="2532151403" sldId="261"/>
            <ac:cxnSpMk id="230" creationId="{9E933F76-4A4E-24DA-C398-26F110B3C3F5}"/>
          </ac:cxnSpMkLst>
        </pc:cxnChg>
        <pc:cxnChg chg="add mod ord">
          <ac:chgData name="Maria Tsadiri" userId="5df03e2e-915d-42b1-9f36-9236157f4c92" providerId="ADAL" clId="{FF1F871F-FFF7-4821-83C1-254116CBA66A}" dt="2026-03-06T09:00:31.159" v="50494" actId="13822"/>
          <ac:cxnSpMkLst>
            <pc:docMk/>
            <pc:sldMk cId="2532151403" sldId="261"/>
            <ac:cxnSpMk id="231" creationId="{CE203A32-DA22-FA63-27D6-0EBB1831AD8D}"/>
          </ac:cxnSpMkLst>
        </pc:cxnChg>
        <pc:cxnChg chg="add mod ord">
          <ac:chgData name="Maria Tsadiri" userId="5df03e2e-915d-42b1-9f36-9236157f4c92" providerId="ADAL" clId="{FF1F871F-FFF7-4821-83C1-254116CBA66A}" dt="2026-03-06T09:00:31.159" v="50485" actId="13822"/>
          <ac:cxnSpMkLst>
            <pc:docMk/>
            <pc:sldMk cId="2532151403" sldId="261"/>
            <ac:cxnSpMk id="232" creationId="{69CB1DF3-8D8A-8D1A-AA65-713D65085D92}"/>
          </ac:cxnSpMkLst>
        </pc:cxnChg>
        <pc:cxnChg chg="add mod ord">
          <ac:chgData name="Maria Tsadiri" userId="5df03e2e-915d-42b1-9f36-9236157f4c92" providerId="ADAL" clId="{FF1F871F-FFF7-4821-83C1-254116CBA66A}" dt="2026-03-06T09:00:31.159" v="50476" actId="13822"/>
          <ac:cxnSpMkLst>
            <pc:docMk/>
            <pc:sldMk cId="2532151403" sldId="261"/>
            <ac:cxnSpMk id="233" creationId="{E4CADC2C-C5C0-C4C0-6238-B84175666663}"/>
          </ac:cxnSpMkLst>
        </pc:cxnChg>
        <pc:cxnChg chg="add mod ord">
          <ac:chgData name="Maria Tsadiri" userId="5df03e2e-915d-42b1-9f36-9236157f4c92" providerId="ADAL" clId="{FF1F871F-FFF7-4821-83C1-254116CBA66A}" dt="2026-03-06T09:00:31.159" v="50467" actId="13822"/>
          <ac:cxnSpMkLst>
            <pc:docMk/>
            <pc:sldMk cId="2532151403" sldId="261"/>
            <ac:cxnSpMk id="234" creationId="{778ADE65-3A32-E42E-4483-8CA35C99BEF9}"/>
          </ac:cxnSpMkLst>
        </pc:cxnChg>
        <pc:cxnChg chg="add mod ord">
          <ac:chgData name="Maria Tsadiri" userId="5df03e2e-915d-42b1-9f36-9236157f4c92" providerId="ADAL" clId="{FF1F871F-FFF7-4821-83C1-254116CBA66A}" dt="2026-03-06T09:00:31.154" v="50458" actId="13822"/>
          <ac:cxnSpMkLst>
            <pc:docMk/>
            <pc:sldMk cId="2532151403" sldId="261"/>
            <ac:cxnSpMk id="235" creationId="{F49C9848-BF8A-61A3-A906-1F4BC77AE280}"/>
          </ac:cxnSpMkLst>
        </pc:cxnChg>
        <pc:cxnChg chg="add mod ord">
          <ac:chgData name="Maria Tsadiri" userId="5df03e2e-915d-42b1-9f36-9236157f4c92" providerId="ADAL" clId="{FF1F871F-FFF7-4821-83C1-254116CBA66A}" dt="2026-03-06T09:00:31.154" v="50449" actId="13822"/>
          <ac:cxnSpMkLst>
            <pc:docMk/>
            <pc:sldMk cId="2532151403" sldId="261"/>
            <ac:cxnSpMk id="236" creationId="{CD6C53AD-2770-CA2B-8D36-21BB2C1030B2}"/>
          </ac:cxnSpMkLst>
        </pc:cxnChg>
      </pc:sldChg>
      <pc:sldChg chg="addSp delSp modSp new mod">
        <pc:chgData name="Maria Tsadiri" userId="5df03e2e-915d-42b1-9f36-9236157f4c92" providerId="ADAL" clId="{FF1F871F-FFF7-4821-83C1-254116CBA66A}" dt="2026-03-06T14:38:18.565" v="70256"/>
        <pc:sldMkLst>
          <pc:docMk/>
          <pc:sldMk cId="3986154551" sldId="262"/>
        </pc:sldMkLst>
        <pc:spChg chg="del">
          <ac:chgData name="Maria Tsadiri" userId="5df03e2e-915d-42b1-9f36-9236157f4c92" providerId="ADAL" clId="{FF1F871F-FFF7-4821-83C1-254116CBA66A}" dt="2026-03-06T11:11:12.761" v="60126" actId="478"/>
          <ac:spMkLst>
            <pc:docMk/>
            <pc:sldMk cId="3986154551" sldId="262"/>
            <ac:spMk id="2" creationId="{1515F8AB-81DB-2469-341D-CBFCA7FD28CF}"/>
          </ac:spMkLst>
        </pc:spChg>
        <pc:spChg chg="mod ord">
          <ac:chgData name="Maria Tsadiri" userId="5df03e2e-915d-42b1-9f36-9236157f4c92" providerId="ADAL" clId="{FF1F871F-FFF7-4821-83C1-254116CBA66A}" dt="2026-03-06T14:38:18.563" v="70253"/>
          <ac:spMkLst>
            <pc:docMk/>
            <pc:sldMk cId="3986154551" sldId="262"/>
            <ac:spMk id="2" creationId="{391C4ED7-7CC9-2E89-A28E-089A8E9CFD53}"/>
          </ac:spMkLst>
        </pc:spChg>
        <pc:spChg chg="add del mod modVis">
          <ac:chgData name="Maria Tsadiri" userId="5df03e2e-915d-42b1-9f36-9236157f4c92" providerId="ADAL" clId="{FF1F871F-FFF7-4821-83C1-254116CBA66A}" dt="2026-03-06T13:46:59.507" v="68328"/>
          <ac:spMkLst>
            <pc:docMk/>
            <pc:sldMk cId="3986154551" sldId="262"/>
            <ac:spMk id="4" creationId="{01266989-1859-E8FC-9971-D0CAA6EACB6E}"/>
          </ac:spMkLst>
        </pc:spChg>
        <pc:spChg chg="add del mod">
          <ac:chgData name="Maria Tsadiri" userId="5df03e2e-915d-42b1-9f36-9236157f4c92" providerId="ADAL" clId="{FF1F871F-FFF7-4821-83C1-254116CBA66A}" dt="2026-03-06T11:11:54.885" v="61015"/>
          <ac:spMkLst>
            <pc:docMk/>
            <pc:sldMk cId="3986154551" sldId="262"/>
            <ac:spMk id="4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14:38:08.088" v="69771"/>
          <ac:spMkLst>
            <pc:docMk/>
            <pc:sldMk cId="3986154551" sldId="262"/>
            <ac:spMk id="4" creationId="{FB2E313C-0FC4-3BE4-080D-48E61E6D8426}"/>
          </ac:spMkLst>
        </pc:spChg>
        <pc:spChg chg="add del mod ord">
          <ac:chgData name="Maria Tsadiri" userId="5df03e2e-915d-42b1-9f36-9236157f4c92" providerId="ADAL" clId="{FF1F871F-FFF7-4821-83C1-254116CBA66A}" dt="2026-03-06T14:38:09.090" v="69773"/>
          <ac:spMkLst>
            <pc:docMk/>
            <pc:sldMk cId="3986154551" sldId="262"/>
            <ac:spMk id="5" creationId="{E0F82A4E-EA1B-1675-9F06-AAC28BF2FD8D}"/>
          </ac:spMkLst>
        </pc:spChg>
        <pc:spChg chg="add del mod modVis">
          <ac:chgData name="Maria Tsadiri" userId="5df03e2e-915d-42b1-9f36-9236157f4c92" providerId="ADAL" clId="{FF1F871F-FFF7-4821-83C1-254116CBA66A}" dt="2026-03-06T11:11:27.473" v="60500"/>
          <ac:spMkLst>
            <pc:docMk/>
            <pc:sldMk cId="3986154551" sldId="262"/>
            <ac:spMk id="5" creationId="{F5E03C6F-0ABC-73AD-3574-3ED956DBEFDD}"/>
          </ac:spMkLst>
        </pc:spChg>
        <pc:spChg chg="add del mod">
          <ac:chgData name="Maria Tsadiri" userId="5df03e2e-915d-42b1-9f36-9236157f4c92" providerId="ADAL" clId="{FF1F871F-FFF7-4821-83C1-254116CBA66A}" dt="2026-03-06T11:11:52.741" v="60958"/>
          <ac:spMkLst>
            <pc:docMk/>
            <pc:sldMk cId="3986154551" sldId="262"/>
            <ac:spMk id="6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14:38:09.105" v="69788"/>
          <ac:spMkLst>
            <pc:docMk/>
            <pc:sldMk cId="3986154551" sldId="262"/>
            <ac:spMk id="6" creationId="{91CD227A-0243-8352-35E5-73BE9425B7E9}"/>
          </ac:spMkLst>
        </pc:spChg>
        <pc:spChg chg="add del mod">
          <ac:chgData name="Maria Tsadiri" userId="5df03e2e-915d-42b1-9f36-9236157f4c92" providerId="ADAL" clId="{FF1F871F-FFF7-4821-83C1-254116CBA66A}" dt="2026-03-06T11:12:20.793" v="61628"/>
          <ac:spMkLst>
            <pc:docMk/>
            <pc:sldMk cId="3986154551" sldId="262"/>
            <ac:spMk id="7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14:38:09.117" v="69802"/>
          <ac:spMkLst>
            <pc:docMk/>
            <pc:sldMk cId="3986154551" sldId="262"/>
            <ac:spMk id="7" creationId="{A7CC14EE-3F83-81F4-992C-188CD3F4AB74}"/>
          </ac:spMkLst>
        </pc:spChg>
        <pc:spChg chg="add del mod">
          <ac:chgData name="Maria Tsadiri" userId="5df03e2e-915d-42b1-9f36-9236157f4c92" providerId="ADAL" clId="{FF1F871F-FFF7-4821-83C1-254116CBA66A}" dt="2026-03-06T11:12:20.793" v="61626"/>
          <ac:spMkLst>
            <pc:docMk/>
            <pc:sldMk cId="3986154551" sldId="262"/>
            <ac:spMk id="8" creationId="{34BB78CB-1F63-1E38-1ED3-B93D7D922977}"/>
          </ac:spMkLst>
        </pc:spChg>
        <pc:spChg chg="add mod ord">
          <ac:chgData name="Maria Tsadiri" userId="5df03e2e-915d-42b1-9f36-9236157f4c92" providerId="ADAL" clId="{FF1F871F-FFF7-4821-83C1-254116CBA66A}" dt="2026-03-06T14:38:18.556" v="70235"/>
          <ac:spMkLst>
            <pc:docMk/>
            <pc:sldMk cId="3986154551" sldId="262"/>
            <ac:spMk id="8" creationId="{DBF73728-F930-1DE0-4D60-1E67BD2D1856}"/>
          </ac:spMkLst>
        </pc:spChg>
        <pc:spChg chg="add del mod">
          <ac:chgData name="Maria Tsadiri" userId="5df03e2e-915d-42b1-9f36-9236157f4c92" providerId="ADAL" clId="{FF1F871F-FFF7-4821-83C1-254116CBA66A}" dt="2026-03-06T11:12:20.793" v="61625"/>
          <ac:spMkLst>
            <pc:docMk/>
            <pc:sldMk cId="3986154551" sldId="262"/>
            <ac:spMk id="9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13:51:30.187" v="69489"/>
          <ac:spMkLst>
            <pc:docMk/>
            <pc:sldMk cId="3986154551" sldId="262"/>
            <ac:spMk id="9" creationId="{49EAF8F4-28CF-0C0D-612A-E5702064045F}"/>
          </ac:spMkLst>
        </pc:spChg>
        <pc:spChg chg="add mod ord">
          <ac:chgData name="Maria Tsadiri" userId="5df03e2e-915d-42b1-9f36-9236157f4c92" providerId="ADAL" clId="{FF1F871F-FFF7-4821-83C1-254116CBA66A}" dt="2026-03-06T14:38:18.556" v="70237"/>
          <ac:spMkLst>
            <pc:docMk/>
            <pc:sldMk cId="3986154551" sldId="262"/>
            <ac:spMk id="9" creationId="{9FE681D9-F799-50CD-CB5B-791FCE8F0E93}"/>
          </ac:spMkLst>
        </pc:spChg>
        <pc:spChg chg="add mod">
          <ac:chgData name="Maria Tsadiri" userId="5df03e2e-915d-42b1-9f36-9236157f4c92" providerId="ADAL" clId="{FF1F871F-FFF7-4821-83C1-254116CBA66A}" dt="2026-03-06T14:38:18.555" v="70233"/>
          <ac:spMkLst>
            <pc:docMk/>
            <pc:sldMk cId="3986154551" sldId="262"/>
            <ac:spMk id="10" creationId="{D0CA970C-09A0-3463-9A0C-175F6DD5A70B}"/>
          </ac:spMkLst>
        </pc:spChg>
        <pc:spChg chg="add del mod modVis">
          <ac:chgData name="Maria Tsadiri" userId="5df03e2e-915d-42b1-9f36-9236157f4c92" providerId="ADAL" clId="{FF1F871F-FFF7-4821-83C1-254116CBA66A}" dt="2026-03-06T14:38:09.423" v="70022"/>
          <ac:spMkLst>
            <pc:docMk/>
            <pc:sldMk cId="3986154551" sldId="262"/>
            <ac:spMk id="11" creationId="{9C4D9F26-5DD5-BF86-9AC3-C0255B976B25}"/>
          </ac:spMkLst>
        </pc:spChg>
        <pc:spChg chg="add del mod ord">
          <ac:chgData name="Maria Tsadiri" userId="5df03e2e-915d-42b1-9f36-9236157f4c92" providerId="ADAL" clId="{FF1F871F-FFF7-4821-83C1-254116CBA66A}" dt="2026-03-06T11:11:54.885" v="61014"/>
          <ac:spMkLst>
            <pc:docMk/>
            <pc:sldMk cId="3986154551" sldId="262"/>
            <ac:spMk id="11" creationId="{DF2906CD-3081-DC89-B705-541B263EFCE0}"/>
          </ac:spMkLst>
        </pc:spChg>
        <pc:spChg chg="mod">
          <ac:chgData name="Maria Tsadiri" userId="5df03e2e-915d-42b1-9f36-9236157f4c92" providerId="ADAL" clId="{FF1F871F-FFF7-4821-83C1-254116CBA66A}" dt="2026-03-06T14:38:18.564" v="70254"/>
          <ac:spMkLst>
            <pc:docMk/>
            <pc:sldMk cId="3986154551" sldId="262"/>
            <ac:spMk id="12" creationId="{BC0FF891-E370-BDD3-B102-60358856A958}"/>
          </ac:spMkLst>
        </pc:spChg>
        <pc:spChg chg="add del mod ord">
          <ac:chgData name="Maria Tsadiri" userId="5df03e2e-915d-42b1-9f36-9236157f4c92" providerId="ADAL" clId="{FF1F871F-FFF7-4821-83C1-254116CBA66A}" dt="2026-03-06T11:11:52.737" v="60957"/>
          <ac:spMkLst>
            <pc:docMk/>
            <pc:sldMk cId="3986154551" sldId="262"/>
            <ac:spMk id="12" creationId="{C7635429-3E9B-8A2E-887F-2CB9D15A6BB4}"/>
          </ac:spMkLst>
        </pc:spChg>
        <pc:spChg chg="add del mod">
          <ac:chgData name="Maria Tsadiri" userId="5df03e2e-915d-42b1-9f36-9236157f4c92" providerId="ADAL" clId="{FF1F871F-FFF7-4821-83C1-254116CBA66A}" dt="2026-03-06T11:12:20.793" v="61624"/>
          <ac:spMkLst>
            <pc:docMk/>
            <pc:sldMk cId="3986154551" sldId="262"/>
            <ac:spMk id="13" creationId="{9ACE9E4C-41D0-239A-CE3F-1C06A7385BF8}"/>
          </ac:spMkLst>
        </pc:spChg>
        <pc:spChg chg="add del mod">
          <ac:chgData name="Maria Tsadiri" userId="5df03e2e-915d-42b1-9f36-9236157f4c92" providerId="ADAL" clId="{FF1F871F-FFF7-4821-83C1-254116CBA66A}" dt="2026-03-06T11:12:20.793" v="61623"/>
          <ac:spMkLst>
            <pc:docMk/>
            <pc:sldMk cId="3986154551" sldId="262"/>
            <ac:spMk id="14" creationId="{32B2CA7E-335B-406C-7298-AB9D1D6AD3B0}"/>
          </ac:spMkLst>
        </pc:spChg>
        <pc:spChg chg="add mod">
          <ac:chgData name="Maria Tsadiri" userId="5df03e2e-915d-42b1-9f36-9236157f4c92" providerId="ADAL" clId="{FF1F871F-FFF7-4821-83C1-254116CBA66A}" dt="2026-03-06T14:38:18.559" v="70243"/>
          <ac:spMkLst>
            <pc:docMk/>
            <pc:sldMk cId="3986154551" sldId="262"/>
            <ac:spMk id="14" creationId="{B8DCBC01-C206-FF23-E694-3838C7669FB4}"/>
          </ac:spMkLst>
        </pc:spChg>
        <pc:spChg chg="add del mod modVis">
          <ac:chgData name="Maria Tsadiri" userId="5df03e2e-915d-42b1-9f36-9236157f4c92" providerId="ADAL" clId="{FF1F871F-FFF7-4821-83C1-254116CBA66A}" dt="2026-03-06T13:52:30.041" v="69702"/>
          <ac:spMkLst>
            <pc:docMk/>
            <pc:sldMk cId="3986154551" sldId="262"/>
            <ac:spMk id="15" creationId="{07D7D39E-D697-81CC-FB71-A936C4FAF6FE}"/>
          </ac:spMkLst>
        </pc:spChg>
        <pc:spChg chg="add del mod">
          <ac:chgData name="Maria Tsadiri" userId="5df03e2e-915d-42b1-9f36-9236157f4c92" providerId="ADAL" clId="{FF1F871F-FFF7-4821-83C1-254116CBA66A}" dt="2026-03-06T11:12:20.791" v="61622"/>
          <ac:spMkLst>
            <pc:docMk/>
            <pc:sldMk cId="3986154551" sldId="262"/>
            <ac:spMk id="15" creationId="{C64C1D4A-5527-448D-2429-7DB193628394}"/>
          </ac:spMkLst>
        </pc:spChg>
        <pc:spChg chg="add del mod">
          <ac:chgData name="Maria Tsadiri" userId="5df03e2e-915d-42b1-9f36-9236157f4c92" providerId="ADAL" clId="{FF1F871F-FFF7-4821-83C1-254116CBA66A}" dt="2026-03-06T11:12:20.791" v="61621"/>
          <ac:spMkLst>
            <pc:docMk/>
            <pc:sldMk cId="3986154551" sldId="262"/>
            <ac:spMk id="16" creationId="{2E53EFFD-DFE6-B691-8340-FB86985C6F70}"/>
          </ac:spMkLst>
        </pc:spChg>
        <pc:spChg chg="add del mod">
          <ac:chgData name="Maria Tsadiri" userId="5df03e2e-915d-42b1-9f36-9236157f4c92" providerId="ADAL" clId="{FF1F871F-FFF7-4821-83C1-254116CBA66A}" dt="2026-03-06T11:12:20.791" v="61620"/>
          <ac:spMkLst>
            <pc:docMk/>
            <pc:sldMk cId="3986154551" sldId="262"/>
            <ac:spMk id="17" creationId="{8FF95380-2220-27C8-4782-339FE8F5D6D5}"/>
          </ac:spMkLst>
        </pc:spChg>
        <pc:spChg chg="add del mod">
          <ac:chgData name="Maria Tsadiri" userId="5df03e2e-915d-42b1-9f36-9236157f4c92" providerId="ADAL" clId="{FF1F871F-FFF7-4821-83C1-254116CBA66A}" dt="2026-03-06T11:12:20.789" v="61619"/>
          <ac:spMkLst>
            <pc:docMk/>
            <pc:sldMk cId="3986154551" sldId="262"/>
            <ac:spMk id="18" creationId="{819C9EE1-FAE8-78EF-91F4-4813EB29263D}"/>
          </ac:spMkLst>
        </pc:spChg>
        <pc:spChg chg="add del mod">
          <ac:chgData name="Maria Tsadiri" userId="5df03e2e-915d-42b1-9f36-9236157f4c92" providerId="ADAL" clId="{FF1F871F-FFF7-4821-83C1-254116CBA66A}" dt="2026-03-06T11:12:20.789" v="61618"/>
          <ac:spMkLst>
            <pc:docMk/>
            <pc:sldMk cId="3986154551" sldId="262"/>
            <ac:spMk id="19" creationId="{893509D0-17FE-815B-434B-55CD6FFBB3B1}"/>
          </ac:spMkLst>
        </pc:spChg>
        <pc:spChg chg="add del mod">
          <ac:chgData name="Maria Tsadiri" userId="5df03e2e-915d-42b1-9f36-9236157f4c92" providerId="ADAL" clId="{FF1F871F-FFF7-4821-83C1-254116CBA66A}" dt="2026-03-06T11:12:20.789" v="61617"/>
          <ac:spMkLst>
            <pc:docMk/>
            <pc:sldMk cId="3986154551" sldId="262"/>
            <ac:spMk id="20" creationId="{A0BBE584-F8F4-03EB-4C2F-A7EC128C152D}"/>
          </ac:spMkLst>
        </pc:spChg>
        <pc:spChg chg="add del mod">
          <ac:chgData name="Maria Tsadiri" userId="5df03e2e-915d-42b1-9f36-9236157f4c92" providerId="ADAL" clId="{FF1F871F-FFF7-4821-83C1-254116CBA66A}" dt="2026-03-06T11:12:20.789" v="61616"/>
          <ac:spMkLst>
            <pc:docMk/>
            <pc:sldMk cId="3986154551" sldId="262"/>
            <ac:spMk id="21" creationId="{3D86E612-387C-32D4-9E58-2267A63B05BE}"/>
          </ac:spMkLst>
        </pc:spChg>
        <pc:spChg chg="add del mod">
          <ac:chgData name="Maria Tsadiri" userId="5df03e2e-915d-42b1-9f36-9236157f4c92" providerId="ADAL" clId="{FF1F871F-FFF7-4821-83C1-254116CBA66A}" dt="2026-03-06T11:12:20.789" v="61615"/>
          <ac:spMkLst>
            <pc:docMk/>
            <pc:sldMk cId="3986154551" sldId="262"/>
            <ac:spMk id="22" creationId="{F2B8FE31-C598-221B-84A3-72621CF576E1}"/>
          </ac:spMkLst>
        </pc:spChg>
        <pc:spChg chg="add del mod">
          <ac:chgData name="Maria Tsadiri" userId="5df03e2e-915d-42b1-9f36-9236157f4c92" providerId="ADAL" clId="{FF1F871F-FFF7-4821-83C1-254116CBA66A}" dt="2026-03-06T11:12:20.787" v="61614"/>
          <ac:spMkLst>
            <pc:docMk/>
            <pc:sldMk cId="3986154551" sldId="262"/>
            <ac:spMk id="23" creationId="{5DE61174-AA2F-0710-7FB2-81BC6329167C}"/>
          </ac:spMkLst>
        </pc:spChg>
        <pc:spChg chg="add del mod modVis">
          <ac:chgData name="Maria Tsadiri" userId="5df03e2e-915d-42b1-9f36-9236157f4c92" providerId="ADAL" clId="{FF1F871F-FFF7-4821-83C1-254116CBA66A}" dt="2026-03-06T11:11:41.793" v="60867"/>
          <ac:spMkLst>
            <pc:docMk/>
            <pc:sldMk cId="3986154551" sldId="262"/>
            <ac:spMk id="24" creationId="{FB00AC7D-10C2-E8B6-A10B-80F1AE9D6BB7}"/>
          </ac:spMkLst>
        </pc:spChg>
        <pc:spChg chg="add del mod modVis">
          <ac:chgData name="Maria Tsadiri" userId="5df03e2e-915d-42b1-9f36-9236157f4c92" providerId="ADAL" clId="{FF1F871F-FFF7-4821-83C1-254116CBA66A}" dt="2026-03-06T11:11:49.383" v="60953"/>
          <ac:spMkLst>
            <pc:docMk/>
            <pc:sldMk cId="3986154551" sldId="262"/>
            <ac:spMk id="26" creationId="{CA37B408-A68E-57BE-0EF2-2C4DA8896A41}"/>
          </ac:spMkLst>
        </pc:spChg>
        <pc:spChg chg="add del mod">
          <ac:chgData name="Maria Tsadiri" userId="5df03e2e-915d-42b1-9f36-9236157f4c92" providerId="ADAL" clId="{FF1F871F-FFF7-4821-83C1-254116CBA66A}" dt="2026-03-06T11:12:20.787" v="61613"/>
          <ac:spMkLst>
            <pc:docMk/>
            <pc:sldMk cId="3986154551" sldId="262"/>
            <ac:spMk id="30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11:11:57.997" v="61152"/>
          <ac:spMkLst>
            <pc:docMk/>
            <pc:sldMk cId="3986154551" sldId="262"/>
            <ac:spMk id="31" creationId="{F6DCD6EB-418F-75AF-8F5C-DBF2855B493C}"/>
          </ac:spMkLst>
        </pc:spChg>
        <pc:spChg chg="add del mod ord">
          <ac:chgData name="Maria Tsadiri" userId="5df03e2e-915d-42b1-9f36-9236157f4c92" providerId="ADAL" clId="{FF1F871F-FFF7-4821-83C1-254116CBA66A}" dt="2026-03-06T11:12:20.785" v="61612"/>
          <ac:spMkLst>
            <pc:docMk/>
            <pc:sldMk cId="3986154551" sldId="262"/>
            <ac:spMk id="33" creationId="{F23E441D-3C9E-96D4-F90B-A6119AEEC122}"/>
          </ac:spMkLst>
        </pc:spChg>
        <pc:spChg chg="del">
          <ac:chgData name="Maria Tsadiri" userId="5df03e2e-915d-42b1-9f36-9236157f4c92" providerId="ADAL" clId="{FF1F871F-FFF7-4821-83C1-254116CBA66A}" dt="2026-03-06T13:46:59.188" v="68080"/>
          <ac:spMkLst>
            <pc:docMk/>
            <pc:sldMk cId="3986154551" sldId="262"/>
            <ac:spMk id="34" creationId="{EA3BF624-F7AC-3EBA-3871-176272D245D8}"/>
          </ac:spMkLst>
        </pc:spChg>
        <pc:spChg chg="add del mod ord">
          <ac:chgData name="Maria Tsadiri" userId="5df03e2e-915d-42b1-9f36-9236157f4c92" providerId="ADAL" clId="{FF1F871F-FFF7-4821-83C1-254116CBA66A}" dt="2026-03-06T11:12:15.853" v="61477"/>
          <ac:spMkLst>
            <pc:docMk/>
            <pc:sldMk cId="3986154551" sldId="262"/>
            <ac:spMk id="35" creationId="{850B4060-2B1E-8FCE-C432-88078C32D194}"/>
          </ac:spMkLst>
        </pc:spChg>
        <pc:spChg chg="del">
          <ac:chgData name="Maria Tsadiri" userId="5df03e2e-915d-42b1-9f36-9236157f4c92" providerId="ADAL" clId="{FF1F871F-FFF7-4821-83C1-254116CBA66A}" dt="2026-03-06T13:46:59.198" v="68095"/>
          <ac:spMkLst>
            <pc:docMk/>
            <pc:sldMk cId="3986154551" sldId="262"/>
            <ac:spMk id="35" creationId="{DB0A9A43-E8AB-6825-6424-E23593723862}"/>
          </ac:spMkLst>
        </pc:spChg>
        <pc:spChg chg="del">
          <ac:chgData name="Maria Tsadiri" userId="5df03e2e-915d-42b1-9f36-9236157f4c92" providerId="ADAL" clId="{FF1F871F-FFF7-4821-83C1-254116CBA66A}" dt="2026-03-06T13:46:59.207" v="68109"/>
          <ac:spMkLst>
            <pc:docMk/>
            <pc:sldMk cId="3986154551" sldId="262"/>
            <ac:spMk id="36" creationId="{4C290EC5-39E9-AAE6-6DEB-A375393CCC7B}"/>
          </ac:spMkLst>
        </pc:spChg>
        <pc:spChg chg="add del mod ord">
          <ac:chgData name="Maria Tsadiri" userId="5df03e2e-915d-42b1-9f36-9236157f4c92" providerId="ADAL" clId="{FF1F871F-FFF7-4821-83C1-254116CBA66A}" dt="2026-03-06T11:12:15.866" v="61492"/>
          <ac:spMkLst>
            <pc:docMk/>
            <pc:sldMk cId="3986154551" sldId="262"/>
            <ac:spMk id="36" creationId="{9E33D4F0-E238-994E-6381-B1B01FFBAD99}"/>
          </ac:spMkLst>
        </pc:spChg>
        <pc:spChg chg="add del mod">
          <ac:chgData name="Maria Tsadiri" userId="5df03e2e-915d-42b1-9f36-9236157f4c92" providerId="ADAL" clId="{FF1F871F-FFF7-4821-83C1-254116CBA66A}" dt="2026-03-06T11:12:15.875" v="61506"/>
          <ac:spMkLst>
            <pc:docMk/>
            <pc:sldMk cId="3986154551" sldId="262"/>
            <ac:spMk id="37" creationId="{79ADEC2C-482F-AA9A-B9BE-5A9FE4008A7C}"/>
          </ac:spMkLst>
        </pc:spChg>
        <pc:spChg chg="add del mod">
          <ac:chgData name="Maria Tsadiri" userId="5df03e2e-915d-42b1-9f36-9236157f4c92" providerId="ADAL" clId="{FF1F871F-FFF7-4821-83C1-254116CBA66A}" dt="2026-03-06T11:12:20.793" v="61627"/>
          <ac:spMkLst>
            <pc:docMk/>
            <pc:sldMk cId="3986154551" sldId="262"/>
            <ac:spMk id="38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11:12:05.173" v="61381"/>
          <ac:spMkLst>
            <pc:docMk/>
            <pc:sldMk cId="3986154551" sldId="262"/>
            <ac:spMk id="39" creationId="{A0D8DBB7-5724-78C1-C113-EC8F56012D97}"/>
          </ac:spMkLst>
        </pc:spChg>
        <pc:spChg chg="add del mod ord">
          <ac:chgData name="Maria Tsadiri" userId="5df03e2e-915d-42b1-9f36-9236157f4c92" providerId="ADAL" clId="{FF1F871F-FFF7-4821-83C1-254116CBA66A}" dt="2026-03-06T11:12:20.798" v="61633"/>
          <ac:spMkLst>
            <pc:docMk/>
            <pc:sldMk cId="3986154551" sldId="262"/>
            <ac:spMk id="43" creationId="{99A3E4FD-ADEF-E58E-2797-702EA5DCE60A}"/>
          </ac:spMkLst>
        </pc:spChg>
        <pc:spChg chg="add del mod ord">
          <ac:chgData name="Maria Tsadiri" userId="5df03e2e-915d-42b1-9f36-9236157f4c92" providerId="ADAL" clId="{FF1F871F-FFF7-4821-83C1-254116CBA66A}" dt="2026-03-06T11:12:20.796" v="61631"/>
          <ac:spMkLst>
            <pc:docMk/>
            <pc:sldMk cId="3986154551" sldId="262"/>
            <ac:spMk id="44" creationId="{756A2A88-B1B3-F6C3-1742-39C9675BABA0}"/>
          </ac:spMkLst>
        </pc:spChg>
        <pc:spChg chg="add del mod">
          <ac:chgData name="Maria Tsadiri" userId="5df03e2e-915d-42b1-9f36-9236157f4c92" providerId="ADAL" clId="{FF1F871F-FFF7-4821-83C1-254116CBA66A}" dt="2026-03-06T11:12:20.795" v="61629"/>
          <ac:spMkLst>
            <pc:docMk/>
            <pc:sldMk cId="3986154551" sldId="262"/>
            <ac:spMk id="45" creationId="{0C595E18-9ED9-59F6-3C68-4B0FDC9FEB4D}"/>
          </ac:spMkLst>
        </pc:spChg>
        <pc:spChg chg="add del mod">
          <ac:chgData name="Maria Tsadiri" userId="5df03e2e-915d-42b1-9f36-9236157f4c92" providerId="ADAL" clId="{FF1F871F-FFF7-4821-83C1-254116CBA66A}" dt="2026-03-06T11:12:42.619" v="62244"/>
          <ac:spMkLst>
            <pc:docMk/>
            <pc:sldMk cId="3986154551" sldId="262"/>
            <ac:spMk id="47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11:12:39.416" v="62236"/>
          <ac:spMkLst>
            <pc:docMk/>
            <pc:sldMk cId="3986154551" sldId="262"/>
            <ac:spMk id="48" creationId="{8B3C87E4-988C-B7BE-5B67-D48EB9D9F652}"/>
          </ac:spMkLst>
        </pc:spChg>
        <pc:spChg chg="add del mod">
          <ac:chgData name="Maria Tsadiri" userId="5df03e2e-915d-42b1-9f36-9236157f4c92" providerId="ADAL" clId="{FF1F871F-FFF7-4821-83C1-254116CBA66A}" dt="2026-03-06T11:12:42.619" v="62242"/>
          <ac:spMkLst>
            <pc:docMk/>
            <pc:sldMk cId="3986154551" sldId="262"/>
            <ac:spMk id="49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11:12:42.618" v="62240"/>
          <ac:spMkLst>
            <pc:docMk/>
            <pc:sldMk cId="3986154551" sldId="262"/>
            <ac:spMk id="50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11:12:42.623" v="62249"/>
          <ac:spMkLst>
            <pc:docMk/>
            <pc:sldMk cId="3986154551" sldId="262"/>
            <ac:spMk id="51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11:12:42.621" v="62246"/>
          <ac:spMkLst>
            <pc:docMk/>
            <pc:sldMk cId="3986154551" sldId="262"/>
            <ac:spMk id="52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11:12:42.621" v="62245"/>
          <ac:spMkLst>
            <pc:docMk/>
            <pc:sldMk cId="3986154551" sldId="262"/>
            <ac:spMk id="53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11:12:42.619" v="62243"/>
          <ac:spMkLst>
            <pc:docMk/>
            <pc:sldMk cId="3986154551" sldId="262"/>
            <ac:spMk id="54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11:12:42.618" v="62241"/>
          <ac:spMkLst>
            <pc:docMk/>
            <pc:sldMk cId="3986154551" sldId="262"/>
            <ac:spMk id="55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11:12:42.615" v="62239"/>
          <ac:spMkLst>
            <pc:docMk/>
            <pc:sldMk cId="3986154551" sldId="262"/>
            <ac:spMk id="56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4:38:18.557" v="70238"/>
          <ac:spMkLst>
            <pc:docMk/>
            <pc:sldMk cId="3986154551" sldId="262"/>
            <ac:spMk id="59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11:12:48.096" v="62483"/>
          <ac:spMkLst>
            <pc:docMk/>
            <pc:sldMk cId="3986154551" sldId="262"/>
            <ac:spMk id="60" creationId="{EE1BF19D-18D3-AB5E-7914-CA1A68595EB7}"/>
          </ac:spMkLst>
        </pc:spChg>
        <pc:spChg chg="add mod">
          <ac:chgData name="Maria Tsadiri" userId="5df03e2e-915d-42b1-9f36-9236157f4c92" providerId="ADAL" clId="{FF1F871F-FFF7-4821-83C1-254116CBA66A}" dt="2026-03-06T14:38:18.557" v="70239"/>
          <ac:spMkLst>
            <pc:docMk/>
            <pc:sldMk cId="3986154551" sldId="262"/>
            <ac:spMk id="61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4:38:18.557" v="70240"/>
          <ac:spMkLst>
            <pc:docMk/>
            <pc:sldMk cId="3986154551" sldId="262"/>
            <ac:spMk id="62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4:38:18.558" v="70241"/>
          <ac:spMkLst>
            <pc:docMk/>
            <pc:sldMk cId="3986154551" sldId="262"/>
            <ac:spMk id="64" creationId="{6DB52EB7-9C6A-E1CC-D0A6-ED6E409A13C9}"/>
          </ac:spMkLst>
        </pc:spChg>
        <pc:spChg chg="add mod">
          <ac:chgData name="Maria Tsadiri" userId="5df03e2e-915d-42b1-9f36-9236157f4c92" providerId="ADAL" clId="{FF1F871F-FFF7-4821-83C1-254116CBA66A}" dt="2026-03-06T14:38:18.558" v="70242"/>
          <ac:spMkLst>
            <pc:docMk/>
            <pc:sldMk cId="3986154551" sldId="262"/>
            <ac:spMk id="65" creationId="{AD67E31F-A07E-D8E2-9C1F-DA9C66370A60}"/>
          </ac:spMkLst>
        </pc:spChg>
        <pc:spChg chg="add mod">
          <ac:chgData name="Maria Tsadiri" userId="5df03e2e-915d-42b1-9f36-9236157f4c92" providerId="ADAL" clId="{FF1F871F-FFF7-4821-83C1-254116CBA66A}" dt="2026-03-06T14:38:18.559" v="70244"/>
          <ac:spMkLst>
            <pc:docMk/>
            <pc:sldMk cId="3986154551" sldId="262"/>
            <ac:spMk id="66" creationId="{47330C12-7FCC-D7C9-AC7C-2777A12EE5DD}"/>
          </ac:spMkLst>
        </pc:spChg>
        <pc:spChg chg="add del mod">
          <ac:chgData name="Maria Tsadiri" userId="5df03e2e-915d-42b1-9f36-9236157f4c92" providerId="ADAL" clId="{FF1F871F-FFF7-4821-83C1-254116CBA66A}" dt="2026-03-06T13:52:29.970" v="69665"/>
          <ac:spMkLst>
            <pc:docMk/>
            <pc:sldMk cId="3986154551" sldId="262"/>
            <ac:spMk id="67" creationId="{BF4BC5F0-E7CF-444B-870D-F0C8F010B830}"/>
          </ac:spMkLst>
        </pc:spChg>
        <pc:spChg chg="add mod">
          <ac:chgData name="Maria Tsadiri" userId="5df03e2e-915d-42b1-9f36-9236157f4c92" providerId="ADAL" clId="{FF1F871F-FFF7-4821-83C1-254116CBA66A}" dt="2026-03-06T14:38:18.560" v="70245"/>
          <ac:spMkLst>
            <pc:docMk/>
            <pc:sldMk cId="3986154551" sldId="262"/>
            <ac:spMk id="68" creationId="{B523C52B-FFDB-A6E9-53E2-1826F4D1A002}"/>
          </ac:spMkLst>
        </pc:spChg>
        <pc:spChg chg="add mod">
          <ac:chgData name="Maria Tsadiri" userId="5df03e2e-915d-42b1-9f36-9236157f4c92" providerId="ADAL" clId="{FF1F871F-FFF7-4821-83C1-254116CBA66A}" dt="2026-03-06T14:38:18.560" v="70246"/>
          <ac:spMkLst>
            <pc:docMk/>
            <pc:sldMk cId="3986154551" sldId="262"/>
            <ac:spMk id="69" creationId="{125EBB8D-D292-D111-4E00-5E9CB8445AC3}"/>
          </ac:spMkLst>
        </pc:spChg>
        <pc:spChg chg="add mod">
          <ac:chgData name="Maria Tsadiri" userId="5df03e2e-915d-42b1-9f36-9236157f4c92" providerId="ADAL" clId="{FF1F871F-FFF7-4821-83C1-254116CBA66A}" dt="2026-03-06T14:38:18.561" v="70247"/>
          <ac:spMkLst>
            <pc:docMk/>
            <pc:sldMk cId="3986154551" sldId="262"/>
            <ac:spMk id="70" creationId="{5DCE940C-045E-E016-B1D5-0FB0F83239A7}"/>
          </ac:spMkLst>
        </pc:spChg>
        <pc:spChg chg="add del mod">
          <ac:chgData name="Maria Tsadiri" userId="5df03e2e-915d-42b1-9f36-9236157f4c92" providerId="ADAL" clId="{FF1F871F-FFF7-4821-83C1-254116CBA66A}" dt="2026-03-06T13:51:33.660" v="69492"/>
          <ac:spMkLst>
            <pc:docMk/>
            <pc:sldMk cId="3986154551" sldId="262"/>
            <ac:spMk id="71" creationId="{8C6D393C-4020-4713-F6A7-E3C5CBA32FE6}"/>
          </ac:spMkLst>
        </pc:spChg>
        <pc:spChg chg="add mod">
          <ac:chgData name="Maria Tsadiri" userId="5df03e2e-915d-42b1-9f36-9236157f4c92" providerId="ADAL" clId="{FF1F871F-FFF7-4821-83C1-254116CBA66A}" dt="2026-03-06T14:38:18.561" v="70248"/>
          <ac:spMkLst>
            <pc:docMk/>
            <pc:sldMk cId="3986154551" sldId="262"/>
            <ac:spMk id="72" creationId="{35327FA9-0577-FD1F-D54E-74BC72620AAE}"/>
          </ac:spMkLst>
        </pc:spChg>
        <pc:spChg chg="add mod">
          <ac:chgData name="Maria Tsadiri" userId="5df03e2e-915d-42b1-9f36-9236157f4c92" providerId="ADAL" clId="{FF1F871F-FFF7-4821-83C1-254116CBA66A}" dt="2026-03-06T14:38:18.562" v="70249"/>
          <ac:spMkLst>
            <pc:docMk/>
            <pc:sldMk cId="3986154551" sldId="262"/>
            <ac:spMk id="73" creationId="{F0253324-27AC-6C8B-C629-5861ACCB976E}"/>
          </ac:spMkLst>
        </pc:spChg>
        <pc:spChg chg="add mod">
          <ac:chgData name="Maria Tsadiri" userId="5df03e2e-915d-42b1-9f36-9236157f4c92" providerId="ADAL" clId="{FF1F871F-FFF7-4821-83C1-254116CBA66A}" dt="2026-03-06T14:38:18.562" v="70250"/>
          <ac:spMkLst>
            <pc:docMk/>
            <pc:sldMk cId="3986154551" sldId="262"/>
            <ac:spMk id="74" creationId="{24C0BAB9-4521-AFA2-35A3-D99B30AE651E}"/>
          </ac:spMkLst>
        </pc:spChg>
        <pc:spChg chg="add del mod modVis">
          <ac:chgData name="Maria Tsadiri" userId="5df03e2e-915d-42b1-9f36-9236157f4c92" providerId="ADAL" clId="{FF1F871F-FFF7-4821-83C1-254116CBA66A}" dt="2026-03-06T11:12:56.332" v="62967"/>
          <ac:spMkLst>
            <pc:docMk/>
            <pc:sldMk cId="3986154551" sldId="262"/>
            <ac:spMk id="75" creationId="{123BE635-375C-30A5-6523-F7F135552915}"/>
          </ac:spMkLst>
        </pc:spChg>
        <pc:spChg chg="add del mod ord">
          <ac:chgData name="Maria Tsadiri" userId="5df03e2e-915d-42b1-9f36-9236157f4c92" providerId="ADAL" clId="{FF1F871F-FFF7-4821-83C1-254116CBA66A}" dt="2026-03-06T11:13:01.533" v="63364"/>
          <ac:spMkLst>
            <pc:docMk/>
            <pc:sldMk cId="3986154551" sldId="262"/>
            <ac:spMk id="76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11:13:01.568" v="63380"/>
          <ac:spMkLst>
            <pc:docMk/>
            <pc:sldMk cId="3986154551" sldId="262"/>
            <ac:spMk id="77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11:13:01.612" v="63396"/>
          <ac:spMkLst>
            <pc:docMk/>
            <pc:sldMk cId="3986154551" sldId="262"/>
            <ac:spMk id="78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11:13:01.654" v="63412"/>
          <ac:spMkLst>
            <pc:docMk/>
            <pc:sldMk cId="3986154551" sldId="262"/>
            <ac:spMk id="80" creationId="{E6D687E1-16FA-E93F-04D9-EF70FFA44FB1}"/>
          </ac:spMkLst>
        </pc:spChg>
        <pc:spChg chg="add del mod">
          <ac:chgData name="Maria Tsadiri" userId="5df03e2e-915d-42b1-9f36-9236157f4c92" providerId="ADAL" clId="{FF1F871F-FFF7-4821-83C1-254116CBA66A}" dt="2026-03-06T11:13:01.658" v="63414"/>
          <ac:spMkLst>
            <pc:docMk/>
            <pc:sldMk cId="3986154551" sldId="262"/>
            <ac:spMk id="81" creationId="{1DBACE81-148B-4A1B-B7B8-72BB925BB176}"/>
          </ac:spMkLst>
        </pc:spChg>
        <pc:spChg chg="add del mod">
          <ac:chgData name="Maria Tsadiri" userId="5df03e2e-915d-42b1-9f36-9236157f4c92" providerId="ADAL" clId="{FF1F871F-FFF7-4821-83C1-254116CBA66A}" dt="2026-03-06T11:13:01.660" v="63416"/>
          <ac:spMkLst>
            <pc:docMk/>
            <pc:sldMk cId="3986154551" sldId="262"/>
            <ac:spMk id="82" creationId="{0913B31B-161E-A23B-9566-11F019726769}"/>
          </ac:spMkLst>
        </pc:spChg>
        <pc:spChg chg="add del mod">
          <ac:chgData name="Maria Tsadiri" userId="5df03e2e-915d-42b1-9f36-9236157f4c92" providerId="ADAL" clId="{FF1F871F-FFF7-4821-83C1-254116CBA66A}" dt="2026-03-06T11:13:01.665" v="63418"/>
          <ac:spMkLst>
            <pc:docMk/>
            <pc:sldMk cId="3986154551" sldId="262"/>
            <ac:spMk id="83" creationId="{6EF17EF3-F48D-9F09-AA81-955355B9EDE1}"/>
          </ac:spMkLst>
        </pc:spChg>
        <pc:spChg chg="add del mod">
          <ac:chgData name="Maria Tsadiri" userId="5df03e2e-915d-42b1-9f36-9236157f4c92" providerId="ADAL" clId="{FF1F871F-FFF7-4821-83C1-254116CBA66A}" dt="2026-03-06T11:13:01.667" v="63420"/>
          <ac:spMkLst>
            <pc:docMk/>
            <pc:sldMk cId="3986154551" sldId="262"/>
            <ac:spMk id="84" creationId="{9F2AB051-66A2-9334-8249-1B1D67BA6772}"/>
          </ac:spMkLst>
        </pc:spChg>
        <pc:spChg chg="add del mod">
          <ac:chgData name="Maria Tsadiri" userId="5df03e2e-915d-42b1-9f36-9236157f4c92" providerId="ADAL" clId="{FF1F871F-FFF7-4821-83C1-254116CBA66A}" dt="2026-03-06T11:13:01.671" v="63422"/>
          <ac:spMkLst>
            <pc:docMk/>
            <pc:sldMk cId="3986154551" sldId="262"/>
            <ac:spMk id="85" creationId="{575C7627-AF53-B4F4-D5D1-2010B35F5144}"/>
          </ac:spMkLst>
        </pc:spChg>
        <pc:spChg chg="add del mod">
          <ac:chgData name="Maria Tsadiri" userId="5df03e2e-915d-42b1-9f36-9236157f4c92" providerId="ADAL" clId="{FF1F871F-FFF7-4821-83C1-254116CBA66A}" dt="2026-03-06T11:13:01.675" v="63424"/>
          <ac:spMkLst>
            <pc:docMk/>
            <pc:sldMk cId="3986154551" sldId="262"/>
            <ac:spMk id="86" creationId="{EB8E52EB-108C-057C-641A-6CCB9D7CDCFA}"/>
          </ac:spMkLst>
        </pc:spChg>
        <pc:spChg chg="add del mod">
          <ac:chgData name="Maria Tsadiri" userId="5df03e2e-915d-42b1-9f36-9236157f4c92" providerId="ADAL" clId="{FF1F871F-FFF7-4821-83C1-254116CBA66A}" dt="2026-03-06T11:13:01.679" v="63426"/>
          <ac:spMkLst>
            <pc:docMk/>
            <pc:sldMk cId="3986154551" sldId="262"/>
            <ac:spMk id="87" creationId="{5DFE068A-7B70-D4DD-26D7-25340651B7E2}"/>
          </ac:spMkLst>
        </pc:spChg>
        <pc:spChg chg="add del mod">
          <ac:chgData name="Maria Tsadiri" userId="5df03e2e-915d-42b1-9f36-9236157f4c92" providerId="ADAL" clId="{FF1F871F-FFF7-4821-83C1-254116CBA66A}" dt="2026-03-06T11:13:01.683" v="63428"/>
          <ac:spMkLst>
            <pc:docMk/>
            <pc:sldMk cId="3986154551" sldId="262"/>
            <ac:spMk id="88" creationId="{6850EED5-6FBD-C5B8-A542-27ACAF10E992}"/>
          </ac:spMkLst>
        </pc:spChg>
        <pc:spChg chg="add del mod">
          <ac:chgData name="Maria Tsadiri" userId="5df03e2e-915d-42b1-9f36-9236157f4c92" providerId="ADAL" clId="{FF1F871F-FFF7-4821-83C1-254116CBA66A}" dt="2026-03-06T11:13:01.688" v="63430"/>
          <ac:spMkLst>
            <pc:docMk/>
            <pc:sldMk cId="3986154551" sldId="262"/>
            <ac:spMk id="89" creationId="{C496FA66-A40A-257B-3777-B82280C2A8EE}"/>
          </ac:spMkLst>
        </pc:spChg>
        <pc:spChg chg="add del mod">
          <ac:chgData name="Maria Tsadiri" userId="5df03e2e-915d-42b1-9f36-9236157f4c92" providerId="ADAL" clId="{FF1F871F-FFF7-4821-83C1-254116CBA66A}" dt="2026-03-06T11:13:01.692" v="63432"/>
          <ac:spMkLst>
            <pc:docMk/>
            <pc:sldMk cId="3986154551" sldId="262"/>
            <ac:spMk id="90" creationId="{3499741E-A959-B8D5-BF52-550614F08313}"/>
          </ac:spMkLst>
        </pc:spChg>
        <pc:spChg chg="add del mod modVis">
          <ac:chgData name="Maria Tsadiri" userId="5df03e2e-915d-42b1-9f36-9236157f4c92" providerId="ADAL" clId="{FF1F871F-FFF7-4821-83C1-254116CBA66A}" dt="2026-03-06T11:13:01.827" v="63463"/>
          <ac:spMkLst>
            <pc:docMk/>
            <pc:sldMk cId="3986154551" sldId="262"/>
            <ac:spMk id="91" creationId="{3E4993C6-0E38-5610-9F10-61507D55047E}"/>
          </ac:spMkLst>
        </pc:spChg>
        <pc:spChg chg="add del mod ord">
          <ac:chgData name="Maria Tsadiri" userId="5df03e2e-915d-42b1-9f36-9236157f4c92" providerId="ADAL" clId="{FF1F871F-FFF7-4821-83C1-254116CBA66A}" dt="2026-03-06T11:13:02.304" v="63467"/>
          <ac:spMkLst>
            <pc:docMk/>
            <pc:sldMk cId="3986154551" sldId="262"/>
            <ac:spMk id="92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11:13:02.310" v="63469"/>
          <ac:spMkLst>
            <pc:docMk/>
            <pc:sldMk cId="3986154551" sldId="262"/>
            <ac:spMk id="93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11:13:02.312" v="63471"/>
          <ac:spMkLst>
            <pc:docMk/>
            <pc:sldMk cId="3986154551" sldId="262"/>
            <ac:spMk id="94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11:13:36.095" v="64174"/>
          <ac:spMkLst>
            <pc:docMk/>
            <pc:sldMk cId="3986154551" sldId="262"/>
            <ac:spMk id="99" creationId="{AD38CCF6-F742-DBA6-2E65-2B3FA421881C}"/>
          </ac:spMkLst>
        </pc:spChg>
        <pc:spChg chg="add del mod ord">
          <ac:chgData name="Maria Tsadiri" userId="5df03e2e-915d-42b1-9f36-9236157f4c92" providerId="ADAL" clId="{FF1F871F-FFF7-4821-83C1-254116CBA66A}" dt="2026-03-06T11:13:36.115" v="64189"/>
          <ac:spMkLst>
            <pc:docMk/>
            <pc:sldMk cId="3986154551" sldId="262"/>
            <ac:spMk id="100" creationId="{9C7BDC74-6F18-5C23-82EA-AD159D77F884}"/>
          </ac:spMkLst>
        </pc:spChg>
        <pc:spChg chg="add del mod">
          <ac:chgData name="Maria Tsadiri" userId="5df03e2e-915d-42b1-9f36-9236157f4c92" providerId="ADAL" clId="{FF1F871F-FFF7-4821-83C1-254116CBA66A}" dt="2026-03-06T11:13:36.122" v="64203"/>
          <ac:spMkLst>
            <pc:docMk/>
            <pc:sldMk cId="3986154551" sldId="262"/>
            <ac:spMk id="101" creationId="{9E9E9DD8-DA6A-B0DA-BC53-1F7152ECC191}"/>
          </ac:spMkLst>
        </pc:spChg>
        <pc:spChg chg="add mod">
          <ac:chgData name="Maria Tsadiri" userId="5df03e2e-915d-42b1-9f36-9236157f4c92" providerId="ADAL" clId="{FF1F871F-FFF7-4821-83C1-254116CBA66A}" dt="2026-03-06T14:38:18.562" v="70251"/>
          <ac:spMkLst>
            <pc:docMk/>
            <pc:sldMk cId="3986154551" sldId="262"/>
            <ac:spMk id="102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11:13:20.844" v="63784"/>
          <ac:spMkLst>
            <pc:docMk/>
            <pc:sldMk cId="3986154551" sldId="262"/>
            <ac:spMk id="103" creationId="{67D100D5-2382-AA8A-3767-5DD325E6F444}"/>
          </ac:spMkLst>
        </pc:spChg>
        <pc:spChg chg="add del mod modVis">
          <ac:chgData name="Maria Tsadiri" userId="5df03e2e-915d-42b1-9f36-9236157f4c92" providerId="ADAL" clId="{FF1F871F-FFF7-4821-83C1-254116CBA66A}" dt="2026-03-06T11:13:32.512" v="64170"/>
          <ac:spMkLst>
            <pc:docMk/>
            <pc:sldMk cId="3986154551" sldId="262"/>
            <ac:spMk id="106" creationId="{B3131408-EC5B-D2C3-3C82-E046FA2A9465}"/>
          </ac:spMkLst>
        </pc:spChg>
        <pc:spChg chg="add mod ord">
          <ac:chgData name="Maria Tsadiri" userId="5df03e2e-915d-42b1-9f36-9236157f4c92" providerId="ADAL" clId="{FF1F871F-FFF7-4821-83C1-254116CBA66A}" dt="2026-03-06T11:19:40.146" v="68015"/>
          <ac:spMkLst>
            <pc:docMk/>
            <pc:sldMk cId="3986154551" sldId="262"/>
            <ac:spMk id="108" creationId="{2C8A4DB5-EA87-6009-5E7D-BC1DFE227BB3}"/>
          </ac:spMkLst>
        </pc:spChg>
        <pc:spChg chg="add mod ord">
          <ac:chgData name="Maria Tsadiri" userId="5df03e2e-915d-42b1-9f36-9236157f4c92" providerId="ADAL" clId="{FF1F871F-FFF7-4821-83C1-254116CBA66A}" dt="2026-03-06T11:19:40.148" v="68017"/>
          <ac:spMkLst>
            <pc:docMk/>
            <pc:sldMk cId="3986154551" sldId="262"/>
            <ac:spMk id="109" creationId="{147F063C-CD56-71BE-6780-DCAED8C05F33}"/>
          </ac:spMkLst>
        </pc:spChg>
        <pc:spChg chg="add mod">
          <ac:chgData name="Maria Tsadiri" userId="5df03e2e-915d-42b1-9f36-9236157f4c92" providerId="ADAL" clId="{FF1F871F-FFF7-4821-83C1-254116CBA66A}" dt="2026-03-06T11:19:40.146" v="68013"/>
          <ac:spMkLst>
            <pc:docMk/>
            <pc:sldMk cId="3986154551" sldId="262"/>
            <ac:spMk id="110" creationId="{5319D13B-1DB2-ECA1-1E8B-905CB684E01E}"/>
          </ac:spMkLst>
        </pc:spChg>
        <pc:spChg chg="add mod ord">
          <ac:chgData name="Maria Tsadiri" userId="5df03e2e-915d-42b1-9f36-9236157f4c92" providerId="ADAL" clId="{FF1F871F-FFF7-4821-83C1-254116CBA66A}" dt="2026-03-06T11:19:40.156" v="68034"/>
          <ac:spMkLst>
            <pc:docMk/>
            <pc:sldMk cId="3986154551" sldId="262"/>
            <ac:spMk id="114" creationId="{E75DA8A5-9037-39DA-74AF-326CFB06431C}"/>
          </ac:spMkLst>
        </pc:spChg>
        <pc:spChg chg="add mod">
          <ac:chgData name="Maria Tsadiri" userId="5df03e2e-915d-42b1-9f36-9236157f4c92" providerId="ADAL" clId="{FF1F871F-FFF7-4821-83C1-254116CBA66A}" dt="2026-03-06T11:19:40.156" v="68037"/>
          <ac:spMkLst>
            <pc:docMk/>
            <pc:sldMk cId="3986154551" sldId="262"/>
            <ac:spMk id="115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11:15:18.296" v="64594"/>
          <ac:spMkLst>
            <pc:docMk/>
            <pc:sldMk cId="3986154551" sldId="262"/>
            <ac:spMk id="116" creationId="{E451E5F8-083B-15CC-5EA8-C839373FBA6F}"/>
          </ac:spMkLst>
        </pc:spChg>
        <pc:spChg chg="add mod">
          <ac:chgData name="Maria Tsadiri" userId="5df03e2e-915d-42b1-9f36-9236157f4c92" providerId="ADAL" clId="{FF1F871F-FFF7-4821-83C1-254116CBA66A}" dt="2026-03-06T11:19:40.158" v="68038"/>
          <ac:spMkLst>
            <pc:docMk/>
            <pc:sldMk cId="3986154551" sldId="262"/>
            <ac:spMk id="117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1:19:40.158" v="68039"/>
          <ac:spMkLst>
            <pc:docMk/>
            <pc:sldMk cId="3986154551" sldId="262"/>
            <ac:spMk id="118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1:19:40.158" v="68040"/>
          <ac:spMkLst>
            <pc:docMk/>
            <pc:sldMk cId="3986154551" sldId="262"/>
            <ac:spMk id="120" creationId="{EA624041-1D9A-AC89-AEA7-F4522E4A3B34}"/>
          </ac:spMkLst>
        </pc:spChg>
        <pc:spChg chg="add mod">
          <ac:chgData name="Maria Tsadiri" userId="5df03e2e-915d-42b1-9f36-9236157f4c92" providerId="ADAL" clId="{FF1F871F-FFF7-4821-83C1-254116CBA66A}" dt="2026-03-06T11:19:40.158" v="68041"/>
          <ac:spMkLst>
            <pc:docMk/>
            <pc:sldMk cId="3986154551" sldId="262"/>
            <ac:spMk id="121" creationId="{8F4DF4F5-FD2D-FF7F-5B13-2974159A6474}"/>
          </ac:spMkLst>
        </pc:spChg>
        <pc:spChg chg="add mod">
          <ac:chgData name="Maria Tsadiri" userId="5df03e2e-915d-42b1-9f36-9236157f4c92" providerId="ADAL" clId="{FF1F871F-FFF7-4821-83C1-254116CBA66A}" dt="2026-03-06T11:19:40.160" v="68042"/>
          <ac:spMkLst>
            <pc:docMk/>
            <pc:sldMk cId="3986154551" sldId="262"/>
            <ac:spMk id="122" creationId="{11C7B707-E1EE-1794-3FB6-8C47B0E74FD6}"/>
          </ac:spMkLst>
        </pc:spChg>
        <pc:spChg chg="add mod">
          <ac:chgData name="Maria Tsadiri" userId="5df03e2e-915d-42b1-9f36-9236157f4c92" providerId="ADAL" clId="{FF1F871F-FFF7-4821-83C1-254116CBA66A}" dt="2026-03-06T11:19:40.161" v="68043"/>
          <ac:spMkLst>
            <pc:docMk/>
            <pc:sldMk cId="3986154551" sldId="262"/>
            <ac:spMk id="123" creationId="{EF2EAB3F-F214-3EC7-4F96-CA01BC167256}"/>
          </ac:spMkLst>
        </pc:spChg>
        <pc:spChg chg="add mod">
          <ac:chgData name="Maria Tsadiri" userId="5df03e2e-915d-42b1-9f36-9236157f4c92" providerId="ADAL" clId="{FF1F871F-FFF7-4821-83C1-254116CBA66A}" dt="2026-03-06T11:19:40.161" v="68044"/>
          <ac:spMkLst>
            <pc:docMk/>
            <pc:sldMk cId="3986154551" sldId="262"/>
            <ac:spMk id="124" creationId="{8FBA83D2-0A82-5AF6-78AF-754F9DAE8266}"/>
          </ac:spMkLst>
        </pc:spChg>
        <pc:spChg chg="add mod">
          <ac:chgData name="Maria Tsadiri" userId="5df03e2e-915d-42b1-9f36-9236157f4c92" providerId="ADAL" clId="{FF1F871F-FFF7-4821-83C1-254116CBA66A}" dt="2026-03-06T11:19:40.161" v="68045"/>
          <ac:spMkLst>
            <pc:docMk/>
            <pc:sldMk cId="3986154551" sldId="262"/>
            <ac:spMk id="125" creationId="{72342E92-CDB8-4FD9-DDFB-44D7E0EDE1C1}"/>
          </ac:spMkLst>
        </pc:spChg>
        <pc:spChg chg="add mod">
          <ac:chgData name="Maria Tsadiri" userId="5df03e2e-915d-42b1-9f36-9236157f4c92" providerId="ADAL" clId="{FF1F871F-FFF7-4821-83C1-254116CBA66A}" dt="2026-03-06T11:19:40.163" v="68046"/>
          <ac:spMkLst>
            <pc:docMk/>
            <pc:sldMk cId="3986154551" sldId="262"/>
            <ac:spMk id="126" creationId="{966CB3F8-3AFE-3EFB-222B-4D097F868941}"/>
          </ac:spMkLst>
        </pc:spChg>
        <pc:spChg chg="add mod">
          <ac:chgData name="Maria Tsadiri" userId="5df03e2e-915d-42b1-9f36-9236157f4c92" providerId="ADAL" clId="{FF1F871F-FFF7-4821-83C1-254116CBA66A}" dt="2026-03-06T11:19:40.163" v="68047"/>
          <ac:spMkLst>
            <pc:docMk/>
            <pc:sldMk cId="3986154551" sldId="262"/>
            <ac:spMk id="127" creationId="{74B74E92-04CE-A744-90EA-422A354DAC52}"/>
          </ac:spMkLst>
        </pc:spChg>
        <pc:spChg chg="add mod">
          <ac:chgData name="Maria Tsadiri" userId="5df03e2e-915d-42b1-9f36-9236157f4c92" providerId="ADAL" clId="{FF1F871F-FFF7-4821-83C1-254116CBA66A}" dt="2026-03-06T11:19:40.163" v="68048"/>
          <ac:spMkLst>
            <pc:docMk/>
            <pc:sldMk cId="3986154551" sldId="262"/>
            <ac:spMk id="128" creationId="{AE20939B-A82B-6885-5FAA-B13C3AAF1B5E}"/>
          </ac:spMkLst>
        </pc:spChg>
        <pc:spChg chg="add mod">
          <ac:chgData name="Maria Tsadiri" userId="5df03e2e-915d-42b1-9f36-9236157f4c92" providerId="ADAL" clId="{FF1F871F-FFF7-4821-83C1-254116CBA66A}" dt="2026-03-06T11:19:40.163" v="68049"/>
          <ac:spMkLst>
            <pc:docMk/>
            <pc:sldMk cId="3986154551" sldId="262"/>
            <ac:spMk id="129" creationId="{C3A4D753-A46D-BC7A-C55A-1D4E1DCC3D4E}"/>
          </ac:spMkLst>
        </pc:spChg>
        <pc:spChg chg="add mod">
          <ac:chgData name="Maria Tsadiri" userId="5df03e2e-915d-42b1-9f36-9236157f4c92" providerId="ADAL" clId="{FF1F871F-FFF7-4821-83C1-254116CBA66A}" dt="2026-03-06T11:19:40.165" v="68050"/>
          <ac:spMkLst>
            <pc:docMk/>
            <pc:sldMk cId="3986154551" sldId="262"/>
            <ac:spMk id="130" creationId="{6F2DFF04-A319-65B8-D476-BEC58D9A8378}"/>
          </ac:spMkLst>
        </pc:spChg>
        <pc:spChg chg="add mod">
          <ac:chgData name="Maria Tsadiri" userId="5df03e2e-915d-42b1-9f36-9236157f4c92" providerId="ADAL" clId="{FF1F871F-FFF7-4821-83C1-254116CBA66A}" dt="2026-03-06T11:19:40.165" v="68051"/>
          <ac:spMkLst>
            <pc:docMk/>
            <pc:sldMk cId="3986154551" sldId="262"/>
            <ac:spMk id="131" creationId="{A0B3F94C-CC16-5825-A928-9539A5047EFC}"/>
          </ac:spMkLst>
        </pc:spChg>
        <pc:spChg chg="add mod">
          <ac:chgData name="Maria Tsadiri" userId="5df03e2e-915d-42b1-9f36-9236157f4c92" providerId="ADAL" clId="{FF1F871F-FFF7-4821-83C1-254116CBA66A}" dt="2026-03-06T11:19:40.165" v="68052"/>
          <ac:spMkLst>
            <pc:docMk/>
            <pc:sldMk cId="3986154551" sldId="262"/>
            <ac:spMk id="132" creationId="{2CC6068B-6031-A648-58B8-DCE551C1798C}"/>
          </ac:spMkLst>
        </pc:spChg>
        <pc:spChg chg="add mod">
          <ac:chgData name="Maria Tsadiri" userId="5df03e2e-915d-42b1-9f36-9236157f4c92" providerId="ADAL" clId="{FF1F871F-FFF7-4821-83C1-254116CBA66A}" dt="2026-03-06T11:19:40.165" v="68053"/>
          <ac:spMkLst>
            <pc:docMk/>
            <pc:sldMk cId="3986154551" sldId="262"/>
            <ac:spMk id="133" creationId="{BD19F131-4270-1DD7-4C5C-37B70A330868}"/>
          </ac:spMkLst>
        </pc:spChg>
        <pc:spChg chg="add mod">
          <ac:chgData name="Maria Tsadiri" userId="5df03e2e-915d-42b1-9f36-9236157f4c92" providerId="ADAL" clId="{FF1F871F-FFF7-4821-83C1-254116CBA66A}" dt="2026-03-06T11:19:40.167" v="68054"/>
          <ac:spMkLst>
            <pc:docMk/>
            <pc:sldMk cId="3986154551" sldId="262"/>
            <ac:spMk id="134" creationId="{9D4CF175-DEB6-3E02-A3EE-ADBCC5D6088A}"/>
          </ac:spMkLst>
        </pc:spChg>
        <pc:spChg chg="add del mod modVis">
          <ac:chgData name="Maria Tsadiri" userId="5df03e2e-915d-42b1-9f36-9236157f4c92" providerId="ADAL" clId="{FF1F871F-FFF7-4821-83C1-254116CBA66A}" dt="2026-03-06T11:15:28.522" v="65002"/>
          <ac:spMkLst>
            <pc:docMk/>
            <pc:sldMk cId="3986154551" sldId="262"/>
            <ac:spMk id="135" creationId="{1B68EDB5-049C-066A-2517-3565FF7D6C84}"/>
          </ac:spMkLst>
        </pc:spChg>
        <pc:spChg chg="add del mod modVis">
          <ac:chgData name="Maria Tsadiri" userId="5df03e2e-915d-42b1-9f36-9236157f4c92" providerId="ADAL" clId="{FF1F871F-FFF7-4821-83C1-254116CBA66A}" dt="2026-03-06T11:15:33.274" v="65104"/>
          <ac:spMkLst>
            <pc:docMk/>
            <pc:sldMk cId="3986154551" sldId="262"/>
            <ac:spMk id="137" creationId="{30943B72-C589-8497-3015-A13108DCBA0D}"/>
          </ac:spMkLst>
        </pc:spChg>
        <pc:spChg chg="add del mod modVis">
          <ac:chgData name="Maria Tsadiri" userId="5df03e2e-915d-42b1-9f36-9236157f4c92" providerId="ADAL" clId="{FF1F871F-FFF7-4821-83C1-254116CBA66A}" dt="2026-03-06T11:15:40.392" v="65280"/>
          <ac:spMkLst>
            <pc:docMk/>
            <pc:sldMk cId="3986154551" sldId="262"/>
            <ac:spMk id="140" creationId="{3E20708B-0AA5-ECFC-6972-E44C2A4AF868}"/>
          </ac:spMkLst>
        </pc:spChg>
        <pc:spChg chg="add del mod modVis">
          <ac:chgData name="Maria Tsadiri" userId="5df03e2e-915d-42b1-9f36-9236157f4c92" providerId="ADAL" clId="{FF1F871F-FFF7-4821-83C1-254116CBA66A}" dt="2026-03-06T11:15:44.012" v="65367"/>
          <ac:spMkLst>
            <pc:docMk/>
            <pc:sldMk cId="3986154551" sldId="262"/>
            <ac:spMk id="142" creationId="{33C4BC1B-C6B0-BF34-7261-E56F675477DB}"/>
          </ac:spMkLst>
        </pc:spChg>
        <pc:spChg chg="add del mod modVis">
          <ac:chgData name="Maria Tsadiri" userId="5df03e2e-915d-42b1-9f36-9236157f4c92" providerId="ADAL" clId="{FF1F871F-FFF7-4821-83C1-254116CBA66A}" dt="2026-03-06T11:15:47.551" v="65454"/>
          <ac:spMkLst>
            <pc:docMk/>
            <pc:sldMk cId="3986154551" sldId="262"/>
            <ac:spMk id="144" creationId="{37BBADD0-8616-E977-A4A1-D317101FFDF4}"/>
          </ac:spMkLst>
        </pc:spChg>
        <pc:spChg chg="add del mod modVis">
          <ac:chgData name="Maria Tsadiri" userId="5df03e2e-915d-42b1-9f36-9236157f4c92" providerId="ADAL" clId="{FF1F871F-FFF7-4821-83C1-254116CBA66A}" dt="2026-03-06T11:15:49.302" v="65541"/>
          <ac:spMkLst>
            <pc:docMk/>
            <pc:sldMk cId="3986154551" sldId="262"/>
            <ac:spMk id="146" creationId="{393A50A9-472C-CA96-2DC2-47CE80752CEA}"/>
          </ac:spMkLst>
        </pc:spChg>
        <pc:spChg chg="add del mod modVis">
          <ac:chgData name="Maria Tsadiri" userId="5df03e2e-915d-42b1-9f36-9236157f4c92" providerId="ADAL" clId="{FF1F871F-FFF7-4821-83C1-254116CBA66A}" dt="2026-03-06T11:15:50.619" v="65628"/>
          <ac:spMkLst>
            <pc:docMk/>
            <pc:sldMk cId="3986154551" sldId="262"/>
            <ac:spMk id="148" creationId="{F82FCA97-F256-D907-06AA-CF57FBF9F7CD}"/>
          </ac:spMkLst>
        </pc:spChg>
        <pc:spChg chg="add del mod modVis">
          <ac:chgData name="Maria Tsadiri" userId="5df03e2e-915d-42b1-9f36-9236157f4c92" providerId="ADAL" clId="{FF1F871F-FFF7-4821-83C1-254116CBA66A}" dt="2026-03-06T11:15:51.967" v="65715"/>
          <ac:spMkLst>
            <pc:docMk/>
            <pc:sldMk cId="3986154551" sldId="262"/>
            <ac:spMk id="150" creationId="{EEE07758-12FA-D80C-DBE6-158FB64A5AD7}"/>
          </ac:spMkLst>
        </pc:spChg>
        <pc:spChg chg="add del mod modVis">
          <ac:chgData name="Maria Tsadiri" userId="5df03e2e-915d-42b1-9f36-9236157f4c92" providerId="ADAL" clId="{FF1F871F-FFF7-4821-83C1-254116CBA66A}" dt="2026-03-06T11:15:54.484" v="65802"/>
          <ac:spMkLst>
            <pc:docMk/>
            <pc:sldMk cId="3986154551" sldId="262"/>
            <ac:spMk id="152" creationId="{C1691A7D-D84F-C384-AE03-50AB4A74FD21}"/>
          </ac:spMkLst>
        </pc:spChg>
        <pc:spChg chg="add del mod modVis">
          <ac:chgData name="Maria Tsadiri" userId="5df03e2e-915d-42b1-9f36-9236157f4c92" providerId="ADAL" clId="{FF1F871F-FFF7-4821-83C1-254116CBA66A}" dt="2026-03-06T11:15:59.437" v="65889"/>
          <ac:spMkLst>
            <pc:docMk/>
            <pc:sldMk cId="3986154551" sldId="262"/>
            <ac:spMk id="154" creationId="{3463E02D-047C-397D-D748-503F2B68BE1F}"/>
          </ac:spMkLst>
        </pc:spChg>
        <pc:spChg chg="add del mod modVis">
          <ac:chgData name="Maria Tsadiri" userId="5df03e2e-915d-42b1-9f36-9236157f4c92" providerId="ADAL" clId="{FF1F871F-FFF7-4821-83C1-254116CBA66A}" dt="2026-03-06T11:16:02.537" v="65976"/>
          <ac:spMkLst>
            <pc:docMk/>
            <pc:sldMk cId="3986154551" sldId="262"/>
            <ac:spMk id="156" creationId="{1C5CDFBC-2976-CC30-406B-27FB1C849D12}"/>
          </ac:spMkLst>
        </pc:spChg>
        <pc:spChg chg="add del mod modVis">
          <ac:chgData name="Maria Tsadiri" userId="5df03e2e-915d-42b1-9f36-9236157f4c92" providerId="ADAL" clId="{FF1F871F-FFF7-4821-83C1-254116CBA66A}" dt="2026-03-06T11:16:04.262" v="66063"/>
          <ac:spMkLst>
            <pc:docMk/>
            <pc:sldMk cId="3986154551" sldId="262"/>
            <ac:spMk id="158" creationId="{9D21EB4D-67F7-4F85-7C53-7CEAD27B8A3E}"/>
          </ac:spMkLst>
        </pc:spChg>
        <pc:spChg chg="add del mod modVis">
          <ac:chgData name="Maria Tsadiri" userId="5df03e2e-915d-42b1-9f36-9236157f4c92" providerId="ADAL" clId="{FF1F871F-FFF7-4821-83C1-254116CBA66A}" dt="2026-03-06T11:16:06.097" v="66150"/>
          <ac:spMkLst>
            <pc:docMk/>
            <pc:sldMk cId="3986154551" sldId="262"/>
            <ac:spMk id="160" creationId="{0CF133DF-4E3A-DF1B-3077-DC579DBEBA7B}"/>
          </ac:spMkLst>
        </pc:spChg>
        <pc:spChg chg="add del mod modVis">
          <ac:chgData name="Maria Tsadiri" userId="5df03e2e-915d-42b1-9f36-9236157f4c92" providerId="ADAL" clId="{FF1F871F-FFF7-4821-83C1-254116CBA66A}" dt="2026-03-06T11:16:07.982" v="66237"/>
          <ac:spMkLst>
            <pc:docMk/>
            <pc:sldMk cId="3986154551" sldId="262"/>
            <ac:spMk id="162" creationId="{16FAB937-CD05-712C-682E-08AEDA19AE47}"/>
          </ac:spMkLst>
        </pc:spChg>
        <pc:spChg chg="add del mod modVis">
          <ac:chgData name="Maria Tsadiri" userId="5df03e2e-915d-42b1-9f36-9236157f4c92" providerId="ADAL" clId="{FF1F871F-FFF7-4821-83C1-254116CBA66A}" dt="2026-03-06T11:16:11.159" v="66324"/>
          <ac:spMkLst>
            <pc:docMk/>
            <pc:sldMk cId="3986154551" sldId="262"/>
            <ac:spMk id="164" creationId="{7D426240-6C60-E40E-B12C-6A57C5257B06}"/>
          </ac:spMkLst>
        </pc:spChg>
        <pc:spChg chg="add del mod modVis">
          <ac:chgData name="Maria Tsadiri" userId="5df03e2e-915d-42b1-9f36-9236157f4c92" providerId="ADAL" clId="{FF1F871F-FFF7-4821-83C1-254116CBA66A}" dt="2026-03-06T11:16:13.962" v="66411"/>
          <ac:spMkLst>
            <pc:docMk/>
            <pc:sldMk cId="3986154551" sldId="262"/>
            <ac:spMk id="166" creationId="{3CC018EB-D0CF-4974-3D1A-2219805C790B}"/>
          </ac:spMkLst>
        </pc:spChg>
        <pc:spChg chg="add del mod modVis">
          <ac:chgData name="Maria Tsadiri" userId="5df03e2e-915d-42b1-9f36-9236157f4c92" providerId="ADAL" clId="{FF1F871F-FFF7-4821-83C1-254116CBA66A}" dt="2026-03-06T11:16:16.987" v="66498"/>
          <ac:spMkLst>
            <pc:docMk/>
            <pc:sldMk cId="3986154551" sldId="262"/>
            <ac:spMk id="168" creationId="{5B16E260-5A01-697B-F75B-6AFD822CEBB9}"/>
          </ac:spMkLst>
        </pc:spChg>
        <pc:spChg chg="add del mod modVis">
          <ac:chgData name="Maria Tsadiri" userId="5df03e2e-915d-42b1-9f36-9236157f4c92" providerId="ADAL" clId="{FF1F871F-FFF7-4821-83C1-254116CBA66A}" dt="2026-03-06T11:16:18.384" v="66585"/>
          <ac:spMkLst>
            <pc:docMk/>
            <pc:sldMk cId="3986154551" sldId="262"/>
            <ac:spMk id="170" creationId="{EFA91CBF-2EA2-26C3-0318-AE0D3EA12615}"/>
          </ac:spMkLst>
        </pc:spChg>
        <pc:spChg chg="add del mod modVis">
          <ac:chgData name="Maria Tsadiri" userId="5df03e2e-915d-42b1-9f36-9236157f4c92" providerId="ADAL" clId="{FF1F871F-FFF7-4821-83C1-254116CBA66A}" dt="2026-03-06T11:16:21.200" v="66672"/>
          <ac:spMkLst>
            <pc:docMk/>
            <pc:sldMk cId="3986154551" sldId="262"/>
            <ac:spMk id="172" creationId="{D37F0F50-888D-7074-06C1-0AFDB93DC86A}"/>
          </ac:spMkLst>
        </pc:spChg>
        <pc:spChg chg="add del mod modVis">
          <ac:chgData name="Maria Tsadiri" userId="5df03e2e-915d-42b1-9f36-9236157f4c92" providerId="ADAL" clId="{FF1F871F-FFF7-4821-83C1-254116CBA66A}" dt="2026-03-06T11:16:23.442" v="66759"/>
          <ac:spMkLst>
            <pc:docMk/>
            <pc:sldMk cId="3986154551" sldId="262"/>
            <ac:spMk id="174" creationId="{CB3AC697-6E73-2B72-08BC-7FD1FE5884CA}"/>
          </ac:spMkLst>
        </pc:spChg>
        <pc:spChg chg="add del mod modVis">
          <ac:chgData name="Maria Tsadiri" userId="5df03e2e-915d-42b1-9f36-9236157f4c92" providerId="ADAL" clId="{FF1F871F-FFF7-4821-83C1-254116CBA66A}" dt="2026-03-06T11:16:45.361" v="67383"/>
          <ac:spMkLst>
            <pc:docMk/>
            <pc:sldMk cId="3986154551" sldId="262"/>
            <ac:spMk id="178" creationId="{AA364239-6A7C-527A-25E6-07E7EA4B3CC4}"/>
          </ac:spMkLst>
        </pc:spChg>
        <pc:spChg chg="add mod ord">
          <ac:chgData name="Maria Tsadiri" userId="5df03e2e-915d-42b1-9f36-9236157f4c92" providerId="ADAL" clId="{FF1F871F-FFF7-4821-83C1-254116CBA66A}" dt="2026-03-06T11:19:40.167" v="68056"/>
          <ac:spMkLst>
            <pc:docMk/>
            <pc:sldMk cId="3986154551" sldId="262"/>
            <ac:spMk id="182" creationId="{E790F6B6-B3F9-B53E-D422-D2FC74C5C78C}"/>
          </ac:spMkLst>
        </pc:spChg>
        <pc:graphicFrameChg chg="add mod modVis">
          <ac:chgData name="Maria Tsadiri" userId="5df03e2e-915d-42b1-9f36-9236157f4c92" providerId="ADAL" clId="{FF1F871F-FFF7-4821-83C1-254116CBA66A}" dt="2026-03-06T14:38:18.565" v="70256"/>
          <ac:graphicFrameMkLst>
            <pc:docMk/>
            <pc:sldMk cId="3986154551" sldId="262"/>
            <ac:graphicFrameMk id="3" creationId="{3F0CB35A-C579-7418-B0EE-E02E56A9D50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3:51:30.098" v="69457"/>
          <ac:graphicFrameMkLst>
            <pc:docMk/>
            <pc:sldMk cId="3986154551" sldId="262"/>
            <ac:graphicFrameMk id="8" creationId="{2E928DF7-E4E1-5957-A7E1-9F7942DB850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1:41.641" v="60818"/>
          <ac:graphicFrameMkLst>
            <pc:docMk/>
            <pc:sldMk cId="3986154551" sldId="262"/>
            <ac:graphicFrameMk id="10" creationId="{FAD503C0-BE28-7812-0E13-72ACE8F1324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3:51:33.702" v="69504"/>
          <ac:graphicFrameMkLst>
            <pc:docMk/>
            <pc:sldMk cId="3986154551" sldId="262"/>
            <ac:graphicFrameMk id="10" creationId="{FE1B4A73-9FAA-FD98-9D7A-0981ADF0F3A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3:52:25.722" v="69593"/>
          <ac:graphicFrameMkLst>
            <pc:docMk/>
            <pc:sldMk cId="3986154551" sldId="262"/>
            <ac:graphicFrameMk id="11" creationId="{782B9D16-D4CA-804B-66D4-87A494EAFE9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4:38:10.919" v="70038"/>
          <ac:graphicFrameMkLst>
            <pc:docMk/>
            <pc:sldMk cId="3986154551" sldId="262"/>
            <ac:graphicFrameMk id="13" creationId="{6DF3C100-C47B-2CFA-6A27-B087681234C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3:52:29.982" v="69671"/>
          <ac:graphicFrameMkLst>
            <pc:docMk/>
            <pc:sldMk cId="3986154551" sldId="262"/>
            <ac:graphicFrameMk id="13" creationId="{FE0930C1-2327-8EB9-A2C6-93D222D2092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4:38:15.262" v="70109"/>
          <ac:graphicFrameMkLst>
            <pc:docMk/>
            <pc:sldMk cId="3986154551" sldId="262"/>
            <ac:graphicFrameMk id="15" creationId="{8A045078-FED2-C38E-6C22-897623DBE25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4:38:16.872" v="70180"/>
          <ac:graphicFrameMkLst>
            <pc:docMk/>
            <pc:sldMk cId="3986154551" sldId="262"/>
            <ac:graphicFrameMk id="16" creationId="{5063CF55-4B89-E3FF-E9BA-36C3E8F6CF6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3:52:33.624" v="69718"/>
          <ac:graphicFrameMkLst>
            <pc:docMk/>
            <pc:sldMk cId="3986154551" sldId="262"/>
            <ac:graphicFrameMk id="16" creationId="{D91EF5A7-C3E8-7D5B-D082-66015B00956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4:38:09.390" v="69991"/>
          <ac:graphicFrameMkLst>
            <pc:docMk/>
            <pc:sldMk cId="3986154551" sldId="262"/>
            <ac:graphicFrameMk id="17" creationId="{79E341E8-9F04-3EC8-11D8-B42219FCE7E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4:38:18.533" v="70225"/>
          <ac:graphicFrameMkLst>
            <pc:docMk/>
            <pc:sldMk cId="3986154551" sldId="262"/>
            <ac:graphicFrameMk id="18" creationId="{266CF38C-E8F0-E52F-5D0D-E1ED7F8E959B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6T14:38:18.554" v="70232"/>
          <ac:graphicFrameMkLst>
            <pc:docMk/>
            <pc:sldMk cId="3986154551" sldId="262"/>
            <ac:graphicFrameMk id="19" creationId="{36A612D7-836B-3618-6749-DF7ADBF926B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1:49.298" v="60916"/>
          <ac:graphicFrameMkLst>
            <pc:docMk/>
            <pc:sldMk cId="3986154551" sldId="262"/>
            <ac:graphicFrameMk id="25" creationId="{CFFBAC70-D2AA-35B6-1ADB-16569AF2D26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1:52.791" v="60980"/>
          <ac:graphicFrameMkLst>
            <pc:docMk/>
            <pc:sldMk cId="3986154551" sldId="262"/>
            <ac:graphicFrameMk id="27" creationId="{91A61128-E0AE-F846-9008-165FE7DA51B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1:54.916" v="61017"/>
          <ac:graphicFrameMkLst>
            <pc:docMk/>
            <pc:sldMk cId="3986154551" sldId="262"/>
            <ac:graphicFrameMk id="28" creationId="{5E5CC7D7-A8F5-6AE4-23E5-6272FA15882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1:57.860" v="61102"/>
          <ac:graphicFrameMkLst>
            <pc:docMk/>
            <pc:sldMk cId="3986154551" sldId="262"/>
            <ac:graphicFrameMk id="29" creationId="{451E32D1-B048-3159-D6DC-713AD33935B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2:01.311" v="61212"/>
          <ac:graphicFrameMkLst>
            <pc:docMk/>
            <pc:sldMk cId="3986154551" sldId="262"/>
            <ac:graphicFrameMk id="32" creationId="{F601D9C9-7D4F-A1EA-6C54-4162DC0CCC7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2:05.133" v="61349"/>
          <ac:graphicFrameMkLst>
            <pc:docMk/>
            <pc:sldMk cId="3986154551" sldId="262"/>
            <ac:graphicFrameMk id="34" creationId="{0BDE206C-2E1E-1F61-97C4-45B5367809DA}"/>
          </ac:graphicFrameMkLst>
        </pc:graphicFrameChg>
        <pc:graphicFrameChg chg="del">
          <ac:chgData name="Maria Tsadiri" userId="5df03e2e-915d-42b1-9f36-9236157f4c92" providerId="ADAL" clId="{FF1F871F-FFF7-4821-83C1-254116CBA66A}" dt="2026-03-06T13:46:59.466" v="68296"/>
          <ac:graphicFrameMkLst>
            <pc:docMk/>
            <pc:sldMk cId="3986154551" sldId="262"/>
            <ac:graphicFrameMk id="38" creationId="{A32E9757-F8B7-337D-1805-CD3C4925497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2:07.904" v="61397"/>
          <ac:graphicFrameMkLst>
            <pc:docMk/>
            <pc:sldMk cId="3986154551" sldId="262"/>
            <ac:graphicFrameMk id="40" creationId="{39174D5F-8456-6D29-1EFD-EAC696E58D10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2:09.243" v="61443"/>
          <ac:graphicFrameMkLst>
            <pc:docMk/>
            <pc:sldMk cId="3986154551" sldId="262"/>
            <ac:graphicFrameMk id="41" creationId="{0D9B6745-AA22-2558-DFD8-13366F73591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2:15.923" v="61578"/>
          <ac:graphicFrameMkLst>
            <pc:docMk/>
            <pc:sldMk cId="3986154551" sldId="262"/>
            <ac:graphicFrameMk id="42" creationId="{28444D6D-AE40-5BB4-049E-3C56B826D780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2:20.800" v="61635"/>
          <ac:graphicFrameMkLst>
            <pc:docMk/>
            <pc:sldMk cId="3986154551" sldId="262"/>
            <ac:graphicFrameMk id="46" creationId="{F91CDD2B-30D4-B2BF-1281-03CB66FE5E4E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2:42.625" v="62251"/>
          <ac:graphicFrameMkLst>
            <pc:docMk/>
            <pc:sldMk cId="3986154551" sldId="262"/>
            <ac:graphicFrameMk id="58" creationId="{ABF6CA0A-925C-4B17-C3FC-F9833339E6B0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2:56.228" v="62938"/>
          <ac:graphicFrameMkLst>
            <pc:docMk/>
            <pc:sldMk cId="3986154551" sldId="262"/>
            <ac:graphicFrameMk id="63" creationId="{DCEA5FB1-B76B-C003-9ABC-A72D5554339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3:01.694" v="63434"/>
          <ac:graphicFrameMkLst>
            <pc:docMk/>
            <pc:sldMk cId="3986154551" sldId="262"/>
            <ac:graphicFrameMk id="79" creationId="{CB1B44FA-B385-0004-125C-14ABB01B3FA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3:02.367" v="63487"/>
          <ac:graphicFrameMkLst>
            <pc:docMk/>
            <pc:sldMk cId="3986154551" sldId="262"/>
            <ac:graphicFrameMk id="95" creationId="{A854A5E6-FA7E-D5A3-40E8-4649417134A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3:15.898" v="63568"/>
          <ac:graphicFrameMkLst>
            <pc:docMk/>
            <pc:sldMk cId="3986154551" sldId="262"/>
            <ac:graphicFrameMk id="96" creationId="{B2B0047C-4DB4-C5B9-2AB3-A31B5B5CEB2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3:17.732" v="63621"/>
          <ac:graphicFrameMkLst>
            <pc:docMk/>
            <pc:sldMk cId="3986154551" sldId="262"/>
            <ac:graphicFrameMk id="97" creationId="{F75A8B60-D47F-71AC-BB62-9E1572B1102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3:20.811" v="63755"/>
          <ac:graphicFrameMkLst>
            <pc:docMk/>
            <pc:sldMk cId="3986154551" sldId="262"/>
            <ac:graphicFrameMk id="98" creationId="{DA4E619A-C872-5BA7-65F1-74D140D02DE2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3:23.008" v="63800"/>
          <ac:graphicFrameMkLst>
            <pc:docMk/>
            <pc:sldMk cId="3986154551" sldId="262"/>
            <ac:graphicFrameMk id="104" creationId="{EA9A7BE0-42E6-5654-CC40-CEF862389B51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3:32.474" v="64141"/>
          <ac:graphicFrameMkLst>
            <pc:docMk/>
            <pc:sldMk cId="3986154551" sldId="262"/>
            <ac:graphicFrameMk id="105" creationId="{8265E882-E3F5-4F7E-7EE3-1313CB0F627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3:36.162" v="64247"/>
          <ac:graphicFrameMkLst>
            <pc:docMk/>
            <pc:sldMk cId="3986154551" sldId="262"/>
            <ac:graphicFrameMk id="107" creationId="{53994625-2A6B-3D08-7F7E-0DC8B3827CA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3:50.068" v="64278"/>
          <ac:graphicFrameMkLst>
            <pc:docMk/>
            <pc:sldMk cId="3986154551" sldId="262"/>
            <ac:graphicFrameMk id="111" creationId="{7F1D6147-E837-F8FA-8BEC-2B77D10055B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3:58.112" v="64309"/>
          <ac:graphicFrameMkLst>
            <pc:docMk/>
            <pc:sldMk cId="3986154551" sldId="262"/>
            <ac:graphicFrameMk id="112" creationId="{9F35D598-09C4-8245-B7D3-A7A91268A3DD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6T11:19:40.146" v="68012"/>
          <ac:graphicFrameMkLst>
            <pc:docMk/>
            <pc:sldMk cId="3986154551" sldId="262"/>
            <ac:graphicFrameMk id="113" creationId="{AFC75CF4-7F57-980C-172A-D47AA232B84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5:28.364" v="64951"/>
          <ac:graphicFrameMkLst>
            <pc:docMk/>
            <pc:sldMk cId="3986154551" sldId="262"/>
            <ac:graphicFrameMk id="119" creationId="{1E491889-1CF1-41E1-55E6-BC22219EF38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5:33.162" v="65053"/>
          <ac:graphicFrameMkLst>
            <pc:docMk/>
            <pc:sldMk cId="3986154551" sldId="262"/>
            <ac:graphicFrameMk id="136" creationId="{E34A859E-9B9A-4AFF-D015-DB6DBADB286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5:34.892" v="65144"/>
          <ac:graphicFrameMkLst>
            <pc:docMk/>
            <pc:sldMk cId="3986154551" sldId="262"/>
            <ac:graphicFrameMk id="138" creationId="{F2C03CE3-A9ED-6903-AC9B-040B0EF6580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5:40.284" v="65229"/>
          <ac:graphicFrameMkLst>
            <pc:docMk/>
            <pc:sldMk cId="3986154551" sldId="262"/>
            <ac:graphicFrameMk id="139" creationId="{A4C5B52F-257B-70AA-8A40-9966BB7B91A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5:43.862" v="65316"/>
          <ac:graphicFrameMkLst>
            <pc:docMk/>
            <pc:sldMk cId="3986154551" sldId="262"/>
            <ac:graphicFrameMk id="141" creationId="{04A91F43-EEDB-DD68-1BFA-1091E4EC936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5:47.434" v="65403"/>
          <ac:graphicFrameMkLst>
            <pc:docMk/>
            <pc:sldMk cId="3986154551" sldId="262"/>
            <ac:graphicFrameMk id="143" creationId="{18B39910-DBC0-B76D-6D30-DBA53E3DBAA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5:49.147" v="65490"/>
          <ac:graphicFrameMkLst>
            <pc:docMk/>
            <pc:sldMk cId="3986154551" sldId="262"/>
            <ac:graphicFrameMk id="145" creationId="{5693AD0B-CD95-905B-11B9-8F4ED880656E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5:50.454" v="65577"/>
          <ac:graphicFrameMkLst>
            <pc:docMk/>
            <pc:sldMk cId="3986154551" sldId="262"/>
            <ac:graphicFrameMk id="147" creationId="{54C62B71-18F9-A4DE-956A-261BF3C3A271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5:51.802" v="65664"/>
          <ac:graphicFrameMkLst>
            <pc:docMk/>
            <pc:sldMk cId="3986154551" sldId="262"/>
            <ac:graphicFrameMk id="149" creationId="{9ADC9012-C44A-C204-A95D-F85DB6E689F1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5:54.364" v="65751"/>
          <ac:graphicFrameMkLst>
            <pc:docMk/>
            <pc:sldMk cId="3986154551" sldId="262"/>
            <ac:graphicFrameMk id="151" creationId="{6A0C3A8D-2E62-DDEB-C5BF-79860BA1FAA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5:59.278" v="65838"/>
          <ac:graphicFrameMkLst>
            <pc:docMk/>
            <pc:sldMk cId="3986154551" sldId="262"/>
            <ac:graphicFrameMk id="153" creationId="{40E66952-5FB6-F9E6-0BFF-D87D6143A09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6:02.392" v="65925"/>
          <ac:graphicFrameMkLst>
            <pc:docMk/>
            <pc:sldMk cId="3986154551" sldId="262"/>
            <ac:graphicFrameMk id="155" creationId="{7DF401C2-A437-355C-898D-6AED1899151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6:04.132" v="66012"/>
          <ac:graphicFrameMkLst>
            <pc:docMk/>
            <pc:sldMk cId="3986154551" sldId="262"/>
            <ac:graphicFrameMk id="157" creationId="{25324F2D-E2C7-242B-7122-2EDB61C5483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6:05.962" v="66099"/>
          <ac:graphicFrameMkLst>
            <pc:docMk/>
            <pc:sldMk cId="3986154551" sldId="262"/>
            <ac:graphicFrameMk id="159" creationId="{A369490E-C871-63C8-571D-347EA83E0C7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6:07.811" v="66186"/>
          <ac:graphicFrameMkLst>
            <pc:docMk/>
            <pc:sldMk cId="3986154551" sldId="262"/>
            <ac:graphicFrameMk id="161" creationId="{590C83B7-9539-4CCE-F651-72C02FE277F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6:11.048" v="66273"/>
          <ac:graphicFrameMkLst>
            <pc:docMk/>
            <pc:sldMk cId="3986154551" sldId="262"/>
            <ac:graphicFrameMk id="163" creationId="{8EAE9426-580D-62C5-7A26-7FFEE0DE8B0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6:13.836" v="66360"/>
          <ac:graphicFrameMkLst>
            <pc:docMk/>
            <pc:sldMk cId="3986154551" sldId="262"/>
            <ac:graphicFrameMk id="165" creationId="{2C647744-F673-00E1-131C-29520DFBC3D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6:16.754" v="66447"/>
          <ac:graphicFrameMkLst>
            <pc:docMk/>
            <pc:sldMk cId="3986154551" sldId="262"/>
            <ac:graphicFrameMk id="167" creationId="{1B9A7A80-47FA-8460-1E66-C814BEE9977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6:18.242" v="66534"/>
          <ac:graphicFrameMkLst>
            <pc:docMk/>
            <pc:sldMk cId="3986154551" sldId="262"/>
            <ac:graphicFrameMk id="169" creationId="{FA5390A7-6322-570B-C7C3-7F5D5ED020D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6:21.021" v="66621"/>
          <ac:graphicFrameMkLst>
            <pc:docMk/>
            <pc:sldMk cId="3986154551" sldId="262"/>
            <ac:graphicFrameMk id="171" creationId="{7F70F7C8-CC3D-7628-6AB2-01F17201F1D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6:23.331" v="66708"/>
          <ac:graphicFrameMkLst>
            <pc:docMk/>
            <pc:sldMk cId="3986154551" sldId="262"/>
            <ac:graphicFrameMk id="173" creationId="{F96C3314-3A11-A9B9-13C9-1098C16E96A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6:29.726" v="66799"/>
          <ac:graphicFrameMkLst>
            <pc:docMk/>
            <pc:sldMk cId="3986154551" sldId="262"/>
            <ac:graphicFrameMk id="175" creationId="{75E00AEE-4612-7E36-EF44-E2A69A76FB1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6:30.935" v="66888"/>
          <ac:graphicFrameMkLst>
            <pc:docMk/>
            <pc:sldMk cId="3986154551" sldId="262"/>
            <ac:graphicFrameMk id="176" creationId="{571BF6D9-4569-5A65-968B-2604E13C734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6:45.295" v="67332"/>
          <ac:graphicFrameMkLst>
            <pc:docMk/>
            <pc:sldMk cId="3986154551" sldId="262"/>
            <ac:graphicFrameMk id="177" creationId="{D8A75208-A74B-00A1-5C62-F085C198A36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7:18.215" v="67459"/>
          <ac:graphicFrameMkLst>
            <pc:docMk/>
            <pc:sldMk cId="3986154551" sldId="262"/>
            <ac:graphicFrameMk id="179" creationId="{EBBAF1DB-B098-6693-C389-1CD3687F01A0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7:21.934" v="67584"/>
          <ac:graphicFrameMkLst>
            <pc:docMk/>
            <pc:sldMk cId="3986154551" sldId="262"/>
            <ac:graphicFrameMk id="180" creationId="{07AACA68-B917-8A1F-00B0-3458D4512F3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7:41.154" v="67715"/>
          <ac:graphicFrameMkLst>
            <pc:docMk/>
            <pc:sldMk cId="3986154551" sldId="262"/>
            <ac:graphicFrameMk id="181" creationId="{A2CF6EEE-A9AD-29D4-CCAF-CB8C68B12FF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19:40.111" v="68005"/>
          <ac:graphicFrameMkLst>
            <pc:docMk/>
            <pc:sldMk cId="3986154551" sldId="262"/>
            <ac:graphicFrameMk id="183" creationId="{0562C552-75BA-EC56-A525-8AC5A44B0D29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6T11:19:40.156" v="68036"/>
          <ac:graphicFrameMkLst>
            <pc:docMk/>
            <pc:sldMk cId="3986154551" sldId="262"/>
            <ac:graphicFrameMk id="184" creationId="{926D6911-0E62-4878-5533-227F9B7970B5}"/>
          </ac:graphicFrameMkLst>
        </pc:graphicFrameChg>
        <pc:cxnChg chg="add del mod ord">
          <ac:chgData name="Maria Tsadiri" userId="5df03e2e-915d-42b1-9f36-9236157f4c92" providerId="ADAL" clId="{FF1F871F-FFF7-4821-83C1-254116CBA66A}" dt="2026-03-06T11:12:42.622" v="62248"/>
          <ac:cxnSpMkLst>
            <pc:docMk/>
            <pc:sldMk cId="3986154551" sldId="262"/>
            <ac:cxnSpMk id="57" creationId="{B6CDBF8F-D32D-8052-5428-4A1FFEA8B842}"/>
          </ac:cxnSpMkLst>
        </pc:cxnChg>
      </pc:sldChg>
      <pc:sldChg chg="addSp delSp modSp mod">
        <pc:chgData name="Maria Tsadiri" userId="5df03e2e-915d-42b1-9f36-9236157f4c92" providerId="ADAL" clId="{FF1F871F-FFF7-4821-83C1-254116CBA66A}" dt="2026-03-06T13:47:07.088" v="68618"/>
        <pc:sldMkLst>
          <pc:docMk/>
          <pc:sldMk cId="56303935" sldId="263"/>
        </pc:sldMkLst>
        <pc:spChg chg="mod ord">
          <ac:chgData name="Maria Tsadiri" userId="5df03e2e-915d-42b1-9f36-9236157f4c92" providerId="ADAL" clId="{FF1F871F-FFF7-4821-83C1-254116CBA66A}" dt="2026-03-06T13:47:07.086" v="68613"/>
          <ac:spMkLst>
            <pc:docMk/>
            <pc:sldMk cId="56303935" sldId="263"/>
            <ac:spMk id="2" creationId="{F24C51E8-374C-8332-B5F7-142B33D2AC76}"/>
          </ac:spMkLst>
        </pc:spChg>
        <pc:spChg chg="add del mod modVis">
          <ac:chgData name="Maria Tsadiri" userId="5df03e2e-915d-42b1-9f36-9236157f4c92" providerId="ADAL" clId="{FF1F871F-FFF7-4821-83C1-254116CBA66A}" dt="2026-03-06T13:47:07.087" v="68616"/>
          <ac:spMkLst>
            <pc:docMk/>
            <pc:sldMk cId="56303935" sldId="263"/>
            <ac:spMk id="4" creationId="{6E184475-3BEB-2A43-B64A-ABFAB2420A71}"/>
          </ac:spMkLst>
        </pc:spChg>
        <pc:spChg chg="mod">
          <ac:chgData name="Maria Tsadiri" userId="5df03e2e-915d-42b1-9f36-9236157f4c92" providerId="ADAL" clId="{FF1F871F-FFF7-4821-83C1-254116CBA66A}" dt="2026-03-06T13:47:07.087" v="68614"/>
          <ac:spMkLst>
            <pc:docMk/>
            <pc:sldMk cId="56303935" sldId="263"/>
            <ac:spMk id="12" creationId="{4B8EF73D-2F8F-B410-9BAE-B5AE61530C61}"/>
          </ac:spMkLst>
        </pc:spChg>
        <pc:spChg chg="mod">
          <ac:chgData name="Maria Tsadiri" userId="5df03e2e-915d-42b1-9f36-9236157f4c92" providerId="ADAL" clId="{FF1F871F-FFF7-4821-83C1-254116CBA66A}" dt="2026-03-06T13:47:07.077" v="68594"/>
          <ac:spMkLst>
            <pc:docMk/>
            <pc:sldMk cId="56303935" sldId="263"/>
            <ac:spMk id="115" creationId="{3329867E-4DB0-E9E7-F381-0FCC65711443}"/>
          </ac:spMkLst>
        </pc:spChg>
        <pc:spChg chg="mod">
          <ac:chgData name="Maria Tsadiri" userId="5df03e2e-915d-42b1-9f36-9236157f4c92" providerId="ADAL" clId="{FF1F871F-FFF7-4821-83C1-254116CBA66A}" dt="2026-03-06T13:47:07.077" v="68595"/>
          <ac:spMkLst>
            <pc:docMk/>
            <pc:sldMk cId="56303935" sldId="263"/>
            <ac:spMk id="117" creationId="{EC2DB3D2-8C1B-9FFC-D4FF-5D2E7DFEDB48}"/>
          </ac:spMkLst>
        </pc:spChg>
        <pc:spChg chg="mod">
          <ac:chgData name="Maria Tsadiri" userId="5df03e2e-915d-42b1-9f36-9236157f4c92" providerId="ADAL" clId="{FF1F871F-FFF7-4821-83C1-254116CBA66A}" dt="2026-03-06T13:47:07.078" v="68596"/>
          <ac:spMkLst>
            <pc:docMk/>
            <pc:sldMk cId="56303935" sldId="263"/>
            <ac:spMk id="118" creationId="{F0BBB51F-2CDE-462B-AAD0-45AD2ED03FF1}"/>
          </ac:spMkLst>
        </pc:spChg>
        <pc:spChg chg="mod">
          <ac:chgData name="Maria Tsadiri" userId="5df03e2e-915d-42b1-9f36-9236157f4c92" providerId="ADAL" clId="{FF1F871F-FFF7-4821-83C1-254116CBA66A}" dt="2026-03-06T13:47:07.078" v="68597"/>
          <ac:spMkLst>
            <pc:docMk/>
            <pc:sldMk cId="56303935" sldId="263"/>
            <ac:spMk id="120" creationId="{01D9AB38-738C-C314-81B3-949294A91B31}"/>
          </ac:spMkLst>
        </pc:spChg>
        <pc:spChg chg="mod">
          <ac:chgData name="Maria Tsadiri" userId="5df03e2e-915d-42b1-9f36-9236157f4c92" providerId="ADAL" clId="{FF1F871F-FFF7-4821-83C1-254116CBA66A}" dt="2026-03-06T13:47:07.078" v="68598"/>
          <ac:spMkLst>
            <pc:docMk/>
            <pc:sldMk cId="56303935" sldId="263"/>
            <ac:spMk id="121" creationId="{6CF4B67A-8E94-888E-68E2-BDDF2297754A}"/>
          </ac:spMkLst>
        </pc:spChg>
        <pc:spChg chg="mod">
          <ac:chgData name="Maria Tsadiri" userId="5df03e2e-915d-42b1-9f36-9236157f4c92" providerId="ADAL" clId="{FF1F871F-FFF7-4821-83C1-254116CBA66A}" dt="2026-03-06T13:47:07.080" v="68599"/>
          <ac:spMkLst>
            <pc:docMk/>
            <pc:sldMk cId="56303935" sldId="263"/>
            <ac:spMk id="122" creationId="{6A919D5C-55EA-D956-2E9C-57E9C58EA1E9}"/>
          </ac:spMkLst>
        </pc:spChg>
        <pc:spChg chg="mod">
          <ac:chgData name="Maria Tsadiri" userId="5df03e2e-915d-42b1-9f36-9236157f4c92" providerId="ADAL" clId="{FF1F871F-FFF7-4821-83C1-254116CBA66A}" dt="2026-03-06T13:47:07.080" v="68600"/>
          <ac:spMkLst>
            <pc:docMk/>
            <pc:sldMk cId="56303935" sldId="263"/>
            <ac:spMk id="123" creationId="{8F1E147E-B6CD-6582-32CC-6FEC9A77CEED}"/>
          </ac:spMkLst>
        </pc:spChg>
        <pc:spChg chg="mod">
          <ac:chgData name="Maria Tsadiri" userId="5df03e2e-915d-42b1-9f36-9236157f4c92" providerId="ADAL" clId="{FF1F871F-FFF7-4821-83C1-254116CBA66A}" dt="2026-03-06T13:47:07.081" v="68601"/>
          <ac:spMkLst>
            <pc:docMk/>
            <pc:sldMk cId="56303935" sldId="263"/>
            <ac:spMk id="124" creationId="{165D504D-5990-2B62-BD20-E1D9CA586F75}"/>
          </ac:spMkLst>
        </pc:spChg>
        <pc:spChg chg="mod">
          <ac:chgData name="Maria Tsadiri" userId="5df03e2e-915d-42b1-9f36-9236157f4c92" providerId="ADAL" clId="{FF1F871F-FFF7-4821-83C1-254116CBA66A}" dt="2026-03-06T13:47:07.081" v="68602"/>
          <ac:spMkLst>
            <pc:docMk/>
            <pc:sldMk cId="56303935" sldId="263"/>
            <ac:spMk id="125" creationId="{F18A9219-B485-C039-4CC5-399EED169CB6}"/>
          </ac:spMkLst>
        </pc:spChg>
        <pc:spChg chg="mod">
          <ac:chgData name="Maria Tsadiri" userId="5df03e2e-915d-42b1-9f36-9236157f4c92" providerId="ADAL" clId="{FF1F871F-FFF7-4821-83C1-254116CBA66A}" dt="2026-03-06T13:47:07.082" v="68603"/>
          <ac:spMkLst>
            <pc:docMk/>
            <pc:sldMk cId="56303935" sldId="263"/>
            <ac:spMk id="126" creationId="{5AB691F6-9965-33C1-9392-A25224B4893C}"/>
          </ac:spMkLst>
        </pc:spChg>
        <pc:spChg chg="mod">
          <ac:chgData name="Maria Tsadiri" userId="5df03e2e-915d-42b1-9f36-9236157f4c92" providerId="ADAL" clId="{FF1F871F-FFF7-4821-83C1-254116CBA66A}" dt="2026-03-06T13:47:07.082" v="68604"/>
          <ac:spMkLst>
            <pc:docMk/>
            <pc:sldMk cId="56303935" sldId="263"/>
            <ac:spMk id="127" creationId="{FA4AA9E3-7C1F-A81A-6FAE-2DA94FECCF47}"/>
          </ac:spMkLst>
        </pc:spChg>
        <pc:spChg chg="mod">
          <ac:chgData name="Maria Tsadiri" userId="5df03e2e-915d-42b1-9f36-9236157f4c92" providerId="ADAL" clId="{FF1F871F-FFF7-4821-83C1-254116CBA66A}" dt="2026-03-06T13:47:07.083" v="68605"/>
          <ac:spMkLst>
            <pc:docMk/>
            <pc:sldMk cId="56303935" sldId="263"/>
            <ac:spMk id="128" creationId="{4D217AB6-C57D-71A2-80A8-169121359BAB}"/>
          </ac:spMkLst>
        </pc:spChg>
        <pc:spChg chg="mod">
          <ac:chgData name="Maria Tsadiri" userId="5df03e2e-915d-42b1-9f36-9236157f4c92" providerId="ADAL" clId="{FF1F871F-FFF7-4821-83C1-254116CBA66A}" dt="2026-03-06T13:47:07.083" v="68606"/>
          <ac:spMkLst>
            <pc:docMk/>
            <pc:sldMk cId="56303935" sldId="263"/>
            <ac:spMk id="129" creationId="{168E0C88-3E50-FBDE-B7DD-BEB63B1FBE91}"/>
          </ac:spMkLst>
        </pc:spChg>
        <pc:spChg chg="mod">
          <ac:chgData name="Maria Tsadiri" userId="5df03e2e-915d-42b1-9f36-9236157f4c92" providerId="ADAL" clId="{FF1F871F-FFF7-4821-83C1-254116CBA66A}" dt="2026-03-06T13:47:07.084" v="68607"/>
          <ac:spMkLst>
            <pc:docMk/>
            <pc:sldMk cId="56303935" sldId="263"/>
            <ac:spMk id="130" creationId="{C46E935C-FA06-7851-6151-D6DAC1018B93}"/>
          </ac:spMkLst>
        </pc:spChg>
        <pc:spChg chg="mod">
          <ac:chgData name="Maria Tsadiri" userId="5df03e2e-915d-42b1-9f36-9236157f4c92" providerId="ADAL" clId="{FF1F871F-FFF7-4821-83C1-254116CBA66A}" dt="2026-03-06T13:47:07.084" v="68608"/>
          <ac:spMkLst>
            <pc:docMk/>
            <pc:sldMk cId="56303935" sldId="263"/>
            <ac:spMk id="131" creationId="{49DFF22D-D1AE-A67A-8101-C96FD7067D9C}"/>
          </ac:spMkLst>
        </pc:spChg>
        <pc:spChg chg="mod">
          <ac:chgData name="Maria Tsadiri" userId="5df03e2e-915d-42b1-9f36-9236157f4c92" providerId="ADAL" clId="{FF1F871F-FFF7-4821-83C1-254116CBA66A}" dt="2026-03-06T13:47:07.085" v="68609"/>
          <ac:spMkLst>
            <pc:docMk/>
            <pc:sldMk cId="56303935" sldId="263"/>
            <ac:spMk id="132" creationId="{2C6318AB-9138-96CF-A23E-A0DAAC0174AB}"/>
          </ac:spMkLst>
        </pc:spChg>
        <pc:spChg chg="mod">
          <ac:chgData name="Maria Tsadiri" userId="5df03e2e-915d-42b1-9f36-9236157f4c92" providerId="ADAL" clId="{FF1F871F-FFF7-4821-83C1-254116CBA66A}" dt="2026-03-06T13:47:07.085" v="68610"/>
          <ac:spMkLst>
            <pc:docMk/>
            <pc:sldMk cId="56303935" sldId="263"/>
            <ac:spMk id="133" creationId="{8D49F5DB-F0F9-540C-BD24-E9A0C3AAA586}"/>
          </ac:spMkLst>
        </pc:spChg>
        <pc:spChg chg="mod">
          <ac:chgData name="Maria Tsadiri" userId="5df03e2e-915d-42b1-9f36-9236157f4c92" providerId="ADAL" clId="{FF1F871F-FFF7-4821-83C1-254116CBA66A}" dt="2026-03-06T13:47:07.086" v="68611"/>
          <ac:spMkLst>
            <pc:docMk/>
            <pc:sldMk cId="56303935" sldId="263"/>
            <ac:spMk id="134" creationId="{9CCC920C-826D-6A92-7DB4-EC33BDF69C16}"/>
          </ac:spMkLst>
        </pc:spChg>
        <pc:graphicFrameChg chg="mod">
          <ac:chgData name="Maria Tsadiri" userId="5df03e2e-915d-42b1-9f36-9236157f4c92" providerId="ADAL" clId="{FF1F871F-FFF7-4821-83C1-254116CBA66A}" dt="2026-03-06T13:47:07.088" v="68618"/>
          <ac:graphicFrameMkLst>
            <pc:docMk/>
            <pc:sldMk cId="56303935" sldId="263"/>
            <ac:graphicFrameMk id="3" creationId="{BA5B9AE6-3AD8-84D4-037C-C38DD36059B7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6T13:47:07.076" v="68593"/>
          <ac:graphicFrameMkLst>
            <pc:docMk/>
            <pc:sldMk cId="56303935" sldId="263"/>
            <ac:graphicFrameMk id="5" creationId="{3E9446A0-3DAC-A3A9-A5DD-88DC25060CEB}"/>
          </ac:graphicFrameMkLst>
        </pc:graphicFrameChg>
        <pc:graphicFrameChg chg="del">
          <ac:chgData name="Maria Tsadiri" userId="5df03e2e-915d-42b1-9f36-9236157f4c92" providerId="ADAL" clId="{FF1F871F-FFF7-4821-83C1-254116CBA66A}" dt="2026-03-06T13:47:07.050" v="68586"/>
          <ac:graphicFrameMkLst>
            <pc:docMk/>
            <pc:sldMk cId="56303935" sldId="263"/>
            <ac:graphicFrameMk id="30" creationId="{408C7778-5BAF-E945-CFA4-791FF0952AE8}"/>
          </ac:graphicFrameMkLst>
        </pc:graphicFrameChg>
      </pc:sldChg>
      <pc:sldChg chg="addSp delSp modSp new mod">
        <pc:chgData name="Maria Tsadiri" userId="5df03e2e-915d-42b1-9f36-9236157f4c92" providerId="ADAL" clId="{FF1F871F-FFF7-4821-83C1-254116CBA66A}" dt="2026-03-06T13:47:38.921" v="68968"/>
        <pc:sldMkLst>
          <pc:docMk/>
          <pc:sldMk cId="2614022530" sldId="264"/>
        </pc:sldMkLst>
        <pc:spChg chg="del">
          <ac:chgData name="Maria Tsadiri" userId="5df03e2e-915d-42b1-9f36-9236157f4c92" providerId="ADAL" clId="{FF1F871F-FFF7-4821-83C1-254116CBA66A}" dt="2026-03-06T10:11:03.523" v="52906" actId="478"/>
          <ac:spMkLst>
            <pc:docMk/>
            <pc:sldMk cId="2614022530" sldId="264"/>
            <ac:spMk id="2" creationId="{5E5DB87A-E743-63C9-D1AC-E13BC655D6DF}"/>
          </ac:spMkLst>
        </pc:spChg>
        <pc:spChg chg="mod ord">
          <ac:chgData name="Maria Tsadiri" userId="5df03e2e-915d-42b1-9f36-9236157f4c92" providerId="ADAL" clId="{FF1F871F-FFF7-4821-83C1-254116CBA66A}" dt="2026-03-06T13:47:38.919" v="68965"/>
          <ac:spMkLst>
            <pc:docMk/>
            <pc:sldMk cId="2614022530" sldId="264"/>
            <ac:spMk id="2" creationId="{C934115B-95FF-90F0-A5A0-8F0735C38388}"/>
          </ac:spMkLst>
        </pc:spChg>
        <pc:spChg chg="add del mod modVis">
          <ac:chgData name="Maria Tsadiri" userId="5df03e2e-915d-42b1-9f36-9236157f4c92" providerId="ADAL" clId="{FF1F871F-FFF7-4821-83C1-254116CBA66A}" dt="2026-03-06T13:47:34.988" v="68936"/>
          <ac:spMkLst>
            <pc:docMk/>
            <pc:sldMk cId="2614022530" sldId="264"/>
            <ac:spMk id="4" creationId="{CA4515C4-0B06-3939-292A-4F28EA278DCB}"/>
          </ac:spMkLst>
        </pc:spChg>
        <pc:spChg chg="add del mod modVis">
          <ac:chgData name="Maria Tsadiri" userId="5df03e2e-915d-42b1-9f36-9236157f4c92" providerId="ADAL" clId="{FF1F871F-FFF7-4821-83C1-254116CBA66A}" dt="2026-03-06T10:53:43.706" v="53121"/>
          <ac:spMkLst>
            <pc:docMk/>
            <pc:sldMk cId="2614022530" sldId="264"/>
            <ac:spMk id="4" creationId="{FCA39494-00F4-6CFC-963D-20D4E53E6261}"/>
          </ac:spMkLst>
        </pc:spChg>
        <pc:spChg chg="add del mod">
          <ac:chgData name="Maria Tsadiri" userId="5df03e2e-915d-42b1-9f36-9236157f4c92" providerId="ADAL" clId="{FF1F871F-FFF7-4821-83C1-254116CBA66A}" dt="2026-03-06T10:55:01.248" v="55307"/>
          <ac:spMkLst>
            <pc:docMk/>
            <pc:sldMk cId="2614022530" sldId="264"/>
            <ac:spMk id="5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10:55:01.246" v="55304"/>
          <ac:spMkLst>
            <pc:docMk/>
            <pc:sldMk cId="2614022530" sldId="264"/>
            <ac:spMk id="6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10:55:01.244" v="55301"/>
          <ac:spMkLst>
            <pc:docMk/>
            <pc:sldMk cId="2614022530" sldId="264"/>
            <ac:spMk id="7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10:55:01.242" v="55298"/>
          <ac:spMkLst>
            <pc:docMk/>
            <pc:sldMk cId="2614022530" sldId="264"/>
            <ac:spMk id="9" creationId="{59EF1091-052D-B46A-DE0B-7A4F25769FB5}"/>
          </ac:spMkLst>
        </pc:spChg>
        <pc:spChg chg="add del mod">
          <ac:chgData name="Maria Tsadiri" userId="5df03e2e-915d-42b1-9f36-9236157f4c92" providerId="ADAL" clId="{FF1F871F-FFF7-4821-83C1-254116CBA66A}" dt="2026-03-06T10:55:01.240" v="55295"/>
          <ac:spMkLst>
            <pc:docMk/>
            <pc:sldMk cId="2614022530" sldId="264"/>
            <ac:spMk id="10" creationId="{36E0229B-FFE2-13ED-AC20-398712220722}"/>
          </ac:spMkLst>
        </pc:spChg>
        <pc:spChg chg="add del mod">
          <ac:chgData name="Maria Tsadiri" userId="5df03e2e-915d-42b1-9f36-9236157f4c92" providerId="ADAL" clId="{FF1F871F-FFF7-4821-83C1-254116CBA66A}" dt="2026-03-06T10:55:01.238" v="55292"/>
          <ac:spMkLst>
            <pc:docMk/>
            <pc:sldMk cId="2614022530" sldId="264"/>
            <ac:spMk id="11" creationId="{3ACAAE98-9B1B-F8B2-86F7-C5085CBDA564}"/>
          </ac:spMkLst>
        </pc:spChg>
        <pc:spChg chg="add del mod">
          <ac:chgData name="Maria Tsadiri" userId="5df03e2e-915d-42b1-9f36-9236157f4c92" providerId="ADAL" clId="{FF1F871F-FFF7-4821-83C1-254116CBA66A}" dt="2026-03-06T10:55:01.236" v="55289"/>
          <ac:spMkLst>
            <pc:docMk/>
            <pc:sldMk cId="2614022530" sldId="264"/>
            <ac:spMk id="12" creationId="{5395AF6F-8862-112A-FECA-5B44E436445C}"/>
          </ac:spMkLst>
        </pc:spChg>
        <pc:spChg chg="add del mod">
          <ac:chgData name="Maria Tsadiri" userId="5df03e2e-915d-42b1-9f36-9236157f4c92" providerId="ADAL" clId="{FF1F871F-FFF7-4821-83C1-254116CBA66A}" dt="2026-03-06T10:55:01.234" v="55286"/>
          <ac:spMkLst>
            <pc:docMk/>
            <pc:sldMk cId="2614022530" sldId="264"/>
            <ac:spMk id="13" creationId="{7F04BFCD-F077-3C26-EDB3-A4E27CDA6FD4}"/>
          </ac:spMkLst>
        </pc:spChg>
        <pc:spChg chg="add del mod">
          <ac:chgData name="Maria Tsadiri" userId="5df03e2e-915d-42b1-9f36-9236157f4c92" providerId="ADAL" clId="{FF1F871F-FFF7-4821-83C1-254116CBA66A}" dt="2026-03-06T10:55:01.230" v="55283"/>
          <ac:spMkLst>
            <pc:docMk/>
            <pc:sldMk cId="2614022530" sldId="264"/>
            <ac:spMk id="14" creationId="{943CBD05-EDC0-945F-0AAE-33893C0C13B4}"/>
          </ac:spMkLst>
        </pc:spChg>
        <pc:spChg chg="add del mod">
          <ac:chgData name="Maria Tsadiri" userId="5df03e2e-915d-42b1-9f36-9236157f4c92" providerId="ADAL" clId="{FF1F871F-FFF7-4821-83C1-254116CBA66A}" dt="2026-03-06T10:55:01.223" v="55280"/>
          <ac:spMkLst>
            <pc:docMk/>
            <pc:sldMk cId="2614022530" sldId="264"/>
            <ac:spMk id="15" creationId="{6C5ABC82-E6FE-71FB-FDC6-B4C00D93FEA6}"/>
          </ac:spMkLst>
        </pc:spChg>
        <pc:spChg chg="add del mod">
          <ac:chgData name="Maria Tsadiri" userId="5df03e2e-915d-42b1-9f36-9236157f4c92" providerId="ADAL" clId="{FF1F871F-FFF7-4821-83C1-254116CBA66A}" dt="2026-03-06T10:55:01.222" v="55277"/>
          <ac:spMkLst>
            <pc:docMk/>
            <pc:sldMk cId="2614022530" sldId="264"/>
            <ac:spMk id="16" creationId="{157C4D5D-D010-4D9C-777C-9DDE23DA79C9}"/>
          </ac:spMkLst>
        </pc:spChg>
        <pc:spChg chg="add del mod">
          <ac:chgData name="Maria Tsadiri" userId="5df03e2e-915d-42b1-9f36-9236157f4c92" providerId="ADAL" clId="{FF1F871F-FFF7-4821-83C1-254116CBA66A}" dt="2026-03-06T10:55:01.220" v="55274"/>
          <ac:spMkLst>
            <pc:docMk/>
            <pc:sldMk cId="2614022530" sldId="264"/>
            <ac:spMk id="17" creationId="{ED5CAD8B-967D-776C-73E6-8247B58FC1EA}"/>
          </ac:spMkLst>
        </pc:spChg>
        <pc:spChg chg="add del mod">
          <ac:chgData name="Maria Tsadiri" userId="5df03e2e-915d-42b1-9f36-9236157f4c92" providerId="ADAL" clId="{FF1F871F-FFF7-4821-83C1-254116CBA66A}" dt="2026-03-06T10:55:01.218" v="55271"/>
          <ac:spMkLst>
            <pc:docMk/>
            <pc:sldMk cId="2614022530" sldId="264"/>
            <ac:spMk id="18" creationId="{7652BAAC-3522-A0EC-79D5-BA41002BAF5F}"/>
          </ac:spMkLst>
        </pc:spChg>
        <pc:spChg chg="add del mod">
          <ac:chgData name="Maria Tsadiri" userId="5df03e2e-915d-42b1-9f36-9236157f4c92" providerId="ADAL" clId="{FF1F871F-FFF7-4821-83C1-254116CBA66A}" dt="2026-03-06T10:55:01.215" v="55268"/>
          <ac:spMkLst>
            <pc:docMk/>
            <pc:sldMk cId="2614022530" sldId="264"/>
            <ac:spMk id="19" creationId="{AD116C3A-55B5-2A28-30A1-6244460C264A}"/>
          </ac:spMkLst>
        </pc:spChg>
        <pc:spChg chg="add del mod">
          <ac:chgData name="Maria Tsadiri" userId="5df03e2e-915d-42b1-9f36-9236157f4c92" providerId="ADAL" clId="{FF1F871F-FFF7-4821-83C1-254116CBA66A}" dt="2026-03-06T10:55:01.213" v="55265"/>
          <ac:spMkLst>
            <pc:docMk/>
            <pc:sldMk cId="2614022530" sldId="264"/>
            <ac:spMk id="20" creationId="{CA2B870E-AEA2-C83B-6652-6418267053C4}"/>
          </ac:spMkLst>
        </pc:spChg>
        <pc:spChg chg="add del mod">
          <ac:chgData name="Maria Tsadiri" userId="5df03e2e-915d-42b1-9f36-9236157f4c92" providerId="ADAL" clId="{FF1F871F-FFF7-4821-83C1-254116CBA66A}" dt="2026-03-06T10:55:01.208" v="55262"/>
          <ac:spMkLst>
            <pc:docMk/>
            <pc:sldMk cId="2614022530" sldId="264"/>
            <ac:spMk id="21" creationId="{8EA6B603-AD75-6D9E-BBAE-EFC541BC320D}"/>
          </ac:spMkLst>
        </pc:spChg>
        <pc:spChg chg="add del mod">
          <ac:chgData name="Maria Tsadiri" userId="5df03e2e-915d-42b1-9f36-9236157f4c92" providerId="ADAL" clId="{FF1F871F-FFF7-4821-83C1-254116CBA66A}" dt="2026-03-06T10:55:01.204" v="55259"/>
          <ac:spMkLst>
            <pc:docMk/>
            <pc:sldMk cId="2614022530" sldId="264"/>
            <ac:spMk id="22" creationId="{47CC111D-CB2A-A31C-5B64-7F9D239F056F}"/>
          </ac:spMkLst>
        </pc:spChg>
        <pc:spChg chg="add del mod">
          <ac:chgData name="Maria Tsadiri" userId="5df03e2e-915d-42b1-9f36-9236157f4c92" providerId="ADAL" clId="{FF1F871F-FFF7-4821-83C1-254116CBA66A}" dt="2026-03-06T10:55:01.192" v="55256"/>
          <ac:spMkLst>
            <pc:docMk/>
            <pc:sldMk cId="2614022530" sldId="264"/>
            <ac:spMk id="23" creationId="{2A9A1EF6-9041-7BF7-D1A3-9937EA6ECC7C}"/>
          </ac:spMkLst>
        </pc:spChg>
        <pc:spChg chg="add del mod modVis">
          <ac:chgData name="Maria Tsadiri" userId="5df03e2e-915d-42b1-9f36-9236157f4c92" providerId="ADAL" clId="{FF1F871F-FFF7-4821-83C1-254116CBA66A}" dt="2026-03-06T10:54:04.248" v="54209"/>
          <ac:spMkLst>
            <pc:docMk/>
            <pc:sldMk cId="2614022530" sldId="264"/>
            <ac:spMk id="24" creationId="{4454141D-4864-8D67-DFD7-613C5D0BE8EB}"/>
          </ac:spMkLst>
        </pc:spChg>
        <pc:spChg chg="add del mod ord">
          <ac:chgData name="Maria Tsadiri" userId="5df03e2e-915d-42b1-9f36-9236157f4c92" providerId="ADAL" clId="{FF1F871F-FFF7-4821-83C1-254116CBA66A}" dt="2026-03-06T10:54:59.514" v="55026"/>
          <ac:spMkLst>
            <pc:docMk/>
            <pc:sldMk cId="2614022530" sldId="264"/>
            <ac:spMk id="25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10:55:01.256" v="55325"/>
          <ac:spMkLst>
            <pc:docMk/>
            <pc:sldMk cId="2614022530" sldId="264"/>
            <ac:spMk id="26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10:55:01.256" v="55323"/>
          <ac:spMkLst>
            <pc:docMk/>
            <pc:sldMk cId="2614022530" sldId="264"/>
            <ac:spMk id="27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10:55:01.254" v="55321"/>
          <ac:spMkLst>
            <pc:docMk/>
            <pc:sldMk cId="2614022530" sldId="264"/>
            <ac:spMk id="28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10:55:01.253" v="55319"/>
          <ac:spMkLst>
            <pc:docMk/>
            <pc:sldMk cId="2614022530" sldId="264"/>
            <ac:spMk id="29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10:55:01.253" v="55317"/>
          <ac:spMkLst>
            <pc:docMk/>
            <pc:sldMk cId="2614022530" sldId="264"/>
            <ac:spMk id="30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10:55:01.251" v="55315"/>
          <ac:spMkLst>
            <pc:docMk/>
            <pc:sldMk cId="2614022530" sldId="264"/>
            <ac:spMk id="32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10:55:01.250" v="55313"/>
          <ac:spMkLst>
            <pc:docMk/>
            <pc:sldMk cId="2614022530" sldId="264"/>
            <ac:spMk id="34" creationId="{34BB78CB-1F63-1E38-1ED3-B93D7D922977}"/>
          </ac:spMkLst>
        </pc:spChg>
        <pc:spChg chg="mod">
          <ac:chgData name="Maria Tsadiri" userId="5df03e2e-915d-42b1-9f36-9236157f4c92" providerId="ADAL" clId="{FF1F871F-FFF7-4821-83C1-254116CBA66A}" dt="2026-03-06T13:47:38.920" v="68966"/>
          <ac:spMkLst>
            <pc:docMk/>
            <pc:sldMk cId="2614022530" sldId="264"/>
            <ac:spMk id="35" creationId="{D327FDD6-F448-F9D9-3A9D-E4C7A68AB3AC}"/>
          </ac:spMkLst>
        </pc:spChg>
        <pc:spChg chg="add del mod ord">
          <ac:chgData name="Maria Tsadiri" userId="5df03e2e-915d-42b1-9f36-9236157f4c92" providerId="ADAL" clId="{FF1F871F-FFF7-4821-83C1-254116CBA66A}" dt="2026-03-06T10:55:01.250" v="55311"/>
          <ac:spMkLst>
            <pc:docMk/>
            <pc:sldMk cId="2614022530" sldId="264"/>
            <ac:spMk id="36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10:55:01.248" v="55309"/>
          <ac:spMkLst>
            <pc:docMk/>
            <pc:sldMk cId="2614022530" sldId="264"/>
            <ac:spMk id="37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10:54:19.504" v="55022"/>
          <ac:spMkLst>
            <pc:docMk/>
            <pc:sldMk cId="2614022530" sldId="264"/>
            <ac:spMk id="40" creationId="{FB7DD680-36EA-EEBD-726C-69EC6D269814}"/>
          </ac:spMkLst>
        </pc:spChg>
        <pc:spChg chg="add del mod ord">
          <ac:chgData name="Maria Tsadiri" userId="5df03e2e-915d-42b1-9f36-9236157f4c92" providerId="ADAL" clId="{FF1F871F-FFF7-4821-83C1-254116CBA66A}" dt="2026-03-06T10:55:01.246" v="55306"/>
          <ac:spMkLst>
            <pc:docMk/>
            <pc:sldMk cId="2614022530" sldId="264"/>
            <ac:spMk id="42" creationId="{5DBCA559-F82B-0E26-4B1E-C0B5A0F6D4CC}"/>
          </ac:spMkLst>
        </pc:spChg>
        <pc:spChg chg="add del mod ord">
          <ac:chgData name="Maria Tsadiri" userId="5df03e2e-915d-42b1-9f36-9236157f4c92" providerId="ADAL" clId="{FF1F871F-FFF7-4821-83C1-254116CBA66A}" dt="2026-03-06T10:55:01.246" v="55303"/>
          <ac:spMkLst>
            <pc:docMk/>
            <pc:sldMk cId="2614022530" sldId="264"/>
            <ac:spMk id="43" creationId="{B3F4718F-E772-5948-F3DC-CC531B5B0D63}"/>
          </ac:spMkLst>
        </pc:spChg>
        <pc:spChg chg="add del mod ord">
          <ac:chgData name="Maria Tsadiri" userId="5df03e2e-915d-42b1-9f36-9236157f4c92" providerId="ADAL" clId="{FF1F871F-FFF7-4821-83C1-254116CBA66A}" dt="2026-03-06T10:55:01.242" v="55300"/>
          <ac:spMkLst>
            <pc:docMk/>
            <pc:sldMk cId="2614022530" sldId="264"/>
            <ac:spMk id="44" creationId="{FE4AF5EF-4C64-84EB-2C72-0BBE4C089477}"/>
          </ac:spMkLst>
        </pc:spChg>
        <pc:spChg chg="add del mod ord">
          <ac:chgData name="Maria Tsadiri" userId="5df03e2e-915d-42b1-9f36-9236157f4c92" providerId="ADAL" clId="{FF1F871F-FFF7-4821-83C1-254116CBA66A}" dt="2026-03-06T10:55:01.240" v="55297"/>
          <ac:spMkLst>
            <pc:docMk/>
            <pc:sldMk cId="2614022530" sldId="264"/>
            <ac:spMk id="45" creationId="{63920A1F-D2CE-5E1C-97F9-ECA7B11C5B0F}"/>
          </ac:spMkLst>
        </pc:spChg>
        <pc:spChg chg="add del mod ord">
          <ac:chgData name="Maria Tsadiri" userId="5df03e2e-915d-42b1-9f36-9236157f4c92" providerId="ADAL" clId="{FF1F871F-FFF7-4821-83C1-254116CBA66A}" dt="2026-03-06T10:55:01.239" v="55294"/>
          <ac:spMkLst>
            <pc:docMk/>
            <pc:sldMk cId="2614022530" sldId="264"/>
            <ac:spMk id="46" creationId="{477522E4-3FC7-FF61-BDB7-3B96FD69C5C4}"/>
          </ac:spMkLst>
        </pc:spChg>
        <pc:spChg chg="add del mod ord">
          <ac:chgData name="Maria Tsadiri" userId="5df03e2e-915d-42b1-9f36-9236157f4c92" providerId="ADAL" clId="{FF1F871F-FFF7-4821-83C1-254116CBA66A}" dt="2026-03-06T10:55:01.236" v="55291"/>
          <ac:spMkLst>
            <pc:docMk/>
            <pc:sldMk cId="2614022530" sldId="264"/>
            <ac:spMk id="47" creationId="{BD702233-B010-3364-B6BE-7C534C3888E7}"/>
          </ac:spMkLst>
        </pc:spChg>
        <pc:spChg chg="add del mod ord">
          <ac:chgData name="Maria Tsadiri" userId="5df03e2e-915d-42b1-9f36-9236157f4c92" providerId="ADAL" clId="{FF1F871F-FFF7-4821-83C1-254116CBA66A}" dt="2026-03-06T10:55:01.236" v="55288"/>
          <ac:spMkLst>
            <pc:docMk/>
            <pc:sldMk cId="2614022530" sldId="264"/>
            <ac:spMk id="48" creationId="{5493CEB1-018C-C198-273E-E9581C786FF3}"/>
          </ac:spMkLst>
        </pc:spChg>
        <pc:spChg chg="add del mod ord">
          <ac:chgData name="Maria Tsadiri" userId="5df03e2e-915d-42b1-9f36-9236157f4c92" providerId="ADAL" clId="{FF1F871F-FFF7-4821-83C1-254116CBA66A}" dt="2026-03-06T10:55:01.232" v="55285"/>
          <ac:spMkLst>
            <pc:docMk/>
            <pc:sldMk cId="2614022530" sldId="264"/>
            <ac:spMk id="49" creationId="{1800BAF7-FD5C-B390-6BE1-AB0A5F14ECCF}"/>
          </ac:spMkLst>
        </pc:spChg>
        <pc:spChg chg="add del mod ord">
          <ac:chgData name="Maria Tsadiri" userId="5df03e2e-915d-42b1-9f36-9236157f4c92" providerId="ADAL" clId="{FF1F871F-FFF7-4821-83C1-254116CBA66A}" dt="2026-03-06T10:55:01.228" v="55282"/>
          <ac:spMkLst>
            <pc:docMk/>
            <pc:sldMk cId="2614022530" sldId="264"/>
            <ac:spMk id="50" creationId="{9F195B52-5E1D-BEE4-7C99-E3AFC27D2E0C}"/>
          </ac:spMkLst>
        </pc:spChg>
        <pc:spChg chg="add del mod ord">
          <ac:chgData name="Maria Tsadiri" userId="5df03e2e-915d-42b1-9f36-9236157f4c92" providerId="ADAL" clId="{FF1F871F-FFF7-4821-83C1-254116CBA66A}" dt="2026-03-06T10:55:01.223" v="55279"/>
          <ac:spMkLst>
            <pc:docMk/>
            <pc:sldMk cId="2614022530" sldId="264"/>
            <ac:spMk id="51" creationId="{50CEA75F-F0AE-B72F-B6EC-91888804DFBC}"/>
          </ac:spMkLst>
        </pc:spChg>
        <pc:spChg chg="add del mod ord">
          <ac:chgData name="Maria Tsadiri" userId="5df03e2e-915d-42b1-9f36-9236157f4c92" providerId="ADAL" clId="{FF1F871F-FFF7-4821-83C1-254116CBA66A}" dt="2026-03-06T10:55:01.220" v="55276"/>
          <ac:spMkLst>
            <pc:docMk/>
            <pc:sldMk cId="2614022530" sldId="264"/>
            <ac:spMk id="52" creationId="{7C375F87-0BB4-440F-BD82-88EB5B33357B}"/>
          </ac:spMkLst>
        </pc:spChg>
        <pc:spChg chg="add del mod ord">
          <ac:chgData name="Maria Tsadiri" userId="5df03e2e-915d-42b1-9f36-9236157f4c92" providerId="ADAL" clId="{FF1F871F-FFF7-4821-83C1-254116CBA66A}" dt="2026-03-06T10:55:01.218" v="55273"/>
          <ac:spMkLst>
            <pc:docMk/>
            <pc:sldMk cId="2614022530" sldId="264"/>
            <ac:spMk id="53" creationId="{03955984-9A39-4FDF-A589-01CB732D1590}"/>
          </ac:spMkLst>
        </pc:spChg>
        <pc:spChg chg="add del mod ord">
          <ac:chgData name="Maria Tsadiri" userId="5df03e2e-915d-42b1-9f36-9236157f4c92" providerId="ADAL" clId="{FF1F871F-FFF7-4821-83C1-254116CBA66A}" dt="2026-03-06T10:55:01.218" v="55270"/>
          <ac:spMkLst>
            <pc:docMk/>
            <pc:sldMk cId="2614022530" sldId="264"/>
            <ac:spMk id="54" creationId="{A272F50E-9E15-5735-03E5-DD4AEEDE5459}"/>
          </ac:spMkLst>
        </pc:spChg>
        <pc:spChg chg="add del mod ord">
          <ac:chgData name="Maria Tsadiri" userId="5df03e2e-915d-42b1-9f36-9236157f4c92" providerId="ADAL" clId="{FF1F871F-FFF7-4821-83C1-254116CBA66A}" dt="2026-03-06T10:55:01.215" v="55267"/>
          <ac:spMkLst>
            <pc:docMk/>
            <pc:sldMk cId="2614022530" sldId="264"/>
            <ac:spMk id="55" creationId="{D12DFABB-516F-4D34-4D44-D1C7C6A5825D}"/>
          </ac:spMkLst>
        </pc:spChg>
        <pc:spChg chg="add del mod ord">
          <ac:chgData name="Maria Tsadiri" userId="5df03e2e-915d-42b1-9f36-9236157f4c92" providerId="ADAL" clId="{FF1F871F-FFF7-4821-83C1-254116CBA66A}" dt="2026-03-06T10:55:01.213" v="55264"/>
          <ac:spMkLst>
            <pc:docMk/>
            <pc:sldMk cId="2614022530" sldId="264"/>
            <ac:spMk id="56" creationId="{A7F6D167-AB54-3FEE-FFD8-04E876A97B80}"/>
          </ac:spMkLst>
        </pc:spChg>
        <pc:spChg chg="add del mod ord">
          <ac:chgData name="Maria Tsadiri" userId="5df03e2e-915d-42b1-9f36-9236157f4c92" providerId="ADAL" clId="{FF1F871F-FFF7-4821-83C1-254116CBA66A}" dt="2026-03-06T10:55:01.208" v="55261"/>
          <ac:spMkLst>
            <pc:docMk/>
            <pc:sldMk cId="2614022530" sldId="264"/>
            <ac:spMk id="57" creationId="{71694C3F-0155-3EFA-823B-828304ABAF72}"/>
          </ac:spMkLst>
        </pc:spChg>
        <pc:spChg chg="add del mod ord">
          <ac:chgData name="Maria Tsadiri" userId="5df03e2e-915d-42b1-9f36-9236157f4c92" providerId="ADAL" clId="{FF1F871F-FFF7-4821-83C1-254116CBA66A}" dt="2026-03-06T10:55:01.204" v="55258"/>
          <ac:spMkLst>
            <pc:docMk/>
            <pc:sldMk cId="2614022530" sldId="264"/>
            <ac:spMk id="58" creationId="{AD6E31A9-7428-CBC7-7245-0AE7F3EC40BF}"/>
          </ac:spMkLst>
        </pc:spChg>
        <pc:spChg chg="add del mod ord">
          <ac:chgData name="Maria Tsadiri" userId="5df03e2e-915d-42b1-9f36-9236157f4c92" providerId="ADAL" clId="{FF1F871F-FFF7-4821-83C1-254116CBA66A}" dt="2026-03-06T10:55:01.192" v="55255"/>
          <ac:spMkLst>
            <pc:docMk/>
            <pc:sldMk cId="2614022530" sldId="264"/>
            <ac:spMk id="59" creationId="{E01E23EF-9052-950A-2ED4-364E8547A1BB}"/>
          </ac:spMkLst>
        </pc:spChg>
        <pc:spChg chg="add del mod modVis">
          <ac:chgData name="Maria Tsadiri" userId="5df03e2e-915d-42b1-9f36-9236157f4c92" providerId="ADAL" clId="{FF1F871F-FFF7-4821-83C1-254116CBA66A}" dt="2026-03-06T10:56:11.504" v="55529"/>
          <ac:spMkLst>
            <pc:docMk/>
            <pc:sldMk cId="2614022530" sldId="264"/>
            <ac:spMk id="61" creationId="{DC71D6F1-4D88-12FB-D592-D5D66F871B9D}"/>
          </ac:spMkLst>
        </pc:spChg>
        <pc:spChg chg="add mod">
          <ac:chgData name="Maria Tsadiri" userId="5df03e2e-915d-42b1-9f36-9236157f4c92" providerId="ADAL" clId="{FF1F871F-FFF7-4821-83C1-254116CBA66A}" dt="2026-03-06T11:09:30.234" v="60080"/>
          <ac:spMkLst>
            <pc:docMk/>
            <pc:sldMk cId="2614022530" sldId="264"/>
            <ac:spMk id="62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1:09:30.234" v="60081"/>
          <ac:spMkLst>
            <pc:docMk/>
            <pc:sldMk cId="2614022530" sldId="264"/>
            <ac:spMk id="63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1:09:30.239" v="60082"/>
          <ac:spMkLst>
            <pc:docMk/>
            <pc:sldMk cId="2614022530" sldId="264"/>
            <ac:spMk id="64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10:56:21.876" v="55685"/>
          <ac:spMkLst>
            <pc:docMk/>
            <pc:sldMk cId="2614022530" sldId="264"/>
            <ac:spMk id="66" creationId="{8A4FACF4-DDB5-971D-43D4-46DDCDA1E441}"/>
          </ac:spMkLst>
        </pc:spChg>
        <pc:spChg chg="add mod ord">
          <ac:chgData name="Maria Tsadiri" userId="5df03e2e-915d-42b1-9f36-9236157f4c92" providerId="ADAL" clId="{FF1F871F-FFF7-4821-83C1-254116CBA66A}" dt="2026-03-06T11:09:30.234" v="60073"/>
          <ac:spMkLst>
            <pc:docMk/>
            <pc:sldMk cId="2614022530" sldId="264"/>
            <ac:spMk id="67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10:56:35.908" v="55801"/>
          <ac:spMkLst>
            <pc:docMk/>
            <pc:sldMk cId="2614022530" sldId="264"/>
            <ac:spMk id="69" creationId="{35C24CD6-4B84-3B1E-616B-788DFBE6D9BE}"/>
          </ac:spMkLst>
        </pc:spChg>
        <pc:spChg chg="add mod ord">
          <ac:chgData name="Maria Tsadiri" userId="5df03e2e-915d-42b1-9f36-9236157f4c92" providerId="ADAL" clId="{FF1F871F-FFF7-4821-83C1-254116CBA66A}" dt="2026-03-06T11:09:30.234" v="60075"/>
          <ac:spMkLst>
            <pc:docMk/>
            <pc:sldMk cId="2614022530" sldId="264"/>
            <ac:spMk id="71" creationId="{FEF933E2-4A2A-2E2D-5615-2D9D4A40877A}"/>
          </ac:spMkLst>
        </pc:spChg>
        <pc:spChg chg="add mod ord">
          <ac:chgData name="Maria Tsadiri" userId="5df03e2e-915d-42b1-9f36-9236157f4c92" providerId="ADAL" clId="{FF1F871F-FFF7-4821-83C1-254116CBA66A}" dt="2026-03-06T11:09:30.234" v="60077"/>
          <ac:spMkLst>
            <pc:docMk/>
            <pc:sldMk cId="2614022530" sldId="264"/>
            <ac:spMk id="72" creationId="{97635425-CF6F-CA4A-873A-428CDC2D4437}"/>
          </ac:spMkLst>
        </pc:spChg>
        <pc:spChg chg="add mod ord">
          <ac:chgData name="Maria Tsadiri" userId="5df03e2e-915d-42b1-9f36-9236157f4c92" providerId="ADAL" clId="{FF1F871F-FFF7-4821-83C1-254116CBA66A}" dt="2026-03-06T11:09:30.234" v="60079"/>
          <ac:spMkLst>
            <pc:docMk/>
            <pc:sldMk cId="2614022530" sldId="264"/>
            <ac:spMk id="73" creationId="{13E5181D-E20C-C4B9-F8F0-CD005E7B64FE}"/>
          </ac:spMkLst>
        </pc:spChg>
        <pc:spChg chg="add mod ord">
          <ac:chgData name="Maria Tsadiri" userId="5df03e2e-915d-42b1-9f36-9236157f4c92" providerId="ADAL" clId="{FF1F871F-FFF7-4821-83C1-254116CBA66A}" dt="2026-03-06T11:09:30.239" v="60084"/>
          <ac:spMkLst>
            <pc:docMk/>
            <pc:sldMk cId="2614022530" sldId="264"/>
            <ac:spMk id="81" creationId="{0A6F6AF3-7261-AFB2-4DD6-654BF99DFC48}"/>
          </ac:spMkLst>
        </pc:spChg>
        <pc:spChg chg="add del mod modVis">
          <ac:chgData name="Maria Tsadiri" userId="5df03e2e-915d-42b1-9f36-9236157f4c92" providerId="ADAL" clId="{FF1F871F-FFF7-4821-83C1-254116CBA66A}" dt="2026-03-06T10:58:10.431" v="56206"/>
          <ac:spMkLst>
            <pc:docMk/>
            <pc:sldMk cId="2614022530" sldId="264"/>
            <ac:spMk id="82" creationId="{0462339E-415A-1ED6-3556-FEDD2C65BDC0}"/>
          </ac:spMkLst>
        </pc:spChg>
        <pc:spChg chg="add del mod modVis">
          <ac:chgData name="Maria Tsadiri" userId="5df03e2e-915d-42b1-9f36-9236157f4c92" providerId="ADAL" clId="{FF1F871F-FFF7-4821-83C1-254116CBA66A}" dt="2026-03-06T10:59:01.160" v="56518"/>
          <ac:spMkLst>
            <pc:docMk/>
            <pc:sldMk cId="2614022530" sldId="264"/>
            <ac:spMk id="84" creationId="{CAA68BC1-6792-31D5-88FB-F03C40A5EB0A}"/>
          </ac:spMkLst>
        </pc:spChg>
        <pc:spChg chg="add mod">
          <ac:chgData name="Maria Tsadiri" userId="5df03e2e-915d-42b1-9f36-9236157f4c92" providerId="ADAL" clId="{FF1F871F-FFF7-4821-83C1-254116CBA66A}" dt="2026-03-06T13:47:38.918" v="68962"/>
          <ac:spMkLst>
            <pc:docMk/>
            <pc:sldMk cId="2614022530" sldId="264"/>
            <ac:spMk id="85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3:47:38.918" v="68963"/>
          <ac:spMkLst>
            <pc:docMk/>
            <pc:sldMk cId="2614022530" sldId="264"/>
            <ac:spMk id="86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10:59:16.740" v="56676"/>
          <ac:spMkLst>
            <pc:docMk/>
            <pc:sldMk cId="2614022530" sldId="264"/>
            <ac:spMk id="87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10:59:13.906" v="56673"/>
          <ac:spMkLst>
            <pc:docMk/>
            <pc:sldMk cId="2614022530" sldId="264"/>
            <ac:spMk id="89" creationId="{6E67241E-C0DC-2368-BB93-1C9FB91856A9}"/>
          </ac:spMkLst>
        </pc:spChg>
        <pc:spChg chg="add del mod ord">
          <ac:chgData name="Maria Tsadiri" userId="5df03e2e-915d-42b1-9f36-9236157f4c92" providerId="ADAL" clId="{FF1F871F-FFF7-4821-83C1-254116CBA66A}" dt="2026-03-06T10:59:16.744" v="56678"/>
          <ac:spMkLst>
            <pc:docMk/>
            <pc:sldMk cId="2614022530" sldId="264"/>
            <ac:spMk id="90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10:59:16.896" v="56735"/>
          <ac:spMkLst>
            <pc:docMk/>
            <pc:sldMk cId="2614022530" sldId="264"/>
            <ac:spMk id="92" creationId="{87200EC6-A059-DA2C-D505-8317988F0A8F}"/>
          </ac:spMkLst>
        </pc:spChg>
        <pc:spChg chg="add del mod">
          <ac:chgData name="Maria Tsadiri" userId="5df03e2e-915d-42b1-9f36-9236157f4c92" providerId="ADAL" clId="{FF1F871F-FFF7-4821-83C1-254116CBA66A}" dt="2026-03-06T10:59:22.556" v="56842"/>
          <ac:spMkLst>
            <pc:docMk/>
            <pc:sldMk cId="2614022530" sldId="264"/>
            <ac:spMk id="94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10:59:21.239" v="56839"/>
          <ac:spMkLst>
            <pc:docMk/>
            <pc:sldMk cId="2614022530" sldId="264"/>
            <ac:spMk id="95" creationId="{A3E6A6CD-60F4-F388-C4AD-E0F39C9613DA}"/>
          </ac:spMkLst>
        </pc:spChg>
        <pc:spChg chg="add del mod modVis">
          <ac:chgData name="Maria Tsadiri" userId="5df03e2e-915d-42b1-9f36-9236157f4c92" providerId="ADAL" clId="{FF1F871F-FFF7-4821-83C1-254116CBA66A}" dt="2026-03-06T10:59:29.934" v="57037"/>
          <ac:spMkLst>
            <pc:docMk/>
            <pc:sldMk cId="2614022530" sldId="264"/>
            <ac:spMk id="98" creationId="{BCC3CF34-12B4-3526-4345-D21123C27A8F}"/>
          </ac:spMkLst>
        </pc:spChg>
        <pc:spChg chg="add mod">
          <ac:chgData name="Maria Tsadiri" userId="5df03e2e-915d-42b1-9f36-9236157f4c92" providerId="ADAL" clId="{FF1F871F-FFF7-4821-83C1-254116CBA66A}" dt="2026-03-06T13:47:38.915" v="68956"/>
          <ac:spMkLst>
            <pc:docMk/>
            <pc:sldMk cId="2614022530" sldId="264"/>
            <ac:spMk id="99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3:47:38.916" v="68957"/>
          <ac:spMkLst>
            <pc:docMk/>
            <pc:sldMk cId="2614022530" sldId="264"/>
            <ac:spMk id="100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11:00:41.258" v="57356"/>
          <ac:spMkLst>
            <pc:docMk/>
            <pc:sldMk cId="2614022530" sldId="264"/>
            <ac:spMk id="109" creationId="{A60D57EE-3502-176A-A528-74D1DA00E4E6}"/>
          </ac:spMkLst>
        </pc:spChg>
        <pc:spChg chg="add mod ord">
          <ac:chgData name="Maria Tsadiri" userId="5df03e2e-915d-42b1-9f36-9236157f4c92" providerId="ADAL" clId="{FF1F871F-FFF7-4821-83C1-254116CBA66A}" dt="2026-03-06T13:47:38.917" v="68959"/>
          <ac:spMkLst>
            <pc:docMk/>
            <pc:sldMk cId="2614022530" sldId="264"/>
            <ac:spMk id="111" creationId="{47D3E55F-FDB6-0FB8-11E7-FFBE7C66647C}"/>
          </ac:spMkLst>
        </pc:spChg>
        <pc:spChg chg="add mod ord">
          <ac:chgData name="Maria Tsadiri" userId="5df03e2e-915d-42b1-9f36-9236157f4c92" providerId="ADAL" clId="{FF1F871F-FFF7-4821-83C1-254116CBA66A}" dt="2026-03-06T13:47:38.917" v="68961"/>
          <ac:spMkLst>
            <pc:docMk/>
            <pc:sldMk cId="2614022530" sldId="264"/>
            <ac:spMk id="112" creationId="{7894C7C2-5C2D-A25A-F838-1370D76A5D30}"/>
          </ac:spMkLst>
        </pc:spChg>
        <pc:spChg chg="add del mod modVis">
          <ac:chgData name="Maria Tsadiri" userId="5df03e2e-915d-42b1-9f36-9236157f4c92" providerId="ADAL" clId="{FF1F871F-FFF7-4821-83C1-254116CBA66A}" dt="2026-03-06T11:00:51.655" v="57457"/>
          <ac:spMkLst>
            <pc:docMk/>
            <pc:sldMk cId="2614022530" sldId="264"/>
            <ac:spMk id="113" creationId="{9CBEE87B-E5E0-C707-6738-D0142B9ED88E}"/>
          </ac:spMkLst>
        </pc:spChg>
        <pc:spChg chg="add mod ord">
          <ac:chgData name="Maria Tsadiri" userId="5df03e2e-915d-42b1-9f36-9236157f4c92" providerId="ADAL" clId="{FF1F871F-FFF7-4821-83C1-254116CBA66A}" dt="2026-03-06T11:09:30.246" v="60096"/>
          <ac:spMkLst>
            <pc:docMk/>
            <pc:sldMk cId="2614022530" sldId="264"/>
            <ac:spMk id="118" creationId="{E0DF1A11-65D9-9653-5F33-4E49BE416B19}"/>
          </ac:spMkLst>
        </pc:spChg>
        <pc:spChg chg="add del mod">
          <ac:chgData name="Maria Tsadiri" userId="5df03e2e-915d-42b1-9f36-9236157f4c92" providerId="ADAL" clId="{FF1F871F-FFF7-4821-83C1-254116CBA66A}" dt="2026-03-06T11:06:25.008" v="59478"/>
          <ac:spMkLst>
            <pc:docMk/>
            <pc:sldMk cId="2614022530" sldId="264"/>
            <ac:spMk id="129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11:05:19.405" v="58807"/>
          <ac:spMkLst>
            <pc:docMk/>
            <pc:sldMk cId="2614022530" sldId="264"/>
            <ac:spMk id="130" creationId="{58E9AB4F-5C93-D735-243A-76CF5EF0FCA4}"/>
          </ac:spMkLst>
        </pc:spChg>
        <pc:spChg chg="add del mod">
          <ac:chgData name="Maria Tsadiri" userId="5df03e2e-915d-42b1-9f36-9236157f4c92" providerId="ADAL" clId="{FF1F871F-FFF7-4821-83C1-254116CBA66A}" dt="2026-03-06T11:05:42.789" v="59319"/>
          <ac:spMkLst>
            <pc:docMk/>
            <pc:sldMk cId="2614022530" sldId="264"/>
            <ac:spMk id="131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11:06:25.014" v="59492"/>
          <ac:spMkLst>
            <pc:docMk/>
            <pc:sldMk cId="2614022530" sldId="264"/>
            <ac:spMk id="132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11:06:25.014" v="59491"/>
          <ac:spMkLst>
            <pc:docMk/>
            <pc:sldMk cId="2614022530" sldId="264"/>
            <ac:spMk id="133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11:06:25.014" v="59490"/>
          <ac:spMkLst>
            <pc:docMk/>
            <pc:sldMk cId="2614022530" sldId="264"/>
            <ac:spMk id="134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11:06:25.004" v="59477"/>
          <ac:spMkLst>
            <pc:docMk/>
            <pc:sldMk cId="2614022530" sldId="264"/>
            <ac:spMk id="136" creationId="{57BD2C59-4BB9-6F34-1965-3B4FC9B7E9BB}"/>
          </ac:spMkLst>
        </pc:spChg>
        <pc:spChg chg="add del mod ord">
          <ac:chgData name="Maria Tsadiri" userId="5df03e2e-915d-42b1-9f36-9236157f4c92" providerId="ADAL" clId="{FF1F871F-FFF7-4821-83C1-254116CBA66A}" dt="2026-03-06T11:05:42.784" v="59318"/>
          <ac:spMkLst>
            <pc:docMk/>
            <pc:sldMk cId="2614022530" sldId="264"/>
            <ac:spMk id="137" creationId="{71450AE7-3DB0-007F-34A7-C405A22BD97B}"/>
          </ac:spMkLst>
        </pc:spChg>
        <pc:spChg chg="add del mod">
          <ac:chgData name="Maria Tsadiri" userId="5df03e2e-915d-42b1-9f36-9236157f4c92" providerId="ADAL" clId="{FF1F871F-FFF7-4821-83C1-254116CBA66A}" dt="2026-03-06T11:06:25.014" v="59489"/>
          <ac:spMkLst>
            <pc:docMk/>
            <pc:sldMk cId="2614022530" sldId="264"/>
            <ac:spMk id="138" creationId="{05082EA5-90AB-8B6E-7D15-C2538D655D30}"/>
          </ac:spMkLst>
        </pc:spChg>
        <pc:spChg chg="add del mod">
          <ac:chgData name="Maria Tsadiri" userId="5df03e2e-915d-42b1-9f36-9236157f4c92" providerId="ADAL" clId="{FF1F871F-FFF7-4821-83C1-254116CBA66A}" dt="2026-03-06T11:06:25.014" v="59488"/>
          <ac:spMkLst>
            <pc:docMk/>
            <pc:sldMk cId="2614022530" sldId="264"/>
            <ac:spMk id="139" creationId="{25DC44EC-E207-FE63-B083-9EBF77D34961}"/>
          </ac:spMkLst>
        </pc:spChg>
        <pc:spChg chg="add del mod">
          <ac:chgData name="Maria Tsadiri" userId="5df03e2e-915d-42b1-9f36-9236157f4c92" providerId="ADAL" clId="{FF1F871F-FFF7-4821-83C1-254116CBA66A}" dt="2026-03-06T11:06:25.008" v="59487"/>
          <ac:spMkLst>
            <pc:docMk/>
            <pc:sldMk cId="2614022530" sldId="264"/>
            <ac:spMk id="140" creationId="{0A0287D0-B4A5-E7E5-557A-9B07A5B5A680}"/>
          </ac:spMkLst>
        </pc:spChg>
        <pc:spChg chg="add del mod">
          <ac:chgData name="Maria Tsadiri" userId="5df03e2e-915d-42b1-9f36-9236157f4c92" providerId="ADAL" clId="{FF1F871F-FFF7-4821-83C1-254116CBA66A}" dt="2026-03-06T11:06:25.008" v="59486"/>
          <ac:spMkLst>
            <pc:docMk/>
            <pc:sldMk cId="2614022530" sldId="264"/>
            <ac:spMk id="141" creationId="{D02D0A9D-341E-53DD-0952-7D30D443C42E}"/>
          </ac:spMkLst>
        </pc:spChg>
        <pc:spChg chg="add del mod">
          <ac:chgData name="Maria Tsadiri" userId="5df03e2e-915d-42b1-9f36-9236157f4c92" providerId="ADAL" clId="{FF1F871F-FFF7-4821-83C1-254116CBA66A}" dt="2026-03-06T11:06:25.008" v="59485"/>
          <ac:spMkLst>
            <pc:docMk/>
            <pc:sldMk cId="2614022530" sldId="264"/>
            <ac:spMk id="142" creationId="{D82DDE81-3E85-53DB-56DA-5102EEB9F624}"/>
          </ac:spMkLst>
        </pc:spChg>
        <pc:spChg chg="add del mod">
          <ac:chgData name="Maria Tsadiri" userId="5df03e2e-915d-42b1-9f36-9236157f4c92" providerId="ADAL" clId="{FF1F871F-FFF7-4821-83C1-254116CBA66A}" dt="2026-03-06T11:06:25.008" v="59484"/>
          <ac:spMkLst>
            <pc:docMk/>
            <pc:sldMk cId="2614022530" sldId="264"/>
            <ac:spMk id="143" creationId="{3236D575-E53D-DEBE-D736-1594FC88EEB5}"/>
          </ac:spMkLst>
        </pc:spChg>
        <pc:spChg chg="add del mod">
          <ac:chgData name="Maria Tsadiri" userId="5df03e2e-915d-42b1-9f36-9236157f4c92" providerId="ADAL" clId="{FF1F871F-FFF7-4821-83C1-254116CBA66A}" dt="2026-03-06T11:06:25.008" v="59483"/>
          <ac:spMkLst>
            <pc:docMk/>
            <pc:sldMk cId="2614022530" sldId="264"/>
            <ac:spMk id="144" creationId="{2D534B80-40F9-2FE4-F58A-4B4C2D5D52F4}"/>
          </ac:spMkLst>
        </pc:spChg>
        <pc:spChg chg="add del mod">
          <ac:chgData name="Maria Tsadiri" userId="5df03e2e-915d-42b1-9f36-9236157f4c92" providerId="ADAL" clId="{FF1F871F-FFF7-4821-83C1-254116CBA66A}" dt="2026-03-06T11:06:25.008" v="59482"/>
          <ac:spMkLst>
            <pc:docMk/>
            <pc:sldMk cId="2614022530" sldId="264"/>
            <ac:spMk id="145" creationId="{48A31D6C-9B6A-B618-B72D-CA538ADF63BC}"/>
          </ac:spMkLst>
        </pc:spChg>
        <pc:spChg chg="add del mod">
          <ac:chgData name="Maria Tsadiri" userId="5df03e2e-915d-42b1-9f36-9236157f4c92" providerId="ADAL" clId="{FF1F871F-FFF7-4821-83C1-254116CBA66A}" dt="2026-03-06T11:06:25.008" v="59481"/>
          <ac:spMkLst>
            <pc:docMk/>
            <pc:sldMk cId="2614022530" sldId="264"/>
            <ac:spMk id="146" creationId="{F4A21BF5-07FE-8ED2-4BA5-5F7E106E6DD8}"/>
          </ac:spMkLst>
        </pc:spChg>
        <pc:spChg chg="add del mod">
          <ac:chgData name="Maria Tsadiri" userId="5df03e2e-915d-42b1-9f36-9236157f4c92" providerId="ADAL" clId="{FF1F871F-FFF7-4821-83C1-254116CBA66A}" dt="2026-03-06T11:06:25.008" v="59480"/>
          <ac:spMkLst>
            <pc:docMk/>
            <pc:sldMk cId="2614022530" sldId="264"/>
            <ac:spMk id="147" creationId="{3A0D040E-0E0F-5666-BAC9-98E45388FB9E}"/>
          </ac:spMkLst>
        </pc:spChg>
        <pc:spChg chg="add del mod">
          <ac:chgData name="Maria Tsadiri" userId="5df03e2e-915d-42b1-9f36-9236157f4c92" providerId="ADAL" clId="{FF1F871F-FFF7-4821-83C1-254116CBA66A}" dt="2026-03-06T11:06:25.008" v="59479"/>
          <ac:spMkLst>
            <pc:docMk/>
            <pc:sldMk cId="2614022530" sldId="264"/>
            <ac:spMk id="148" creationId="{FCD09822-7AC7-E56E-B01A-42D8D6BD0004}"/>
          </ac:spMkLst>
        </pc:spChg>
        <pc:spChg chg="add del mod modVis">
          <ac:chgData name="Maria Tsadiri" userId="5df03e2e-915d-42b1-9f36-9236157f4c92" providerId="ADAL" clId="{FF1F871F-FFF7-4821-83C1-254116CBA66A}" dt="2026-03-06T11:05:36.309" v="59201"/>
          <ac:spMkLst>
            <pc:docMk/>
            <pc:sldMk cId="2614022530" sldId="264"/>
            <ac:spMk id="149" creationId="{D4B4357B-7331-714D-3F5A-81D2B25DBC84}"/>
          </ac:spMkLst>
        </pc:spChg>
        <pc:spChg chg="add del mod modVis">
          <ac:chgData name="Maria Tsadiri" userId="5df03e2e-915d-42b1-9f36-9236157f4c92" providerId="ADAL" clId="{FF1F871F-FFF7-4821-83C1-254116CBA66A}" dt="2026-03-06T11:05:41.174" v="59314"/>
          <ac:spMkLst>
            <pc:docMk/>
            <pc:sldMk cId="2614022530" sldId="264"/>
            <ac:spMk id="151" creationId="{AA970682-7020-2388-6258-E3B78AE56562}"/>
          </ac:spMkLst>
        </pc:spChg>
        <pc:spChg chg="add del mod modVis">
          <ac:chgData name="Maria Tsadiri" userId="5df03e2e-915d-42b1-9f36-9236157f4c92" providerId="ADAL" clId="{FF1F871F-FFF7-4821-83C1-254116CBA66A}" dt="2026-03-06T11:06:05.442" v="59473"/>
          <ac:spMkLst>
            <pc:docMk/>
            <pc:sldMk cId="2614022530" sldId="264"/>
            <ac:spMk id="154" creationId="{DAD5CB63-435D-CA02-B408-FB7AA5E2E13D}"/>
          </ac:spMkLst>
        </pc:spChg>
        <pc:spChg chg="add del mod ord">
          <ac:chgData name="Maria Tsadiri" userId="5df03e2e-915d-42b1-9f36-9236157f4c92" providerId="ADAL" clId="{FF1F871F-FFF7-4821-83C1-254116CBA66A}" dt="2026-03-06T11:10:53.673" v="60123"/>
          <ac:spMkLst>
            <pc:docMk/>
            <pc:sldMk cId="2614022530" sldId="264"/>
            <ac:spMk id="157" creationId="{32D476F8-76B7-AC7F-6658-BFE9B2ADE175}"/>
          </ac:spMkLst>
        </pc:spChg>
        <pc:spChg chg="add del mod modVis">
          <ac:chgData name="Maria Tsadiri" userId="5df03e2e-915d-42b1-9f36-9236157f4c92" providerId="ADAL" clId="{FF1F871F-FFF7-4821-83C1-254116CBA66A}" dt="2026-03-06T11:09:25.196" v="59977"/>
          <ac:spMkLst>
            <pc:docMk/>
            <pc:sldMk cId="2614022530" sldId="264"/>
            <ac:spMk id="162" creationId="{3D88B433-4290-9383-6587-288317F3F79C}"/>
          </ac:spMkLst>
        </pc:spChg>
        <pc:spChg chg="add del mod modVis">
          <ac:chgData name="Maria Tsadiri" userId="5df03e2e-915d-42b1-9f36-9236157f4c92" providerId="ADAL" clId="{FF1F871F-FFF7-4821-83C1-254116CBA66A}" dt="2026-03-06T11:09:30.246" v="60102"/>
          <ac:spMkLst>
            <pc:docMk/>
            <pc:sldMk cId="2614022530" sldId="264"/>
            <ac:spMk id="165" creationId="{122BD28B-2256-384C-F3C9-8AA23AC2BCE6}"/>
          </ac:spMkLst>
        </pc:spChg>
        <pc:graphicFrameChg chg="add mod modVis">
          <ac:chgData name="Maria Tsadiri" userId="5df03e2e-915d-42b1-9f36-9236157f4c92" providerId="ADAL" clId="{FF1F871F-FFF7-4821-83C1-254116CBA66A}" dt="2026-03-06T13:47:38.921" v="68968"/>
          <ac:graphicFrameMkLst>
            <pc:docMk/>
            <pc:sldMk cId="2614022530" sldId="264"/>
            <ac:graphicFrameMk id="3" creationId="{BF01BDDF-0F44-5A1A-F3AB-37CA689B34A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3:47:38.872" v="68940"/>
          <ac:graphicFrameMkLst>
            <pc:docMk/>
            <pc:sldMk cId="2614022530" sldId="264"/>
            <ac:graphicFrameMk id="5" creationId="{EDE04616-900F-4BBD-48F6-E365C8D0F419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6T13:47:38.914" v="68955"/>
          <ac:graphicFrameMkLst>
            <pc:docMk/>
            <pc:sldMk cId="2614022530" sldId="264"/>
            <ac:graphicFrameMk id="6" creationId="{65E3E2A9-571E-5343-9722-AB39F588891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4:04.136" v="54156"/>
          <ac:graphicFrameMkLst>
            <pc:docMk/>
            <pc:sldMk cId="2614022530" sldId="264"/>
            <ac:graphicFrameMk id="8" creationId="{6DC69160-F809-D8FF-039F-74EBCC0B4E9D}"/>
          </ac:graphicFrameMkLst>
        </pc:graphicFrameChg>
        <pc:graphicFrameChg chg="del">
          <ac:chgData name="Maria Tsadiri" userId="5df03e2e-915d-42b1-9f36-9236157f4c92" providerId="ADAL" clId="{FF1F871F-FFF7-4821-83C1-254116CBA66A}" dt="2026-03-06T13:47:34.957" v="68908"/>
          <ac:graphicFrameMkLst>
            <pc:docMk/>
            <pc:sldMk cId="2614022530" sldId="264"/>
            <ac:graphicFrameMk id="34" creationId="{ABF5A04B-0761-31D4-CA77-2DCD6CB3604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4:13.641" v="54381"/>
          <ac:graphicFrameMkLst>
            <pc:docMk/>
            <pc:sldMk cId="2614022530" sldId="264"/>
            <ac:graphicFrameMk id="38" creationId="{2BF019B3-5A78-78E4-9D92-09A31960A2F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4:19.204" v="54609"/>
          <ac:graphicFrameMkLst>
            <pc:docMk/>
            <pc:sldMk cId="2614022530" sldId="264"/>
            <ac:graphicFrameMk id="39" creationId="{962386F7-764B-85B4-2C42-6FB503695B2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4:59.544" v="55100"/>
          <ac:graphicFrameMkLst>
            <pc:docMk/>
            <pc:sldMk cId="2614022530" sldId="264"/>
            <ac:graphicFrameMk id="41" creationId="{1DF79510-D9E1-0F0D-9455-3057C8F1C0A1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5:01.258" v="55327"/>
          <ac:graphicFrameMkLst>
            <pc:docMk/>
            <pc:sldMk cId="2614022530" sldId="264"/>
            <ac:graphicFrameMk id="60" creationId="{D56E43D2-7089-8B57-F97E-39A5C8E7748E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6:21.817" v="55671"/>
          <ac:graphicFrameMkLst>
            <pc:docMk/>
            <pc:sldMk cId="2614022530" sldId="264"/>
            <ac:graphicFrameMk id="65" creationId="{987DE350-2FF6-8481-C563-DE40378B963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6:35.818" v="55727"/>
          <ac:graphicFrameMkLst>
            <pc:docMk/>
            <pc:sldMk cId="2614022530" sldId="264"/>
            <ac:graphicFrameMk id="68" creationId="{E6C972E6-3165-8ECD-E198-7931115BFBE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6:54.913" v="55805"/>
          <ac:graphicFrameMkLst>
            <pc:docMk/>
            <pc:sldMk cId="2614022530" sldId="264"/>
            <ac:graphicFrameMk id="70" creationId="{1F48AB99-4E65-09C6-FEF5-92CC2FEE3AB0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7:02.382" v="55841"/>
          <ac:graphicFrameMkLst>
            <pc:docMk/>
            <pc:sldMk cId="2614022530" sldId="264"/>
            <ac:graphicFrameMk id="74" creationId="{A205A741-D18C-0AC7-41BC-23BBBA60F25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7:10.291" v="55877"/>
          <ac:graphicFrameMkLst>
            <pc:docMk/>
            <pc:sldMk cId="2614022530" sldId="264"/>
            <ac:graphicFrameMk id="75" creationId="{50CA42DB-8235-5741-C31C-273A714BF18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7:17.458" v="55917"/>
          <ac:graphicFrameMkLst>
            <pc:docMk/>
            <pc:sldMk cId="2614022530" sldId="264"/>
            <ac:graphicFrameMk id="76" creationId="{9B1B7D4B-9144-319F-4737-48CE67DD358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7:36.546" v="56003"/>
          <ac:graphicFrameMkLst>
            <pc:docMk/>
            <pc:sldMk cId="2614022530" sldId="264"/>
            <ac:graphicFrameMk id="77" creationId="{088F9D7D-1DA2-A405-CF96-6AF9C07D71D1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7:48.100" v="56047"/>
          <ac:graphicFrameMkLst>
            <pc:docMk/>
            <pc:sldMk cId="2614022530" sldId="264"/>
            <ac:graphicFrameMk id="78" creationId="{756CBE9F-B7D5-CF46-AEBE-FFA9E6A587D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7:50.221" v="56077"/>
          <ac:graphicFrameMkLst>
            <pc:docMk/>
            <pc:sldMk cId="2614022530" sldId="264"/>
            <ac:graphicFrameMk id="79" creationId="{2B1BA7EE-4E54-C72B-3485-71396FE7B65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8:15.176" v="56218"/>
          <ac:graphicFrameMkLst>
            <pc:docMk/>
            <pc:sldMk cId="2614022530" sldId="264"/>
            <ac:graphicFrameMk id="80" creationId="{4FF05448-20D5-6A2F-F0CA-5FBD7CD2536E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1:12.076" v="57557"/>
          <ac:graphicFrameMkLst>
            <pc:docMk/>
            <pc:sldMk cId="2614022530" sldId="264"/>
            <ac:graphicFrameMk id="83" creationId="{1FFE62C6-F62F-6835-94B7-1B782D485AD1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9:13.839" v="56644"/>
          <ac:graphicFrameMkLst>
            <pc:docMk/>
            <pc:sldMk cId="2614022530" sldId="264"/>
            <ac:graphicFrameMk id="88" creationId="{43197523-B551-B0E7-6061-42DBA358E1D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9:16.823" v="56709"/>
          <ac:graphicFrameMkLst>
            <pc:docMk/>
            <pc:sldMk cId="2614022530" sldId="264"/>
            <ac:graphicFrameMk id="91" creationId="{14FD3549-3A75-7F2A-F766-E709D789DE3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9:21.196" v="56812"/>
          <ac:graphicFrameMkLst>
            <pc:docMk/>
            <pc:sldMk cId="2614022530" sldId="264"/>
            <ac:graphicFrameMk id="93" creationId="{15FD0D81-B04C-48A1-63C3-61862E56723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9:22.556" v="56844"/>
          <ac:graphicFrameMkLst>
            <pc:docMk/>
            <pc:sldMk cId="2614022530" sldId="264"/>
            <ac:graphicFrameMk id="96" creationId="{58F2008A-2982-E01B-0B5A-4751827AC66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9:29.896" v="57009"/>
          <ac:graphicFrameMkLst>
            <pc:docMk/>
            <pc:sldMk cId="2614022530" sldId="264"/>
            <ac:graphicFrameMk id="97" creationId="{67B03467-4302-4364-AADA-E084E692A5C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9:37.830" v="57043"/>
          <ac:graphicFrameMkLst>
            <pc:docMk/>
            <pc:sldMk cId="2614022530" sldId="264"/>
            <ac:graphicFrameMk id="101" creationId="{68F85FE9-2207-7534-15C3-E2811FD95AB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0:59:48.691" v="57075"/>
          <ac:graphicFrameMkLst>
            <pc:docMk/>
            <pc:sldMk cId="2614022530" sldId="264"/>
            <ac:graphicFrameMk id="102" creationId="{504D9D10-B913-4942-566B-5B402A21437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0:00.526" v="57105"/>
          <ac:graphicFrameMkLst>
            <pc:docMk/>
            <pc:sldMk cId="2614022530" sldId="264"/>
            <ac:graphicFrameMk id="103" creationId="{DB808489-5FE2-834C-3D5C-4BF04E0ED7A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0:06.979" v="57135"/>
          <ac:graphicFrameMkLst>
            <pc:docMk/>
            <pc:sldMk cId="2614022530" sldId="264"/>
            <ac:graphicFrameMk id="104" creationId="{7B529487-DBCC-B5D3-3C8E-7E6994CB35B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0:13.723" v="57165"/>
          <ac:graphicFrameMkLst>
            <pc:docMk/>
            <pc:sldMk cId="2614022530" sldId="264"/>
            <ac:graphicFrameMk id="105" creationId="{695BA9D3-7F0E-A072-3C67-E65F8383727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0:20.702" v="57197"/>
          <ac:graphicFrameMkLst>
            <pc:docMk/>
            <pc:sldMk cId="2614022530" sldId="264"/>
            <ac:graphicFrameMk id="106" creationId="{A184066C-59E2-8715-51CA-AFD1AA6B97D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0:31.309" v="57229"/>
          <ac:graphicFrameMkLst>
            <pc:docMk/>
            <pc:sldMk cId="2614022530" sldId="264"/>
            <ac:graphicFrameMk id="107" creationId="{387E8CF7-56ED-3B64-2986-73253160725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0:41.190" v="57288"/>
          <ac:graphicFrameMkLst>
            <pc:docMk/>
            <pc:sldMk cId="2614022530" sldId="264"/>
            <ac:graphicFrameMk id="108" creationId="{C971CABA-4D64-BA0A-A78F-085C2E8BFB9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1:05.605" v="57473"/>
          <ac:graphicFrameMkLst>
            <pc:docMk/>
            <pc:sldMk cId="2614022530" sldId="264"/>
            <ac:graphicFrameMk id="110" creationId="{5FA0C635-0023-4FB3-6BC3-F764FDCC17C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1:07.861" v="57515"/>
          <ac:graphicFrameMkLst>
            <pc:docMk/>
            <pc:sldMk cId="2614022530" sldId="264"/>
            <ac:graphicFrameMk id="114" creationId="{E91E208A-F4C0-1361-0C56-D5CCF839B67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1:15.305" v="57599"/>
          <ac:graphicFrameMkLst>
            <pc:docMk/>
            <pc:sldMk cId="2614022530" sldId="264"/>
            <ac:graphicFrameMk id="115" creationId="{6C40A903-CAD1-A475-4982-0EA403E3954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4:12.980" v="57957"/>
          <ac:graphicFrameMkLst>
            <pc:docMk/>
            <pc:sldMk cId="2614022530" sldId="264"/>
            <ac:graphicFrameMk id="116" creationId="{7F8E0BB1-D062-11E9-CC12-FD6C5B8E15B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1:52.435" v="57694"/>
          <ac:graphicFrameMkLst>
            <pc:docMk/>
            <pc:sldMk cId="2614022530" sldId="264"/>
            <ac:graphicFrameMk id="117" creationId="{4231CB3A-835C-BF7F-04F1-95094F4BB77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1:54.123" v="57738"/>
          <ac:graphicFrameMkLst>
            <pc:docMk/>
            <pc:sldMk cId="2614022530" sldId="264"/>
            <ac:graphicFrameMk id="119" creationId="{58BAC14D-6A99-DE3F-3158-9B3C67B085B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1:59.506" v="57780"/>
          <ac:graphicFrameMkLst>
            <pc:docMk/>
            <pc:sldMk cId="2614022530" sldId="264"/>
            <ac:graphicFrameMk id="120" creationId="{74564F52-2CE4-00A6-C342-A8D8E93052C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2:01.854" v="57824"/>
          <ac:graphicFrameMkLst>
            <pc:docMk/>
            <pc:sldMk cId="2614022530" sldId="264"/>
            <ac:graphicFrameMk id="121" creationId="{162389DF-8C2A-D93F-46DD-5435A730E130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2:03.488" v="57868"/>
          <ac:graphicFrameMkLst>
            <pc:docMk/>
            <pc:sldMk cId="2614022530" sldId="264"/>
            <ac:graphicFrameMk id="122" creationId="{72BFCB26-6E68-2CBF-5644-D1BDA8317AF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2:09.825" v="57912"/>
          <ac:graphicFrameMkLst>
            <pc:docMk/>
            <pc:sldMk cId="2614022530" sldId="264"/>
            <ac:graphicFrameMk id="123" creationId="{01D92CAE-294C-0D8C-4C58-ABED85432EC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4:25.724" v="58064"/>
          <ac:graphicFrameMkLst>
            <pc:docMk/>
            <pc:sldMk cId="2614022530" sldId="264"/>
            <ac:graphicFrameMk id="124" creationId="{1D975446-F816-98AE-4ABD-93A5C981833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4:51.626" v="58284"/>
          <ac:graphicFrameMkLst>
            <pc:docMk/>
            <pc:sldMk cId="2614022530" sldId="264"/>
            <ac:graphicFrameMk id="125" creationId="{AD7F836D-0141-16D9-5362-D865B5ACD33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4:40.535" v="58169"/>
          <ac:graphicFrameMkLst>
            <pc:docMk/>
            <pc:sldMk cId="2614022530" sldId="264"/>
            <ac:graphicFrameMk id="126" creationId="{067D7622-B8E3-5374-0B31-996B6A02DD9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9:08.311" v="59665"/>
          <ac:graphicFrameMkLst>
            <pc:docMk/>
            <pc:sldMk cId="2614022530" sldId="264"/>
            <ac:graphicFrameMk id="127" creationId="{08711F57-C5B5-0186-03B9-6B719D90B38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9:01.854" v="59617"/>
          <ac:graphicFrameMkLst>
            <pc:docMk/>
            <pc:sldMk cId="2614022530" sldId="264"/>
            <ac:graphicFrameMk id="128" creationId="{EB97B9DF-D4AA-90E6-D3C3-0618006D4E7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5:36.144" v="59125"/>
          <ac:graphicFrameMkLst>
            <pc:docMk/>
            <pc:sldMk cId="2614022530" sldId="264"/>
            <ac:graphicFrameMk id="135" creationId="{C32FC037-A685-92FF-D8A7-E19773A3813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5:41.054" v="59250"/>
          <ac:graphicFrameMkLst>
            <pc:docMk/>
            <pc:sldMk cId="2614022530" sldId="264"/>
            <ac:graphicFrameMk id="150" creationId="{41457797-5DE7-A8C6-5EF9-A0A349A8E18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5:42.833" v="59325"/>
          <ac:graphicFrameMkLst>
            <pc:docMk/>
            <pc:sldMk cId="2614022530" sldId="264"/>
            <ac:graphicFrameMk id="152" creationId="{C61F77A1-8277-ED8D-76D5-53FEA5A8AB6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6:05.316" v="59414"/>
          <ac:graphicFrameMkLst>
            <pc:docMk/>
            <pc:sldMk cId="2614022530" sldId="264"/>
            <ac:graphicFrameMk id="153" creationId="{FD4B8AAB-ED78-A022-3BD4-2ED975803B4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6:25.018" v="59494"/>
          <ac:graphicFrameMkLst>
            <pc:docMk/>
            <pc:sldMk cId="2614022530" sldId="264"/>
            <ac:graphicFrameMk id="155" creationId="{114B7CAA-495C-4EC8-7DF5-9127B3FAA8B5}"/>
          </ac:graphicFrameMkLst>
        </pc:graphicFrameChg>
        <pc:graphicFrameChg chg="add del mod ord modGraphic">
          <ac:chgData name="Maria Tsadiri" userId="5df03e2e-915d-42b1-9f36-9236157f4c92" providerId="ADAL" clId="{FF1F871F-FFF7-4821-83C1-254116CBA66A}" dt="2026-03-06T11:17:46.684" v="67769" actId="478"/>
          <ac:graphicFrameMkLst>
            <pc:docMk/>
            <pc:sldMk cId="2614022530" sldId="264"/>
            <ac:graphicFrameMk id="156" creationId="{330751B0-F07E-BD1A-5EBA-FD10507BB19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9:22.192" v="59857"/>
          <ac:graphicFrameMkLst>
            <pc:docMk/>
            <pc:sldMk cId="2614022530" sldId="264"/>
            <ac:graphicFrameMk id="158" creationId="{A279F83B-A74E-0110-78ED-E0829066911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9:10.684" v="59733"/>
          <ac:graphicFrameMkLst>
            <pc:docMk/>
            <pc:sldMk cId="2614022530" sldId="264"/>
            <ac:graphicFrameMk id="159" creationId="{5CD41962-01EA-6597-4D98-D9116AAB282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9:28.063" v="59981"/>
          <ac:graphicFrameMkLst>
            <pc:docMk/>
            <pc:sldMk cId="2614022530" sldId="264"/>
            <ac:graphicFrameMk id="160" creationId="{A90FE629-12F5-96A7-4EC6-024BBA28D7C1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9:25.154" v="59939"/>
          <ac:graphicFrameMkLst>
            <pc:docMk/>
            <pc:sldMk cId="2614022530" sldId="264"/>
            <ac:graphicFrameMk id="161" creationId="{EE2F02B2-DE0E-C1C2-9EFB-7B12ECD3B6A8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6T11:09:30.232" v="60071"/>
          <ac:graphicFrameMkLst>
            <pc:docMk/>
            <pc:sldMk cId="2614022530" sldId="264"/>
            <ac:graphicFrameMk id="163" creationId="{F138B097-7772-D4E8-3E5C-4762E1AF19EE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1:09:30.185" v="60064"/>
          <ac:graphicFrameMkLst>
            <pc:docMk/>
            <pc:sldMk cId="2614022530" sldId="264"/>
            <ac:graphicFrameMk id="164" creationId="{ECD0C7B2-09DD-FC65-9384-B51707922464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6T11:09:30.239" v="60086"/>
          <ac:graphicFrameMkLst>
            <pc:docMk/>
            <pc:sldMk cId="2614022530" sldId="264"/>
            <ac:graphicFrameMk id="166" creationId="{83BD8EC8-0C59-A94A-A26A-BD7C7D45F433}"/>
          </ac:graphicFrameMkLst>
        </pc:graphicFrameChg>
        <pc:cxnChg chg="add del mod ord">
          <ac:chgData name="Maria Tsadiri" userId="5df03e2e-915d-42b1-9f36-9236157f4c92" providerId="ADAL" clId="{FF1F871F-FFF7-4821-83C1-254116CBA66A}" dt="2026-03-06T10:54:19.404" v="54868"/>
          <ac:cxnSpMkLst>
            <pc:docMk/>
            <pc:sldMk cId="2614022530" sldId="264"/>
            <ac:cxnSpMk id="31" creationId="{5F6942E6-B9DC-DF9D-6672-4700060E5E35}"/>
          </ac:cxnSpMkLst>
        </pc:cxnChg>
        <pc:cxnChg chg="add del mod ord">
          <ac:chgData name="Maria Tsadiri" userId="5df03e2e-915d-42b1-9f36-9236157f4c92" providerId="ADAL" clId="{FF1F871F-FFF7-4821-83C1-254116CBA66A}" dt="2026-03-06T10:54:19.421" v="54888"/>
          <ac:cxnSpMkLst>
            <pc:docMk/>
            <pc:sldMk cId="2614022530" sldId="264"/>
            <ac:cxnSpMk id="33" creationId="{6A770AB6-285F-63AF-428D-90C269998AFF}"/>
          </ac:cxnSpMkLst>
        </pc:cxnChg>
        <pc:cxnChg chg="add del mod ord">
          <ac:chgData name="Maria Tsadiri" userId="5df03e2e-915d-42b1-9f36-9236157f4c92" providerId="ADAL" clId="{FF1F871F-FFF7-4821-83C1-254116CBA66A}" dt="2026-03-06T10:54:19.432" v="54908"/>
          <ac:cxnSpMkLst>
            <pc:docMk/>
            <pc:sldMk cId="2614022530" sldId="264"/>
            <ac:cxnSpMk id="35" creationId="{918A7ABB-630F-AEC7-7308-6252FA99D307}"/>
          </ac:cxnSpMkLst>
        </pc:cxnChg>
      </pc:sldChg>
      <pc:sldChg chg="addSp delSp modSp mod">
        <pc:chgData name="Maria Tsadiri" userId="5df03e2e-915d-42b1-9f36-9236157f4c92" providerId="ADAL" clId="{FF1F871F-FFF7-4821-83C1-254116CBA66A}" dt="2026-03-06T13:47:49.319" v="69038"/>
        <pc:sldMkLst>
          <pc:docMk/>
          <pc:sldMk cId="3034477199" sldId="267"/>
        </pc:sldMkLst>
        <pc:spChg chg="mod ord">
          <ac:chgData name="Maria Tsadiri" userId="5df03e2e-915d-42b1-9f36-9236157f4c92" providerId="ADAL" clId="{FF1F871F-FFF7-4821-83C1-254116CBA66A}" dt="2026-03-06T13:47:49.318" v="69035"/>
          <ac:spMkLst>
            <pc:docMk/>
            <pc:sldMk cId="3034477199" sldId="267"/>
            <ac:spMk id="2" creationId="{D88E0AD3-B816-1FA7-079F-A11391673317}"/>
          </ac:spMkLst>
        </pc:spChg>
        <pc:spChg chg="add del mod modVis">
          <ac:chgData name="Maria Tsadiri" userId="5df03e2e-915d-42b1-9f36-9236157f4c92" providerId="ADAL" clId="{FF1F871F-FFF7-4821-83C1-254116CBA66A}" dt="2026-03-06T13:47:21.574" v="68864"/>
          <ac:spMkLst>
            <pc:docMk/>
            <pc:sldMk cId="3034477199" sldId="267"/>
            <ac:spMk id="4" creationId="{C906A2EF-038D-6E9F-63C0-B4393B161244}"/>
          </ac:spMkLst>
        </pc:spChg>
        <pc:spChg chg="mod">
          <ac:chgData name="Maria Tsadiri" userId="5df03e2e-915d-42b1-9f36-9236157f4c92" providerId="ADAL" clId="{FF1F871F-FFF7-4821-83C1-254116CBA66A}" dt="2026-03-06T13:47:49.318" v="69036"/>
          <ac:spMkLst>
            <pc:docMk/>
            <pc:sldMk cId="3034477199" sldId="267"/>
            <ac:spMk id="13" creationId="{09A81E25-A2F9-047F-00E0-45A5599FFC2B}"/>
          </ac:spMkLst>
        </pc:spChg>
        <pc:spChg chg="mod">
          <ac:chgData name="Maria Tsadiri" userId="5df03e2e-915d-42b1-9f36-9236157f4c92" providerId="ADAL" clId="{FF1F871F-FFF7-4821-83C1-254116CBA66A}" dt="2026-03-06T13:47:49.316" v="69031"/>
          <ac:spMkLst>
            <pc:docMk/>
            <pc:sldMk cId="3034477199" sldId="267"/>
            <ac:spMk id="62" creationId="{E62793B0-86C7-7D47-A6D0-0E347ED3BEC8}"/>
          </ac:spMkLst>
        </pc:spChg>
        <pc:spChg chg="mod">
          <ac:chgData name="Maria Tsadiri" userId="5df03e2e-915d-42b1-9f36-9236157f4c92" providerId="ADAL" clId="{FF1F871F-FFF7-4821-83C1-254116CBA66A}" dt="2026-03-06T13:47:49.317" v="69032"/>
          <ac:spMkLst>
            <pc:docMk/>
            <pc:sldMk cId="3034477199" sldId="267"/>
            <ac:spMk id="63" creationId="{29986289-4F5E-88F6-A81E-FB0F94970897}"/>
          </ac:spMkLst>
        </pc:spChg>
        <pc:spChg chg="mod">
          <ac:chgData name="Maria Tsadiri" userId="5df03e2e-915d-42b1-9f36-9236157f4c92" providerId="ADAL" clId="{FF1F871F-FFF7-4821-83C1-254116CBA66A}" dt="2026-03-06T13:47:49.317" v="69033"/>
          <ac:spMkLst>
            <pc:docMk/>
            <pc:sldMk cId="3034477199" sldId="267"/>
            <ac:spMk id="64" creationId="{68F19705-3254-1F5D-8346-B1858AC3158C}"/>
          </ac:spMkLst>
        </pc:spChg>
        <pc:spChg chg="mod ord">
          <ac:chgData name="Maria Tsadiri" userId="5df03e2e-915d-42b1-9f36-9236157f4c92" providerId="ADAL" clId="{FF1F871F-FFF7-4821-83C1-254116CBA66A}" dt="2026-03-06T13:47:49.314" v="69026"/>
          <ac:spMkLst>
            <pc:docMk/>
            <pc:sldMk cId="3034477199" sldId="267"/>
            <ac:spMk id="71" creationId="{A120EE85-3EF0-F747-247A-7EE4ED21A91E}"/>
          </ac:spMkLst>
        </pc:spChg>
        <pc:spChg chg="mod ord">
          <ac:chgData name="Maria Tsadiri" userId="5df03e2e-915d-42b1-9f36-9236157f4c92" providerId="ADAL" clId="{FF1F871F-FFF7-4821-83C1-254116CBA66A}" dt="2026-03-06T13:47:49.315" v="69028"/>
          <ac:spMkLst>
            <pc:docMk/>
            <pc:sldMk cId="3034477199" sldId="267"/>
            <ac:spMk id="72" creationId="{C9992001-AB3A-8DF1-BAE9-989AE61D7E0D}"/>
          </ac:spMkLst>
        </pc:spChg>
        <pc:spChg chg="mod ord">
          <ac:chgData name="Maria Tsadiri" userId="5df03e2e-915d-42b1-9f36-9236157f4c92" providerId="ADAL" clId="{FF1F871F-FFF7-4821-83C1-254116CBA66A}" dt="2026-03-06T13:47:49.316" v="69030"/>
          <ac:spMkLst>
            <pc:docMk/>
            <pc:sldMk cId="3034477199" sldId="267"/>
            <ac:spMk id="73" creationId="{B5EF0DF3-A735-0E3A-E29A-9384A7C411F5}"/>
          </ac:spMkLst>
        </pc:spChg>
        <pc:graphicFrameChg chg="mod">
          <ac:chgData name="Maria Tsadiri" userId="5df03e2e-915d-42b1-9f36-9236157f4c92" providerId="ADAL" clId="{FF1F871F-FFF7-4821-83C1-254116CBA66A}" dt="2026-03-06T13:47:49.319" v="69038"/>
          <ac:graphicFrameMkLst>
            <pc:docMk/>
            <pc:sldMk cId="3034477199" sldId="267"/>
            <ac:graphicFrameMk id="3" creationId="{29669070-A0DC-F554-6A70-E19E53CC6E0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3:47:45.001" v="68970"/>
          <ac:graphicFrameMkLst>
            <pc:docMk/>
            <pc:sldMk cId="3034477199" sldId="267"/>
            <ac:graphicFrameMk id="5" creationId="{43B5B865-63BD-DC34-5B3F-8C1071C73F8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3:47:49.279" v="69005"/>
          <ac:graphicFrameMkLst>
            <pc:docMk/>
            <pc:sldMk cId="3034477199" sldId="267"/>
            <ac:graphicFrameMk id="6" creationId="{905A8D46-1D21-0999-942D-ECEF1AA37953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6T13:47:49.314" v="69024"/>
          <ac:graphicFrameMkLst>
            <pc:docMk/>
            <pc:sldMk cId="3034477199" sldId="267"/>
            <ac:graphicFrameMk id="7" creationId="{3789B1D3-61EC-A753-AB7C-D34A05558783}"/>
          </ac:graphicFrameMkLst>
        </pc:graphicFrameChg>
        <pc:graphicFrameChg chg="del">
          <ac:chgData name="Maria Tsadiri" userId="5df03e2e-915d-42b1-9f36-9236157f4c92" providerId="ADAL" clId="{FF1F871F-FFF7-4821-83C1-254116CBA66A}" dt="2026-03-06T13:47:21.535" v="68831"/>
          <ac:graphicFrameMkLst>
            <pc:docMk/>
            <pc:sldMk cId="3034477199" sldId="267"/>
            <ac:graphicFrameMk id="18" creationId="{A295FE77-2DE1-EBFB-6687-479ACE1D998F}"/>
          </ac:graphicFrameMkLst>
        </pc:graphicFrameChg>
      </pc:sldChg>
      <pc:sldChg chg="addSp delSp modSp new del mod ord modAnim modShow">
        <pc:chgData name="Maria Tsadiri" userId="5df03e2e-915d-42b1-9f36-9236157f4c92" providerId="ADAL" clId="{FF1F871F-FFF7-4821-83C1-254116CBA66A}" dt="2026-03-06T08:41:11.806" v="33061" actId="47"/>
        <pc:sldMkLst>
          <pc:docMk/>
          <pc:sldMk cId="585509784" sldId="2141410697"/>
        </pc:sldMkLst>
        <pc:spChg chg="del">
          <ac:chgData name="Maria Tsadiri" userId="5df03e2e-915d-42b1-9f36-9236157f4c92" providerId="ADAL" clId="{FF1F871F-FFF7-4821-83C1-254116CBA66A}" dt="2026-03-05T08:55:19.542" v="1" actId="478"/>
          <ac:spMkLst>
            <pc:docMk/>
            <pc:sldMk cId="585509784" sldId="2141410697"/>
            <ac:spMk id="3" creationId="{F216E55A-542F-349C-D2AE-6ED6D1450C1D}"/>
          </ac:spMkLst>
        </pc:spChg>
        <pc:spChg chg="add mod">
          <ac:chgData name="Maria Tsadiri" userId="5df03e2e-915d-42b1-9f36-9236157f4c92" providerId="ADAL" clId="{FF1F871F-FFF7-4821-83C1-254116CBA66A}" dt="2026-03-05T08:55:30.118" v="2"/>
          <ac:spMkLst>
            <pc:docMk/>
            <pc:sldMk cId="585509784" sldId="2141410697"/>
            <ac:spMk id="4" creationId="{4B2B3285-7147-6E2B-F979-075B3B12C468}"/>
          </ac:spMkLst>
        </pc:spChg>
        <pc:spChg chg="add mod">
          <ac:chgData name="Maria Tsadiri" userId="5df03e2e-915d-42b1-9f36-9236157f4c92" providerId="ADAL" clId="{FF1F871F-FFF7-4821-83C1-254116CBA66A}" dt="2026-03-05T08:55:59.110" v="15" actId="1076"/>
          <ac:spMkLst>
            <pc:docMk/>
            <pc:sldMk cId="585509784" sldId="2141410697"/>
            <ac:spMk id="6" creationId="{4EBE5D31-679A-E3CF-CA6A-C4E104C95BFD}"/>
          </ac:spMkLst>
        </pc:spChg>
        <pc:spChg chg="add mod">
          <ac:chgData name="Maria Tsadiri" userId="5df03e2e-915d-42b1-9f36-9236157f4c92" providerId="ADAL" clId="{FF1F871F-FFF7-4821-83C1-254116CBA66A}" dt="2026-03-05T14:40:21.043" v="18091" actId="1076"/>
          <ac:spMkLst>
            <pc:docMk/>
            <pc:sldMk cId="585509784" sldId="2141410697"/>
            <ac:spMk id="7" creationId="{223BBC5C-5541-0992-F53F-660EFB300D45}"/>
          </ac:spMkLst>
        </pc:spChg>
        <pc:graphicFrameChg chg="add mod">
          <ac:chgData name="Maria Tsadiri" userId="5df03e2e-915d-42b1-9f36-9236157f4c92" providerId="ADAL" clId="{FF1F871F-FFF7-4821-83C1-254116CBA66A}" dt="2026-03-05T14:42:49.316" v="18107" actId="1076"/>
          <ac:graphicFrameMkLst>
            <pc:docMk/>
            <pc:sldMk cId="585509784" sldId="2141410697"/>
            <ac:graphicFrameMk id="5" creationId="{61A4ED96-ECFC-7B9D-C13D-2AC2E5E8037F}"/>
          </ac:graphicFrameMkLst>
        </pc:graphicFrameChg>
      </pc:sldChg>
      <pc:sldChg chg="addSp delSp modSp new mod modClrScheme chgLayout">
        <pc:chgData name="Maria Tsadiri" userId="5df03e2e-915d-42b1-9f36-9236157f4c92" providerId="ADAL" clId="{FF1F871F-FFF7-4821-83C1-254116CBA66A}" dt="2026-03-06T13:51:54.755" v="69575"/>
        <pc:sldMkLst>
          <pc:docMk/>
          <pc:sldMk cId="1165583647" sldId="2141410698"/>
        </pc:sldMkLst>
        <pc:spChg chg="add del mod modVis">
          <ac:chgData name="Maria Tsadiri" userId="5df03e2e-915d-42b1-9f36-9236157f4c92" providerId="ADAL" clId="{FF1F871F-FFF7-4821-83C1-254116CBA66A}" dt="2026-03-06T13:47:13.255" v="68784"/>
          <ac:spMkLst>
            <pc:docMk/>
            <pc:sldMk cId="1165583647" sldId="2141410698"/>
            <ac:spMk id="2" creationId="{4103AFC7-D92E-9067-DDB8-86CB127DCE11}"/>
          </ac:spMkLst>
        </pc:spChg>
        <pc:spChg chg="del mod ord">
          <ac:chgData name="Maria Tsadiri" userId="5df03e2e-915d-42b1-9f36-9236157f4c92" providerId="ADAL" clId="{FF1F871F-FFF7-4821-83C1-254116CBA66A}" dt="2026-03-06T08:39:16.127" v="32553" actId="700"/>
          <ac:spMkLst>
            <pc:docMk/>
            <pc:sldMk cId="1165583647" sldId="2141410698"/>
            <ac:spMk id="2" creationId="{E2CD4F54-263F-FD44-C43E-502375C5A675}"/>
          </ac:spMkLst>
        </pc:spChg>
        <pc:spChg chg="del">
          <ac:chgData name="Maria Tsadiri" userId="5df03e2e-915d-42b1-9f36-9236157f4c92" providerId="ADAL" clId="{FF1F871F-FFF7-4821-83C1-254116CBA66A}" dt="2026-03-05T08:56:26.027" v="17" actId="478"/>
          <ac:spMkLst>
            <pc:docMk/>
            <pc:sldMk cId="1165583647" sldId="2141410698"/>
            <ac:spMk id="3" creationId="{3E3B87CA-EDFB-305C-184A-F28294CE3E54}"/>
          </ac:spMkLst>
        </pc:spChg>
        <pc:spChg chg="add del mod ord">
          <ac:chgData name="Maria Tsadiri" userId="5df03e2e-915d-42b1-9f36-9236157f4c92" providerId="ADAL" clId="{FF1F871F-FFF7-4821-83C1-254116CBA66A}" dt="2026-03-06T08:39:18.607" v="32568" actId="478"/>
          <ac:spMkLst>
            <pc:docMk/>
            <pc:sldMk cId="1165583647" sldId="2141410698"/>
            <ac:spMk id="3" creationId="{BEE2FEC7-C55E-1465-97BD-1A246A7CB004}"/>
          </ac:spMkLst>
        </pc:spChg>
        <pc:spChg chg="add del mod modVis">
          <ac:chgData name="Maria Tsadiri" userId="5df03e2e-915d-42b1-9f36-9236157f4c92" providerId="ADAL" clId="{FF1F871F-FFF7-4821-83C1-254116CBA66A}" dt="2026-03-06T13:48:14.463" v="69265" actId="962"/>
          <ac:spMkLst>
            <pc:docMk/>
            <pc:sldMk cId="1165583647" sldId="2141410698"/>
            <ac:spMk id="5" creationId="{19E88342-19A8-AD50-8589-ED71E61EC202}"/>
          </ac:spMkLst>
        </pc:spChg>
        <pc:spChg chg="add del mod">
          <ac:chgData name="Maria Tsadiri" userId="5df03e2e-915d-42b1-9f36-9236157f4c92" providerId="ADAL" clId="{FF1F871F-FFF7-4821-83C1-254116CBA66A}" dt="2026-03-06T08:45:04.118" v="35420"/>
          <ac:spMkLst>
            <pc:docMk/>
            <pc:sldMk cId="1165583647" sldId="2141410698"/>
            <ac:spMk id="5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44:57.222" v="35412"/>
          <ac:spMkLst>
            <pc:docMk/>
            <pc:sldMk cId="1165583647" sldId="2141410698"/>
            <ac:spMk id="6" creationId="{18E0D66D-E140-892E-941B-207133793B4C}"/>
          </ac:spMkLst>
        </pc:spChg>
        <pc:spChg chg="add del mod modVis">
          <ac:chgData name="Maria Tsadiri" userId="5df03e2e-915d-42b1-9f36-9236157f4c92" providerId="ADAL" clId="{FF1F871F-FFF7-4821-83C1-254116CBA66A}" dt="2026-03-06T13:48:28.620" v="69434"/>
          <ac:spMkLst>
            <pc:docMk/>
            <pc:sldMk cId="1165583647" sldId="2141410698"/>
            <ac:spMk id="7" creationId="{11B591EF-8579-5E0E-FE8F-A32DBD72A643}"/>
          </ac:spMkLst>
        </pc:spChg>
        <pc:spChg chg="add del mod">
          <ac:chgData name="Maria Tsadiri" userId="5df03e2e-915d-42b1-9f36-9236157f4c92" providerId="ADAL" clId="{FF1F871F-FFF7-4821-83C1-254116CBA66A}" dt="2026-03-06T08:45:04.118" v="35418"/>
          <ac:spMkLst>
            <pc:docMk/>
            <pc:sldMk cId="1165583647" sldId="2141410698"/>
            <ac:spMk id="7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04.116" v="35416"/>
          <ac:spMkLst>
            <pc:docMk/>
            <pc:sldMk cId="1165583647" sldId="2141410698"/>
            <ac:spMk id="8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04.120" v="35423"/>
          <ac:spMkLst>
            <pc:docMk/>
            <pc:sldMk cId="1165583647" sldId="2141410698"/>
            <ac:spMk id="9" creationId="{34BB78CB-1F63-1E38-1ED3-B93D7D922977}"/>
          </ac:spMkLst>
        </pc:spChg>
        <pc:spChg chg="mod">
          <ac:chgData name="Maria Tsadiri" userId="5df03e2e-915d-42b1-9f36-9236157f4c92" providerId="ADAL" clId="{FF1F871F-FFF7-4821-83C1-254116CBA66A}" dt="2026-03-06T13:51:54.753" v="69573"/>
          <ac:spMkLst>
            <pc:docMk/>
            <pc:sldMk cId="1165583647" sldId="2141410698"/>
            <ac:spMk id="9" creationId="{6ED87983-C0B9-3283-02C5-3300C48272BB}"/>
          </ac:spMkLst>
        </pc:spChg>
        <pc:spChg chg="add del mod">
          <ac:chgData name="Maria Tsadiri" userId="5df03e2e-915d-42b1-9f36-9236157f4c92" providerId="ADAL" clId="{FF1F871F-FFF7-4821-83C1-254116CBA66A}" dt="2026-03-06T08:45:04.120" v="35422"/>
          <ac:spMkLst>
            <pc:docMk/>
            <pc:sldMk cId="1165583647" sldId="2141410698"/>
            <ac:spMk id="10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04.120" v="35421"/>
          <ac:spMkLst>
            <pc:docMk/>
            <pc:sldMk cId="1165583647" sldId="2141410698"/>
            <ac:spMk id="11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04.118" v="35419"/>
          <ac:spMkLst>
            <pc:docMk/>
            <pc:sldMk cId="1165583647" sldId="2141410698"/>
            <ac:spMk id="12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04.116" v="35417"/>
          <ac:spMkLst>
            <pc:docMk/>
            <pc:sldMk cId="1165583647" sldId="2141410698"/>
            <ac:spMk id="13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04.114" v="35415"/>
          <ac:spMkLst>
            <pc:docMk/>
            <pc:sldMk cId="1165583647" sldId="2141410698"/>
            <ac:spMk id="14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59.502" v="36783"/>
          <ac:spMkLst>
            <pc:docMk/>
            <pc:sldMk cId="1165583647" sldId="2141410698"/>
            <ac:spMk id="16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45:13.759" v="36141"/>
          <ac:spMkLst>
            <pc:docMk/>
            <pc:sldMk cId="1165583647" sldId="2141410698"/>
            <ac:spMk id="17" creationId="{288A6904-BEC7-9E35-AF6A-9EF1BDABA693}"/>
          </ac:spMkLst>
        </pc:spChg>
        <pc:spChg chg="add del mod">
          <ac:chgData name="Maria Tsadiri" userId="5df03e2e-915d-42b1-9f36-9236157f4c92" providerId="ADAL" clId="{FF1F871F-FFF7-4821-83C1-254116CBA66A}" dt="2026-03-06T08:45:49.407" v="36751"/>
          <ac:spMkLst>
            <pc:docMk/>
            <pc:sldMk cId="1165583647" sldId="2141410698"/>
            <ac:spMk id="18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49.409" v="36753"/>
          <ac:spMkLst>
            <pc:docMk/>
            <pc:sldMk cId="1165583647" sldId="2141410698"/>
            <ac:spMk id="19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59.502" v="36786"/>
          <ac:spMkLst>
            <pc:docMk/>
            <pc:sldMk cId="1165583647" sldId="2141410698"/>
            <ac:spMk id="20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59.502" v="36785"/>
          <ac:spMkLst>
            <pc:docMk/>
            <pc:sldMk cId="1165583647" sldId="2141410698"/>
            <ac:spMk id="21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59.502" v="36784"/>
          <ac:spMkLst>
            <pc:docMk/>
            <pc:sldMk cId="1165583647" sldId="2141410698"/>
            <ac:spMk id="22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59.502" v="36781"/>
          <ac:spMkLst>
            <pc:docMk/>
            <pc:sldMk cId="1165583647" sldId="2141410698"/>
            <ac:spMk id="23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59.502" v="36782"/>
          <ac:spMkLst>
            <pc:docMk/>
            <pc:sldMk cId="1165583647" sldId="2141410698"/>
            <ac:spMk id="24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08:45:49.404" v="36749"/>
          <ac:spMkLst>
            <pc:docMk/>
            <pc:sldMk cId="1165583647" sldId="2141410698"/>
            <ac:spMk id="25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49.406" v="36750"/>
          <ac:spMkLst>
            <pc:docMk/>
            <pc:sldMk cId="1165583647" sldId="2141410698"/>
            <ac:spMk id="26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49.407" v="36752"/>
          <ac:spMkLst>
            <pc:docMk/>
            <pc:sldMk cId="1165583647" sldId="2141410698"/>
            <ac:spMk id="27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36.200" v="36740"/>
          <ac:spMkLst>
            <pc:docMk/>
            <pc:sldMk cId="1165583647" sldId="2141410698"/>
            <ac:spMk id="30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45:33.957" v="36732"/>
          <ac:spMkLst>
            <pc:docMk/>
            <pc:sldMk cId="1165583647" sldId="2141410698"/>
            <ac:spMk id="31" creationId="{103F2DDE-C90E-53BF-8ED9-258D488859E2}"/>
          </ac:spMkLst>
        </pc:spChg>
        <pc:spChg chg="add del mod">
          <ac:chgData name="Maria Tsadiri" userId="5df03e2e-915d-42b1-9f36-9236157f4c92" providerId="ADAL" clId="{FF1F871F-FFF7-4821-83C1-254116CBA66A}" dt="2026-03-06T08:45:36.199" v="36738"/>
          <ac:spMkLst>
            <pc:docMk/>
            <pc:sldMk cId="1165583647" sldId="2141410698"/>
            <ac:spMk id="32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36.195" v="36736"/>
          <ac:spMkLst>
            <pc:docMk/>
            <pc:sldMk cId="1165583647" sldId="2141410698"/>
            <ac:spMk id="33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36.200" v="36743"/>
          <ac:spMkLst>
            <pc:docMk/>
            <pc:sldMk cId="1165583647" sldId="2141410698"/>
            <ac:spMk id="34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36.200" v="36742"/>
          <ac:spMkLst>
            <pc:docMk/>
            <pc:sldMk cId="1165583647" sldId="2141410698"/>
            <ac:spMk id="35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36.200" v="36741"/>
          <ac:spMkLst>
            <pc:docMk/>
            <pc:sldMk cId="1165583647" sldId="2141410698"/>
            <ac:spMk id="36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36.200" v="36739"/>
          <ac:spMkLst>
            <pc:docMk/>
            <pc:sldMk cId="1165583647" sldId="2141410698"/>
            <ac:spMk id="37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36.195" v="36737"/>
          <ac:spMkLst>
            <pc:docMk/>
            <pc:sldMk cId="1165583647" sldId="2141410698"/>
            <ac:spMk id="38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5:36.195" v="36735"/>
          <ac:spMkLst>
            <pc:docMk/>
            <pc:sldMk cId="1165583647" sldId="2141410698"/>
            <ac:spMk id="39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08:48:47.830" v="39741"/>
          <ac:spMkLst>
            <pc:docMk/>
            <pc:sldMk cId="1165583647" sldId="2141410698"/>
            <ac:spMk id="42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46:06.707" v="37152"/>
          <ac:spMkLst>
            <pc:docMk/>
            <pc:sldMk cId="1165583647" sldId="2141410698"/>
            <ac:spMk id="43" creationId="{6470FA39-620B-2421-DB1C-E477CA70D426}"/>
          </ac:spMkLst>
        </pc:spChg>
        <pc:spChg chg="add del mod">
          <ac:chgData name="Maria Tsadiri" userId="5df03e2e-915d-42b1-9f36-9236157f4c92" providerId="ADAL" clId="{FF1F871F-FFF7-4821-83C1-254116CBA66A}" dt="2026-03-06T08:46:32.975" v="37495"/>
          <ac:spMkLst>
            <pc:docMk/>
            <pc:sldMk cId="1165583647" sldId="2141410698"/>
            <ac:spMk id="44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3:51:54.741" v="69545"/>
          <ac:spMkLst>
            <pc:docMk/>
            <pc:sldMk cId="1165583647" sldId="2141410698"/>
            <ac:spMk id="45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3:51:54.741" v="69546"/>
          <ac:spMkLst>
            <pc:docMk/>
            <pc:sldMk cId="1165583647" sldId="2141410698"/>
            <ac:spMk id="46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3:51:54.742" v="69547"/>
          <ac:spMkLst>
            <pc:docMk/>
            <pc:sldMk cId="1165583647" sldId="2141410698"/>
            <ac:spMk id="47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08:48:47.830" v="39740"/>
          <ac:spMkLst>
            <pc:docMk/>
            <pc:sldMk cId="1165583647" sldId="2141410698"/>
            <ac:spMk id="49" creationId="{8B4FC128-3F21-F03B-536C-1EA1FB8D1C75}"/>
          </ac:spMkLst>
        </pc:spChg>
        <pc:spChg chg="add del mod ord">
          <ac:chgData name="Maria Tsadiri" userId="5df03e2e-915d-42b1-9f36-9236157f4c92" providerId="ADAL" clId="{FF1F871F-FFF7-4821-83C1-254116CBA66A}" dt="2026-03-06T08:46:32.975" v="37494"/>
          <ac:spMkLst>
            <pc:docMk/>
            <pc:sldMk cId="1165583647" sldId="2141410698"/>
            <ac:spMk id="50" creationId="{2997EBB8-D5D7-618B-9224-920F34C6AC28}"/>
          </ac:spMkLst>
        </pc:spChg>
        <pc:spChg chg="add mod">
          <ac:chgData name="Maria Tsadiri" userId="5df03e2e-915d-42b1-9f36-9236157f4c92" providerId="ADAL" clId="{FF1F871F-FFF7-4821-83C1-254116CBA66A}" dt="2026-03-06T13:51:54.742" v="69548"/>
          <ac:spMkLst>
            <pc:docMk/>
            <pc:sldMk cId="1165583647" sldId="2141410698"/>
            <ac:spMk id="51" creationId="{DD179A1D-EECB-831E-FDD2-F9949C4C86D3}"/>
          </ac:spMkLst>
        </pc:spChg>
        <pc:spChg chg="add mod">
          <ac:chgData name="Maria Tsadiri" userId="5df03e2e-915d-42b1-9f36-9236157f4c92" providerId="ADAL" clId="{FF1F871F-FFF7-4821-83C1-254116CBA66A}" dt="2026-03-06T13:51:54.743" v="69549"/>
          <ac:spMkLst>
            <pc:docMk/>
            <pc:sldMk cId="1165583647" sldId="2141410698"/>
            <ac:spMk id="52" creationId="{CFAD3964-5DEB-37AE-8383-D7ED0032A26C}"/>
          </ac:spMkLst>
        </pc:spChg>
        <pc:spChg chg="add mod">
          <ac:chgData name="Maria Tsadiri" userId="5df03e2e-915d-42b1-9f36-9236157f4c92" providerId="ADAL" clId="{FF1F871F-FFF7-4821-83C1-254116CBA66A}" dt="2026-03-06T13:51:54.743" v="69550"/>
          <ac:spMkLst>
            <pc:docMk/>
            <pc:sldMk cId="1165583647" sldId="2141410698"/>
            <ac:spMk id="53" creationId="{0589E97B-472F-0FEF-5CE2-D0A4822BE5CC}"/>
          </ac:spMkLst>
        </pc:spChg>
        <pc:spChg chg="add mod">
          <ac:chgData name="Maria Tsadiri" userId="5df03e2e-915d-42b1-9f36-9236157f4c92" providerId="ADAL" clId="{FF1F871F-FFF7-4821-83C1-254116CBA66A}" dt="2026-03-06T13:51:54.743" v="69551"/>
          <ac:spMkLst>
            <pc:docMk/>
            <pc:sldMk cId="1165583647" sldId="2141410698"/>
            <ac:spMk id="54" creationId="{8C0174C0-E9DB-74F0-41D8-AACA6B70A13F}"/>
          </ac:spMkLst>
        </pc:spChg>
        <pc:spChg chg="add mod">
          <ac:chgData name="Maria Tsadiri" userId="5df03e2e-915d-42b1-9f36-9236157f4c92" providerId="ADAL" clId="{FF1F871F-FFF7-4821-83C1-254116CBA66A}" dt="2026-03-06T13:51:54.744" v="69552"/>
          <ac:spMkLst>
            <pc:docMk/>
            <pc:sldMk cId="1165583647" sldId="2141410698"/>
            <ac:spMk id="55" creationId="{D901E5DC-586E-885E-3B3D-EC0390582A42}"/>
          </ac:spMkLst>
        </pc:spChg>
        <pc:spChg chg="add mod">
          <ac:chgData name="Maria Tsadiri" userId="5df03e2e-915d-42b1-9f36-9236157f4c92" providerId="ADAL" clId="{FF1F871F-FFF7-4821-83C1-254116CBA66A}" dt="2026-03-06T13:51:54.744" v="69553"/>
          <ac:spMkLst>
            <pc:docMk/>
            <pc:sldMk cId="1165583647" sldId="2141410698"/>
            <ac:spMk id="56" creationId="{B214AA94-F782-79A7-C6B8-0F471D407338}"/>
          </ac:spMkLst>
        </pc:spChg>
        <pc:spChg chg="add mod">
          <ac:chgData name="Maria Tsadiri" userId="5df03e2e-915d-42b1-9f36-9236157f4c92" providerId="ADAL" clId="{FF1F871F-FFF7-4821-83C1-254116CBA66A}" dt="2026-03-06T13:51:54.745" v="69554"/>
          <ac:spMkLst>
            <pc:docMk/>
            <pc:sldMk cId="1165583647" sldId="2141410698"/>
            <ac:spMk id="57" creationId="{999DEF01-595E-914E-EB49-AEEA106B8FD9}"/>
          </ac:spMkLst>
        </pc:spChg>
        <pc:spChg chg="add mod">
          <ac:chgData name="Maria Tsadiri" userId="5df03e2e-915d-42b1-9f36-9236157f4c92" providerId="ADAL" clId="{FF1F871F-FFF7-4821-83C1-254116CBA66A}" dt="2026-03-06T13:51:54.745" v="69555"/>
          <ac:spMkLst>
            <pc:docMk/>
            <pc:sldMk cId="1165583647" sldId="2141410698"/>
            <ac:spMk id="58" creationId="{71D4D1A3-CBAC-99E2-E761-D27FC4FEA1D5}"/>
          </ac:spMkLst>
        </pc:spChg>
        <pc:spChg chg="add mod">
          <ac:chgData name="Maria Tsadiri" userId="5df03e2e-915d-42b1-9f36-9236157f4c92" providerId="ADAL" clId="{FF1F871F-FFF7-4821-83C1-254116CBA66A}" dt="2026-03-06T13:51:54.746" v="69556"/>
          <ac:spMkLst>
            <pc:docMk/>
            <pc:sldMk cId="1165583647" sldId="2141410698"/>
            <ac:spMk id="59" creationId="{0345F554-93AF-89F4-80DC-A0ACE3CAD451}"/>
          </ac:spMkLst>
        </pc:spChg>
        <pc:spChg chg="add mod">
          <ac:chgData name="Maria Tsadiri" userId="5df03e2e-915d-42b1-9f36-9236157f4c92" providerId="ADAL" clId="{FF1F871F-FFF7-4821-83C1-254116CBA66A}" dt="2026-03-06T13:51:54.746" v="69557"/>
          <ac:spMkLst>
            <pc:docMk/>
            <pc:sldMk cId="1165583647" sldId="2141410698"/>
            <ac:spMk id="60" creationId="{BF749DC4-2699-341A-65FA-E676E36D93C5}"/>
          </ac:spMkLst>
        </pc:spChg>
        <pc:spChg chg="add del mod modVis">
          <ac:chgData name="Maria Tsadiri" userId="5df03e2e-915d-42b1-9f36-9236157f4c92" providerId="ADAL" clId="{FF1F871F-FFF7-4821-83C1-254116CBA66A}" dt="2026-03-06T08:46:30.231" v="37490"/>
          <ac:spMkLst>
            <pc:docMk/>
            <pc:sldMk cId="1165583647" sldId="2141410698"/>
            <ac:spMk id="61" creationId="{83B6FFB2-5B20-BE94-2D25-B69E20B6A73A}"/>
          </ac:spMkLst>
        </pc:spChg>
        <pc:spChg chg="add del mod modVis">
          <ac:chgData name="Maria Tsadiri" userId="5df03e2e-915d-42b1-9f36-9236157f4c92" providerId="ADAL" clId="{FF1F871F-FFF7-4821-83C1-254116CBA66A}" dt="2026-03-06T08:46:38.596" v="37600"/>
          <ac:spMkLst>
            <pc:docMk/>
            <pc:sldMk cId="1165583647" sldId="2141410698"/>
            <ac:spMk id="64" creationId="{3F83A400-E3DF-5343-3C93-6184ABF600B1}"/>
          </ac:spMkLst>
        </pc:spChg>
        <pc:spChg chg="add del mod modVis">
          <ac:chgData name="Maria Tsadiri" userId="5df03e2e-915d-42b1-9f36-9236157f4c92" providerId="ADAL" clId="{FF1F871F-FFF7-4821-83C1-254116CBA66A}" dt="2026-03-06T08:46:57.467" v="37892"/>
          <ac:spMkLst>
            <pc:docMk/>
            <pc:sldMk cId="1165583647" sldId="2141410698"/>
            <ac:spMk id="67" creationId="{B7C72B72-C042-873F-8C6A-D215BA7A058F}"/>
          </ac:spMkLst>
        </pc:spChg>
        <pc:spChg chg="add del mod">
          <ac:chgData name="Maria Tsadiri" userId="5df03e2e-915d-42b1-9f36-9236157f4c92" providerId="ADAL" clId="{FF1F871F-FFF7-4821-83C1-254116CBA66A}" dt="2026-03-06T08:47:00.704" v="37998"/>
          <ac:spMkLst>
            <pc:docMk/>
            <pc:sldMk cId="1165583647" sldId="2141410698"/>
            <ac:spMk id="69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46:59.235" v="37995"/>
          <ac:spMkLst>
            <pc:docMk/>
            <pc:sldMk cId="1165583647" sldId="2141410698"/>
            <ac:spMk id="70" creationId="{7DD13886-19E2-6FE9-B561-149247F6B877}"/>
          </ac:spMkLst>
        </pc:spChg>
        <pc:spChg chg="add del mod modVis">
          <ac:chgData name="Maria Tsadiri" userId="5df03e2e-915d-42b1-9f36-9236157f4c92" providerId="ADAL" clId="{FF1F871F-FFF7-4821-83C1-254116CBA66A}" dt="2026-03-06T08:47:09.602" v="38427"/>
          <ac:spMkLst>
            <pc:docMk/>
            <pc:sldMk cId="1165583647" sldId="2141410698"/>
            <ac:spMk id="73" creationId="{BA2E919B-D5BE-A893-C97A-E13B0D8081D4}"/>
          </ac:spMkLst>
        </pc:spChg>
        <pc:spChg chg="add del mod modVis">
          <ac:chgData name="Maria Tsadiri" userId="5df03e2e-915d-42b1-9f36-9236157f4c92" providerId="ADAL" clId="{FF1F871F-FFF7-4821-83C1-254116CBA66A}" dt="2026-03-06T08:47:14.327" v="39244"/>
          <ac:spMkLst>
            <pc:docMk/>
            <pc:sldMk cId="1165583647" sldId="2141410698"/>
            <ac:spMk id="75" creationId="{14F99913-C546-AA06-3850-59999339C936}"/>
          </ac:spMkLst>
        </pc:spChg>
        <pc:spChg chg="add mod">
          <ac:chgData name="Maria Tsadiri" userId="5df03e2e-915d-42b1-9f36-9236157f4c92" providerId="ADAL" clId="{FF1F871F-FFF7-4821-83C1-254116CBA66A}" dt="2026-03-06T13:51:54.747" v="69558"/>
          <ac:spMkLst>
            <pc:docMk/>
            <pc:sldMk cId="1165583647" sldId="2141410698"/>
            <ac:spMk id="76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3:51:54.747" v="69559"/>
          <ac:spMkLst>
            <pc:docMk/>
            <pc:sldMk cId="1165583647" sldId="2141410698"/>
            <ac:spMk id="77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3:51:54.747" v="69560"/>
          <ac:spMkLst>
            <pc:docMk/>
            <pc:sldMk cId="1165583647" sldId="2141410698"/>
            <ac:spMk id="78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3:51:54.747" v="69561"/>
          <ac:spMkLst>
            <pc:docMk/>
            <pc:sldMk cId="1165583647" sldId="2141410698"/>
            <ac:spMk id="79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3:51:54.749" v="69562"/>
          <ac:spMkLst>
            <pc:docMk/>
            <pc:sldMk cId="1165583647" sldId="2141410698"/>
            <ac:spMk id="80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3:51:54.749" v="69563"/>
          <ac:spMkLst>
            <pc:docMk/>
            <pc:sldMk cId="1165583647" sldId="2141410698"/>
            <ac:spMk id="81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3:51:54.750" v="69564"/>
          <ac:spMkLst>
            <pc:docMk/>
            <pc:sldMk cId="1165583647" sldId="2141410698"/>
            <ac:spMk id="82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3:51:54.750" v="69565"/>
          <ac:spMkLst>
            <pc:docMk/>
            <pc:sldMk cId="1165583647" sldId="2141410698"/>
            <ac:spMk id="83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3:51:54.751" v="69566"/>
          <ac:spMkLst>
            <pc:docMk/>
            <pc:sldMk cId="1165583647" sldId="2141410698"/>
            <ac:spMk id="84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3:51:54.751" v="69567"/>
          <ac:spMkLst>
            <pc:docMk/>
            <pc:sldMk cId="1165583647" sldId="2141410698"/>
            <ac:spMk id="85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3:51:54.751" v="69568"/>
          <ac:spMkLst>
            <pc:docMk/>
            <pc:sldMk cId="1165583647" sldId="2141410698"/>
            <ac:spMk id="86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3:51:54.752" v="69569"/>
          <ac:spMkLst>
            <pc:docMk/>
            <pc:sldMk cId="1165583647" sldId="2141410698"/>
            <ac:spMk id="87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13:51:54.752" v="69570"/>
          <ac:spMkLst>
            <pc:docMk/>
            <pc:sldMk cId="1165583647" sldId="2141410698"/>
            <ac:spMk id="88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47:23.358" v="39502"/>
          <ac:spMkLst>
            <pc:docMk/>
            <pc:sldMk cId="1165583647" sldId="2141410698"/>
            <ac:spMk id="90" creationId="{49DE4485-CE35-B898-10CD-3B89A6FB13FB}"/>
          </ac:spMkLst>
        </pc:spChg>
        <pc:spChg chg="add mod ord">
          <ac:chgData name="Maria Tsadiri" userId="5df03e2e-915d-42b1-9f36-9236157f4c92" providerId="ADAL" clId="{FF1F871F-FFF7-4821-83C1-254116CBA66A}" dt="2026-03-06T13:51:54.753" v="69572"/>
          <ac:spMkLst>
            <pc:docMk/>
            <pc:sldMk cId="1165583647" sldId="2141410698"/>
            <ac:spMk id="96" creationId="{47AC57C9-5620-1A4B-B8A3-7517E7C5FA76}"/>
          </ac:spMkLst>
        </pc:spChg>
        <pc:spChg chg="add del mod modVis">
          <ac:chgData name="Maria Tsadiri" userId="5df03e2e-915d-42b1-9f36-9236157f4c92" providerId="ADAL" clId="{FF1F871F-FFF7-4821-83C1-254116CBA66A}" dt="2026-03-06T09:02:46.073" v="51917"/>
          <ac:spMkLst>
            <pc:docMk/>
            <pc:sldMk cId="1165583647" sldId="2141410698"/>
            <ac:spMk id="99" creationId="{07312241-7D22-0350-7592-EEE19CEC2863}"/>
          </ac:spMkLst>
        </pc:spChg>
        <pc:spChg chg="add del mod modVis">
          <ac:chgData name="Maria Tsadiri" userId="5df03e2e-915d-42b1-9f36-9236157f4c92" providerId="ADAL" clId="{FF1F871F-FFF7-4821-83C1-254116CBA66A}" dt="2026-03-06T09:02:51.901" v="52222"/>
          <ac:spMkLst>
            <pc:docMk/>
            <pc:sldMk cId="1165583647" sldId="2141410698"/>
            <ac:spMk id="103" creationId="{078F55D8-0CCF-0B07-7C0E-10EF9909EE55}"/>
          </ac:spMkLst>
        </pc:spChg>
        <pc:spChg chg="add del mod modVis">
          <ac:chgData name="Maria Tsadiri" userId="5df03e2e-915d-42b1-9f36-9236157f4c92" providerId="ADAL" clId="{FF1F871F-FFF7-4821-83C1-254116CBA66A}" dt="2026-03-06T09:03:42.980" v="52512"/>
          <ac:spMkLst>
            <pc:docMk/>
            <pc:sldMk cId="1165583647" sldId="2141410698"/>
            <ac:spMk id="105" creationId="{9FF609C9-6C8A-B567-D47D-99DDAAAD563F}"/>
          </ac:spMkLst>
        </pc:spChg>
        <pc:spChg chg="add del mod modVis">
          <ac:chgData name="Maria Tsadiri" userId="5df03e2e-915d-42b1-9f36-9236157f4c92" providerId="ADAL" clId="{FF1F871F-FFF7-4821-83C1-254116CBA66A}" dt="2026-03-06T09:03:48.511" v="52778"/>
          <ac:spMkLst>
            <pc:docMk/>
            <pc:sldMk cId="1165583647" sldId="2141410698"/>
            <ac:spMk id="108" creationId="{A41408AF-4D54-A121-BCD6-905F56D05A1F}"/>
          </ac:spMkLst>
        </pc:spChg>
        <pc:spChg chg="add del mod modVis">
          <ac:chgData name="Maria Tsadiri" userId="5df03e2e-915d-42b1-9f36-9236157f4c92" providerId="ADAL" clId="{FF1F871F-FFF7-4821-83C1-254116CBA66A}" dt="2026-03-06T11:19:07.419" v="67939"/>
          <ac:spMkLst>
            <pc:docMk/>
            <pc:sldMk cId="1165583647" sldId="2141410698"/>
            <ac:spMk id="110" creationId="{729245B6-221A-6CED-7763-7545E582B0D0}"/>
          </ac:spMkLst>
        </pc:spChg>
        <pc:spChg chg="add del mod modVis">
          <ac:chgData name="Maria Tsadiri" userId="5df03e2e-915d-42b1-9f36-9236157f4c92" providerId="ADAL" clId="{FF1F871F-FFF7-4821-83C1-254116CBA66A}" dt="2026-03-06T11:19:08.204" v="67965"/>
          <ac:spMkLst>
            <pc:docMk/>
            <pc:sldMk cId="1165583647" sldId="2141410698"/>
            <ac:spMk id="111" creationId="{9F4420FB-8E7B-BA34-8B28-B83F05AD3D66}"/>
          </ac:spMkLst>
        </pc:spChg>
        <pc:spChg chg="add del mod modVis">
          <ac:chgData name="Maria Tsadiri" userId="5df03e2e-915d-42b1-9f36-9236157f4c92" providerId="ADAL" clId="{FF1F871F-FFF7-4821-83C1-254116CBA66A}" dt="2026-03-06T11:19:11.811" v="68001"/>
          <ac:spMkLst>
            <pc:docMk/>
            <pc:sldMk cId="1165583647" sldId="2141410698"/>
            <ac:spMk id="112" creationId="{579181DF-1BC8-1BFA-2011-11BE0142A1C6}"/>
          </ac:spMkLst>
        </pc:spChg>
        <pc:graphicFrameChg chg="add del mod ord">
          <ac:chgData name="Maria Tsadiri" userId="5df03e2e-915d-42b1-9f36-9236157f4c92" providerId="ADAL" clId="{FF1F871F-FFF7-4821-83C1-254116CBA66A}" dt="2026-03-06T13:48:28.583" v="69396"/>
          <ac:graphicFrameMkLst>
            <pc:docMk/>
            <pc:sldMk cId="1165583647" sldId="2141410698"/>
            <ac:graphicFrameMk id="3" creationId="{743C9FF4-1666-1DCE-A05D-6D1B0D81D510}"/>
          </ac:graphicFrameMkLst>
        </pc:graphicFrameChg>
        <pc:graphicFrameChg chg="add mod ord modVis">
          <ac:chgData name="Maria Tsadiri" userId="5df03e2e-915d-42b1-9f36-9236157f4c92" providerId="ADAL" clId="{FF1F871F-FFF7-4821-83C1-254116CBA66A}" dt="2026-03-06T13:51:54.755" v="69575"/>
          <ac:graphicFrameMkLst>
            <pc:docMk/>
            <pc:sldMk cId="1165583647" sldId="2141410698"/>
            <ac:graphicFrameMk id="4" creationId="{E853720E-76A7-B0CE-1155-89797DAB0229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6T13:48:14.368" v="69193" actId="1076"/>
          <ac:graphicFrameMkLst>
            <pc:docMk/>
            <pc:sldMk cId="1165583647" sldId="2141410698"/>
            <ac:graphicFrameMk id="6" creationId="{7CCF5518-6A18-0584-8655-FB7DDA7DF00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3:51:54.718" v="69537"/>
          <ac:graphicFrameMkLst>
            <pc:docMk/>
            <pc:sldMk cId="1165583647" sldId="2141410698"/>
            <ac:graphicFrameMk id="8" creationId="{AD05F115-90B7-0765-4977-30D018BF3CF1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6T13:51:54.740" v="69544"/>
          <ac:graphicFrameMkLst>
            <pc:docMk/>
            <pc:sldMk cId="1165583647" sldId="2141410698"/>
            <ac:graphicFrameMk id="10" creationId="{042BEE58-AF4D-C7D4-5CE0-43750B6E34A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5:04.124" v="35425"/>
          <ac:graphicFrameMkLst>
            <pc:docMk/>
            <pc:sldMk cId="1165583647" sldId="2141410698"/>
            <ac:graphicFrameMk id="15" creationId="{72366C14-7ABC-31ED-D8E2-0282897BFB6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5:49.425" v="36761"/>
          <ac:graphicFrameMkLst>
            <pc:docMk/>
            <pc:sldMk cId="1165583647" sldId="2141410698"/>
            <ac:graphicFrameMk id="29" creationId="{DC9897BF-A7E6-DAAA-CB4F-2C43CC57260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5:36.200" v="36745"/>
          <ac:graphicFrameMkLst>
            <pc:docMk/>
            <pc:sldMk cId="1165583647" sldId="2141410698"/>
            <ac:graphicFrameMk id="40" creationId="{2A758F09-D788-04E8-56E6-8B15E52684D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5:59.507" v="36788"/>
          <ac:graphicFrameMkLst>
            <pc:docMk/>
            <pc:sldMk cId="1165583647" sldId="2141410698"/>
            <ac:graphicFrameMk id="41" creationId="{584EBF9F-FDEC-A3FD-E00E-D5D13407309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6:30.176" v="37442"/>
          <ac:graphicFrameMkLst>
            <pc:docMk/>
            <pc:sldMk cId="1165583647" sldId="2141410698"/>
            <ac:graphicFrameMk id="48" creationId="{3FD79EBB-077A-28B1-95AF-2B5064A0F21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6:33.001" v="37497"/>
          <ac:graphicFrameMkLst>
            <pc:docMk/>
            <pc:sldMk cId="1165583647" sldId="2141410698"/>
            <ac:graphicFrameMk id="62" creationId="{4E10D44F-129A-E502-1400-148CEDE7B9B2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6:38.552" v="37571"/>
          <ac:graphicFrameMkLst>
            <pc:docMk/>
            <pc:sldMk cId="1165583647" sldId="2141410698"/>
            <ac:graphicFrameMk id="63" creationId="{26AF3BBF-B159-2F27-069F-B0E4162281D2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6:47.696" v="37656"/>
          <ac:graphicFrameMkLst>
            <pc:docMk/>
            <pc:sldMk cId="1165583647" sldId="2141410698"/>
            <ac:graphicFrameMk id="65" creationId="{DEC43F6B-FCB9-FBCE-928A-FFC031587191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6:57.445" v="37867"/>
          <ac:graphicFrameMkLst>
            <pc:docMk/>
            <pc:sldMk cId="1165583647" sldId="2141410698"/>
            <ac:graphicFrameMk id="66" creationId="{9B2559D6-D4D3-B903-9FE4-D9812A59F77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6:59.219" v="37969"/>
          <ac:graphicFrameMkLst>
            <pc:docMk/>
            <pc:sldMk cId="1165583647" sldId="2141410698"/>
            <ac:graphicFrameMk id="68" creationId="{D2FCECC3-7350-31AE-8B27-32A174E4BD7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7:00.708" v="38000"/>
          <ac:graphicFrameMkLst>
            <pc:docMk/>
            <pc:sldMk cId="1165583647" sldId="2141410698"/>
            <ac:graphicFrameMk id="71" creationId="{086A4EAC-01E8-269E-C2AD-0BEC6360982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7:09.575" v="38398"/>
          <ac:graphicFrameMkLst>
            <pc:docMk/>
            <pc:sldMk cId="1165583647" sldId="2141410698"/>
            <ac:graphicFrameMk id="72" creationId="{DF91A12D-3AF0-6810-2766-7AEC929E501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7:14.295" v="39206"/>
          <ac:graphicFrameMkLst>
            <pc:docMk/>
            <pc:sldMk cId="1165583647" sldId="2141410698"/>
            <ac:graphicFrameMk id="74" creationId="{1922A33E-1C71-158B-1FF8-B460857E4EC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7:23.337" v="39460"/>
          <ac:graphicFrameMkLst>
            <pc:docMk/>
            <pc:sldMk cId="1165583647" sldId="2141410698"/>
            <ac:graphicFrameMk id="89" creationId="{9F6E0D19-260B-A33A-3B1A-911613D8E08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7:26.630" v="39558"/>
          <ac:graphicFrameMkLst>
            <pc:docMk/>
            <pc:sldMk cId="1165583647" sldId="2141410698"/>
            <ac:graphicFrameMk id="91" creationId="{776DD69E-5A71-DAE1-C86C-2CE1CED78EB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7:29.574" v="39650"/>
          <ac:graphicFrameMkLst>
            <pc:docMk/>
            <pc:sldMk cId="1165583647" sldId="2141410698"/>
            <ac:graphicFrameMk id="92" creationId="{E8B51A4C-C773-C3CF-25A8-ABD9E606479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7:39.380" v="39690"/>
          <ac:graphicFrameMkLst>
            <pc:docMk/>
            <pc:sldMk cId="1165583647" sldId="2141410698"/>
            <ac:graphicFrameMk id="93" creationId="{73E54972-6398-61F4-9379-17C908B2623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8:56.194" v="39745"/>
          <ac:graphicFrameMkLst>
            <pc:docMk/>
            <pc:sldMk cId="1165583647" sldId="2141410698"/>
            <ac:graphicFrameMk id="94" creationId="{028BB04B-A27D-1B30-0B19-4BE4550B7E3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9:02:06.746" v="51565"/>
          <ac:graphicFrameMkLst>
            <pc:docMk/>
            <pc:sldMk cId="1165583647" sldId="2141410698"/>
            <ac:graphicFrameMk id="95" creationId="{60DE746F-E92C-3E3B-9E86-8265C91FCF7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9:02:10.930" v="51656"/>
          <ac:graphicFrameMkLst>
            <pc:docMk/>
            <pc:sldMk cId="1165583647" sldId="2141410698"/>
            <ac:graphicFrameMk id="97" creationId="{278279CB-3CBB-DFA7-3611-19029FFF326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9:02:46.041" v="51880"/>
          <ac:graphicFrameMkLst>
            <pc:docMk/>
            <pc:sldMk cId="1165583647" sldId="2141410698"/>
            <ac:graphicFrameMk id="98" creationId="{55F95BAA-3331-92C7-C12A-FF68FCC67692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9:02:48.234" v="51921"/>
          <ac:graphicFrameMkLst>
            <pc:docMk/>
            <pc:sldMk cId="1165583647" sldId="2141410698"/>
            <ac:graphicFrameMk id="100" creationId="{3786FD4C-C7FE-EADA-FDCC-F1F3373F3BA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9:02:49.812" v="51960"/>
          <ac:graphicFrameMkLst>
            <pc:docMk/>
            <pc:sldMk cId="1165583647" sldId="2141410698"/>
            <ac:graphicFrameMk id="101" creationId="{D29FF940-F6ED-A060-A191-4D18C5286241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9:02:51.869" v="52185"/>
          <ac:graphicFrameMkLst>
            <pc:docMk/>
            <pc:sldMk cId="1165583647" sldId="2141410698"/>
            <ac:graphicFrameMk id="102" creationId="{86634237-4DE6-4EF2-7D37-050725DF316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9:03:42.951" v="52475"/>
          <ac:graphicFrameMkLst>
            <pc:docMk/>
            <pc:sldMk cId="1165583647" sldId="2141410698"/>
            <ac:graphicFrameMk id="104" creationId="{FA684856-A3F2-D959-DE7F-D5AF5AF8727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9:03:46.519" v="52516"/>
          <ac:graphicFrameMkLst>
            <pc:docMk/>
            <pc:sldMk cId="1165583647" sldId="2141410698"/>
            <ac:graphicFrameMk id="106" creationId="{B44FF2D5-E46E-735D-37D5-2FA529771AB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9:03:48.480" v="52741"/>
          <ac:graphicFrameMkLst>
            <pc:docMk/>
            <pc:sldMk cId="1165583647" sldId="2141410698"/>
            <ac:graphicFrameMk id="107" creationId="{C9715707-5F67-8E2E-48D5-75A0B559BCE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3:47:13.211" v="68746"/>
          <ac:graphicFrameMkLst>
            <pc:docMk/>
            <pc:sldMk cId="1165583647" sldId="2141410698"/>
            <ac:graphicFrameMk id="109" creationId="{CCACAB7E-3D77-BFB0-BAE7-14C66E3E9737}"/>
          </ac:graphicFrameMkLst>
        </pc:graphicFrameChg>
        <pc:cxnChg chg="add del mod ord">
          <ac:chgData name="Maria Tsadiri" userId="5df03e2e-915d-42b1-9f36-9236157f4c92" providerId="ADAL" clId="{FF1F871F-FFF7-4821-83C1-254116CBA66A}" dt="2026-03-06T08:45:59.501" v="36780"/>
          <ac:cxnSpMkLst>
            <pc:docMk/>
            <pc:sldMk cId="1165583647" sldId="2141410698"/>
            <ac:cxnSpMk id="28" creationId="{7474C8A8-A273-8C10-20B5-C9D7FD2E3016}"/>
          </ac:cxnSpMkLst>
        </pc:cxnChg>
      </pc:sldChg>
      <pc:sldChg chg="addSp delSp modSp new del mod ord modAnim modShow">
        <pc:chgData name="Maria Tsadiri" userId="5df03e2e-915d-42b1-9f36-9236157f4c92" providerId="ADAL" clId="{FF1F871F-FFF7-4821-83C1-254116CBA66A}" dt="2026-03-06T08:41:14.545" v="33062" actId="47"/>
        <pc:sldMkLst>
          <pc:docMk/>
          <pc:sldMk cId="2286143702" sldId="2141410699"/>
        </pc:sldMkLst>
        <pc:spChg chg="mod">
          <ac:chgData name="Maria Tsadiri" userId="5df03e2e-915d-42b1-9f36-9236157f4c92" providerId="ADAL" clId="{FF1F871F-FFF7-4821-83C1-254116CBA66A}" dt="2026-03-05T08:57:54.724" v="45" actId="948"/>
          <ac:spMkLst>
            <pc:docMk/>
            <pc:sldMk cId="2286143702" sldId="2141410699"/>
            <ac:spMk id="2" creationId="{8C2CAE84-A87A-5713-3F78-4FDE5D6D25D1}"/>
          </ac:spMkLst>
        </pc:spChg>
        <pc:spChg chg="del">
          <ac:chgData name="Maria Tsadiri" userId="5df03e2e-915d-42b1-9f36-9236157f4c92" providerId="ADAL" clId="{FF1F871F-FFF7-4821-83C1-254116CBA66A}" dt="2026-03-05T08:57:26.952" v="38" actId="478"/>
          <ac:spMkLst>
            <pc:docMk/>
            <pc:sldMk cId="2286143702" sldId="2141410699"/>
            <ac:spMk id="3" creationId="{2E0E77FB-28D5-24BA-F370-4DC4AB424357}"/>
          </ac:spMkLst>
        </pc:spChg>
        <pc:spChg chg="add mod">
          <ac:chgData name="Maria Tsadiri" userId="5df03e2e-915d-42b1-9f36-9236157f4c92" providerId="ADAL" clId="{FF1F871F-FFF7-4821-83C1-254116CBA66A}" dt="2026-03-05T08:57:46.603" v="43" actId="1076"/>
          <ac:spMkLst>
            <pc:docMk/>
            <pc:sldMk cId="2286143702" sldId="2141410699"/>
            <ac:spMk id="7" creationId="{A49A15F8-9F50-3358-047C-58D1DBEBE969}"/>
          </ac:spMkLst>
        </pc:spChg>
        <pc:spChg chg="add del mod modVis">
          <ac:chgData name="Maria Tsadiri" userId="5df03e2e-915d-42b1-9f36-9236157f4c92" providerId="ADAL" clId="{FF1F871F-FFF7-4821-83C1-254116CBA66A}" dt="2026-03-05T08:57:54.762" v="67"/>
          <ac:spMkLst>
            <pc:docMk/>
            <pc:sldMk cId="2286143702" sldId="2141410699"/>
            <ac:spMk id="8" creationId="{832598FE-57FC-AF76-70C9-F612C5DA0B6A}"/>
          </ac:spMkLst>
        </pc:spChg>
        <pc:spChg chg="add mod">
          <ac:chgData name="Maria Tsadiri" userId="5df03e2e-915d-42b1-9f36-9236157f4c92" providerId="ADAL" clId="{FF1F871F-FFF7-4821-83C1-254116CBA66A}" dt="2026-03-05T08:58:03.445" v="82"/>
          <ac:spMkLst>
            <pc:docMk/>
            <pc:sldMk cId="2286143702" sldId="2141410699"/>
            <ac:spMk id="10" creationId="{9530AF9F-0239-EBDE-77D1-8D0544DA6AC2}"/>
          </ac:spMkLst>
        </pc:spChg>
        <pc:spChg chg="add mod">
          <ac:chgData name="Maria Tsadiri" userId="5df03e2e-915d-42b1-9f36-9236157f4c92" providerId="ADAL" clId="{FF1F871F-FFF7-4821-83C1-254116CBA66A}" dt="2026-03-05T08:58:43.941" v="124" actId="14100"/>
          <ac:spMkLst>
            <pc:docMk/>
            <pc:sldMk cId="2286143702" sldId="2141410699"/>
            <ac:spMk id="11" creationId="{1A2EDA87-2CC5-1D5B-F4D1-8DB7346EE323}"/>
          </ac:spMkLst>
        </pc:spChg>
        <pc:graphicFrameChg chg="add mod">
          <ac:chgData name="Maria Tsadiri" userId="5df03e2e-915d-42b1-9f36-9236157f4c92" providerId="ADAL" clId="{FF1F871F-FFF7-4821-83C1-254116CBA66A}" dt="2026-03-05T08:57:35.327" v="39"/>
          <ac:graphicFrameMkLst>
            <pc:docMk/>
            <pc:sldMk cId="2286143702" sldId="2141410699"/>
            <ac:graphicFrameMk id="4" creationId="{91C597BD-89DC-FB56-3C75-0F1220226266}"/>
          </ac:graphicFrameMkLst>
        </pc:graphicFrameChg>
        <pc:graphicFrameChg chg="add mod modGraphic">
          <ac:chgData name="Maria Tsadiri" userId="5df03e2e-915d-42b1-9f36-9236157f4c92" providerId="ADAL" clId="{FF1F871F-FFF7-4821-83C1-254116CBA66A}" dt="2026-03-05T15:17:33.990" v="31292" actId="2084"/>
          <ac:graphicFrameMkLst>
            <pc:docMk/>
            <pc:sldMk cId="2286143702" sldId="2141410699"/>
            <ac:graphicFrameMk id="5" creationId="{B18934C0-12C0-A1D3-AB77-066B0626661E}"/>
          </ac:graphicFrameMkLst>
        </pc:graphicFrameChg>
        <pc:graphicFrameChg chg="add mod ord modVis">
          <ac:chgData name="Maria Tsadiri" userId="5df03e2e-915d-42b1-9f36-9236157f4c92" providerId="ADAL" clId="{FF1F871F-FFF7-4821-83C1-254116CBA66A}" dt="2026-03-05T08:57:54.808" v="81"/>
          <ac:graphicFrameMkLst>
            <pc:docMk/>
            <pc:sldMk cId="2286143702" sldId="2141410699"/>
            <ac:graphicFrameMk id="9" creationId="{8222AE37-512D-F8A4-5144-67AB2B74F8C7}"/>
          </ac:graphicFrameMkLst>
        </pc:graphicFrameChg>
      </pc:sldChg>
      <pc:sldChg chg="addSp delSp modSp new del mod modShow">
        <pc:chgData name="Maria Tsadiri" userId="5df03e2e-915d-42b1-9f36-9236157f4c92" providerId="ADAL" clId="{FF1F871F-FFF7-4821-83C1-254116CBA66A}" dt="2026-03-06T08:41:08.453" v="33060" actId="47"/>
        <pc:sldMkLst>
          <pc:docMk/>
          <pc:sldMk cId="2699741842" sldId="2141410700"/>
        </pc:sldMkLst>
        <pc:spChg chg="mod ord">
          <ac:chgData name="Maria Tsadiri" userId="5df03e2e-915d-42b1-9f36-9236157f4c92" providerId="ADAL" clId="{FF1F871F-FFF7-4821-83C1-254116CBA66A}" dt="2026-03-05T15:31:46.378" v="31930"/>
          <ac:spMkLst>
            <pc:docMk/>
            <pc:sldMk cId="2699741842" sldId="2141410700"/>
            <ac:spMk id="2" creationId="{2B643BFE-6638-3E75-ACBE-A6D5970E5CFE}"/>
          </ac:spMkLst>
        </pc:spChg>
        <pc:spChg chg="del mod ord">
          <ac:chgData name="Maria Tsadiri" userId="5df03e2e-915d-42b1-9f36-9236157f4c92" providerId="ADAL" clId="{FF1F871F-FFF7-4821-83C1-254116CBA66A}" dt="2026-03-05T09:36:14.190" v="1956" actId="478"/>
          <ac:spMkLst>
            <pc:docMk/>
            <pc:sldMk cId="2699741842" sldId="2141410700"/>
            <ac:spMk id="3" creationId="{35B580F1-6915-9D8F-E875-F1FE1E5786F1}"/>
          </ac:spMkLst>
        </pc:spChg>
        <pc:spChg chg="add del mod">
          <ac:chgData name="Maria Tsadiri" userId="5df03e2e-915d-42b1-9f36-9236157f4c92" providerId="ADAL" clId="{FF1F871F-FFF7-4821-83C1-254116CBA66A}" dt="2026-03-05T15:40:56.413" v="32231"/>
          <ac:spMkLst>
            <pc:docMk/>
            <pc:sldMk cId="2699741842" sldId="2141410700"/>
            <ac:spMk id="4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09:35:10.772" v="491"/>
          <ac:spMkLst>
            <pc:docMk/>
            <pc:sldMk cId="2699741842" sldId="2141410700"/>
            <ac:spMk id="5" creationId="{491B5F77-A995-61AC-7C45-1881602EA6EF}"/>
          </ac:spMkLst>
        </pc:spChg>
        <pc:spChg chg="add del mod">
          <ac:chgData name="Maria Tsadiri" userId="5df03e2e-915d-42b1-9f36-9236157f4c92" providerId="ADAL" clId="{FF1F871F-FFF7-4821-83C1-254116CBA66A}" dt="2026-03-05T15:40:56.428" v="32241"/>
          <ac:spMkLst>
            <pc:docMk/>
            <pc:sldMk cId="2699741842" sldId="2141410700"/>
            <ac:spMk id="6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5T15:31:46.380" v="31938"/>
          <ac:spMkLst>
            <pc:docMk/>
            <pc:sldMk cId="2699741842" sldId="2141410700"/>
            <ac:spMk id="7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5T15:31:46.380" v="31939"/>
          <ac:spMkLst>
            <pc:docMk/>
            <pc:sldMk cId="2699741842" sldId="2141410700"/>
            <ac:spMk id="8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5T15:31:46.380" v="31940"/>
          <ac:spMkLst>
            <pc:docMk/>
            <pc:sldMk cId="2699741842" sldId="2141410700"/>
            <ac:spMk id="9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40:56.413" v="32229" actId="16931"/>
          <ac:spMkLst>
            <pc:docMk/>
            <pc:sldMk cId="2699741842" sldId="2141410700"/>
            <ac:spMk id="11" creationId="{7E034F83-B577-C343-2945-73C23B3C99C7}"/>
          </ac:spMkLst>
        </pc:spChg>
        <pc:spChg chg="add del mod ord">
          <ac:chgData name="Maria Tsadiri" userId="5df03e2e-915d-42b1-9f36-9236157f4c92" providerId="ADAL" clId="{FF1F871F-FFF7-4821-83C1-254116CBA66A}" dt="2026-03-05T15:40:56.428" v="32239" actId="16931"/>
          <ac:spMkLst>
            <pc:docMk/>
            <pc:sldMk cId="2699741842" sldId="2141410700"/>
            <ac:spMk id="12" creationId="{F7BA23A8-AB49-934A-836C-449C9F6FF6F2}"/>
          </ac:spMkLst>
        </pc:spChg>
        <pc:spChg chg="add mod">
          <ac:chgData name="Maria Tsadiri" userId="5df03e2e-915d-42b1-9f36-9236157f4c92" providerId="ADAL" clId="{FF1F871F-FFF7-4821-83C1-254116CBA66A}" dt="2026-03-05T15:31:46.380" v="31941"/>
          <ac:spMkLst>
            <pc:docMk/>
            <pc:sldMk cId="2699741842" sldId="2141410700"/>
            <ac:spMk id="14" creationId="{5DF0E83F-5771-DEC5-0271-EF5A7B8E6424}"/>
          </ac:spMkLst>
        </pc:spChg>
        <pc:spChg chg="add mod">
          <ac:chgData name="Maria Tsadiri" userId="5df03e2e-915d-42b1-9f36-9236157f4c92" providerId="ADAL" clId="{FF1F871F-FFF7-4821-83C1-254116CBA66A}" dt="2026-03-05T15:31:46.380" v="31942"/>
          <ac:spMkLst>
            <pc:docMk/>
            <pc:sldMk cId="2699741842" sldId="2141410700"/>
            <ac:spMk id="15" creationId="{594AB131-DC9D-A327-31E3-83A493C3CCBC}"/>
          </ac:spMkLst>
        </pc:spChg>
        <pc:spChg chg="add mod">
          <ac:chgData name="Maria Tsadiri" userId="5df03e2e-915d-42b1-9f36-9236157f4c92" providerId="ADAL" clId="{FF1F871F-FFF7-4821-83C1-254116CBA66A}" dt="2026-03-05T15:31:46.380" v="31943"/>
          <ac:spMkLst>
            <pc:docMk/>
            <pc:sldMk cId="2699741842" sldId="2141410700"/>
            <ac:spMk id="16" creationId="{0D15DD9A-BDBA-5970-45DD-DC8F4AC1ABF5}"/>
          </ac:spMkLst>
        </pc:spChg>
        <pc:spChg chg="add mod">
          <ac:chgData name="Maria Tsadiri" userId="5df03e2e-915d-42b1-9f36-9236157f4c92" providerId="ADAL" clId="{FF1F871F-FFF7-4821-83C1-254116CBA66A}" dt="2026-03-05T15:31:46.380" v="31944"/>
          <ac:spMkLst>
            <pc:docMk/>
            <pc:sldMk cId="2699741842" sldId="2141410700"/>
            <ac:spMk id="17" creationId="{0AB24925-44AC-5481-B4D2-C8FFB2410251}"/>
          </ac:spMkLst>
        </pc:spChg>
        <pc:spChg chg="add mod">
          <ac:chgData name="Maria Tsadiri" userId="5df03e2e-915d-42b1-9f36-9236157f4c92" providerId="ADAL" clId="{FF1F871F-FFF7-4821-83C1-254116CBA66A}" dt="2026-03-05T15:31:46.380" v="31945"/>
          <ac:spMkLst>
            <pc:docMk/>
            <pc:sldMk cId="2699741842" sldId="2141410700"/>
            <ac:spMk id="18" creationId="{9EEB359E-A252-E2CC-940F-44FEC4956001}"/>
          </ac:spMkLst>
        </pc:spChg>
        <pc:spChg chg="add mod">
          <ac:chgData name="Maria Tsadiri" userId="5df03e2e-915d-42b1-9f36-9236157f4c92" providerId="ADAL" clId="{FF1F871F-FFF7-4821-83C1-254116CBA66A}" dt="2026-03-05T15:31:46.380" v="31946"/>
          <ac:spMkLst>
            <pc:docMk/>
            <pc:sldMk cId="2699741842" sldId="2141410700"/>
            <ac:spMk id="19" creationId="{0615E32D-6FF9-AC33-C061-1EE26A4FB246}"/>
          </ac:spMkLst>
        </pc:spChg>
        <pc:spChg chg="add mod">
          <ac:chgData name="Maria Tsadiri" userId="5df03e2e-915d-42b1-9f36-9236157f4c92" providerId="ADAL" clId="{FF1F871F-FFF7-4821-83C1-254116CBA66A}" dt="2026-03-05T15:31:46.380" v="31947"/>
          <ac:spMkLst>
            <pc:docMk/>
            <pc:sldMk cId="2699741842" sldId="2141410700"/>
            <ac:spMk id="20" creationId="{A7C5B2CF-4ABF-0966-5AAC-28DF6F2D1C4B}"/>
          </ac:spMkLst>
        </pc:spChg>
        <pc:spChg chg="add mod">
          <ac:chgData name="Maria Tsadiri" userId="5df03e2e-915d-42b1-9f36-9236157f4c92" providerId="ADAL" clId="{FF1F871F-FFF7-4821-83C1-254116CBA66A}" dt="2026-03-05T15:31:46.380" v="31948"/>
          <ac:spMkLst>
            <pc:docMk/>
            <pc:sldMk cId="2699741842" sldId="2141410700"/>
            <ac:spMk id="21" creationId="{3D2FAE14-C913-2E36-0870-99AACD2D22D6}"/>
          </ac:spMkLst>
        </pc:spChg>
        <pc:spChg chg="add mod">
          <ac:chgData name="Maria Tsadiri" userId="5df03e2e-915d-42b1-9f36-9236157f4c92" providerId="ADAL" clId="{FF1F871F-FFF7-4821-83C1-254116CBA66A}" dt="2026-03-05T15:31:46.380" v="31949"/>
          <ac:spMkLst>
            <pc:docMk/>
            <pc:sldMk cId="2699741842" sldId="2141410700"/>
            <ac:spMk id="22" creationId="{EB9FFAFF-018A-3604-0F79-51B31E302F68}"/>
          </ac:spMkLst>
        </pc:spChg>
        <pc:spChg chg="add mod">
          <ac:chgData name="Maria Tsadiri" userId="5df03e2e-915d-42b1-9f36-9236157f4c92" providerId="ADAL" clId="{FF1F871F-FFF7-4821-83C1-254116CBA66A}" dt="2026-03-05T15:31:46.380" v="31950"/>
          <ac:spMkLst>
            <pc:docMk/>
            <pc:sldMk cId="2699741842" sldId="2141410700"/>
            <ac:spMk id="23" creationId="{829D400B-713F-FFDF-618D-DA66204EC6E7}"/>
          </ac:spMkLst>
        </pc:spChg>
        <pc:spChg chg="add del mod modVis">
          <ac:chgData name="Maria Tsadiri" userId="5df03e2e-915d-42b1-9f36-9236157f4c92" providerId="ADAL" clId="{FF1F871F-FFF7-4821-83C1-254116CBA66A}" dt="2026-03-05T09:35:38.232" v="848"/>
          <ac:spMkLst>
            <pc:docMk/>
            <pc:sldMk cId="2699741842" sldId="2141410700"/>
            <ac:spMk id="24" creationId="{941B598D-55F5-58E2-3E7C-8458CBA91C37}"/>
          </ac:spMkLst>
        </pc:spChg>
        <pc:spChg chg="add del mod modVis">
          <ac:chgData name="Maria Tsadiri" userId="5df03e2e-915d-42b1-9f36-9236157f4c92" providerId="ADAL" clId="{FF1F871F-FFF7-4821-83C1-254116CBA66A}" dt="2026-03-05T09:35:52.135" v="1110"/>
          <ac:spMkLst>
            <pc:docMk/>
            <pc:sldMk cId="2699741842" sldId="2141410700"/>
            <ac:spMk id="26" creationId="{41881BAC-141D-C6CA-0452-8347AE3CA2D5}"/>
          </ac:spMkLst>
        </pc:spChg>
        <pc:spChg chg="add del mod">
          <ac:chgData name="Maria Tsadiri" userId="5df03e2e-915d-42b1-9f36-9236157f4c92" providerId="ADAL" clId="{FF1F871F-FFF7-4821-83C1-254116CBA66A}" dt="2026-03-05T09:36:03.087" v="1447"/>
          <ac:spMkLst>
            <pc:docMk/>
            <pc:sldMk cId="2699741842" sldId="2141410700"/>
            <ac:spMk id="27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6:03.108" v="1462"/>
          <ac:spMkLst>
            <pc:docMk/>
            <pc:sldMk cId="2699741842" sldId="2141410700"/>
            <ac:spMk id="28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6:03.124" v="1477"/>
          <ac:spMkLst>
            <pc:docMk/>
            <pc:sldMk cId="2699741842" sldId="2141410700"/>
            <ac:spMk id="29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6:03.140" v="1492"/>
          <ac:spMkLst>
            <pc:docMk/>
            <pc:sldMk cId="2699741842" sldId="2141410700"/>
            <ac:spMk id="31" creationId="{503BDEF3-02FD-C0F5-C62C-15CE46D3414E}"/>
          </ac:spMkLst>
        </pc:spChg>
        <pc:spChg chg="add del mod">
          <ac:chgData name="Maria Tsadiri" userId="5df03e2e-915d-42b1-9f36-9236157f4c92" providerId="ADAL" clId="{FF1F871F-FFF7-4821-83C1-254116CBA66A}" dt="2026-03-05T09:36:03.172" v="1521"/>
          <ac:spMkLst>
            <pc:docMk/>
            <pc:sldMk cId="2699741842" sldId="2141410700"/>
            <ac:spMk id="32" creationId="{83CCD6A3-CC2C-6AB4-1717-748E4A63366F}"/>
          </ac:spMkLst>
        </pc:spChg>
        <pc:spChg chg="add del mod">
          <ac:chgData name="Maria Tsadiri" userId="5df03e2e-915d-42b1-9f36-9236157f4c92" providerId="ADAL" clId="{FF1F871F-FFF7-4821-83C1-254116CBA66A}" dt="2026-03-05T09:36:03.188" v="1550"/>
          <ac:spMkLst>
            <pc:docMk/>
            <pc:sldMk cId="2699741842" sldId="2141410700"/>
            <ac:spMk id="33" creationId="{604576A0-8FB2-E8EF-9455-197A91AD290D}"/>
          </ac:spMkLst>
        </pc:spChg>
        <pc:spChg chg="add del mod">
          <ac:chgData name="Maria Tsadiri" userId="5df03e2e-915d-42b1-9f36-9236157f4c92" providerId="ADAL" clId="{FF1F871F-FFF7-4821-83C1-254116CBA66A}" dt="2026-03-05T09:36:03.204" v="1579"/>
          <ac:spMkLst>
            <pc:docMk/>
            <pc:sldMk cId="2699741842" sldId="2141410700"/>
            <ac:spMk id="34" creationId="{476C1D6A-0E19-42B1-0EB4-46C86DBFBFD5}"/>
          </ac:spMkLst>
        </pc:spChg>
        <pc:spChg chg="add del mod">
          <ac:chgData name="Maria Tsadiri" userId="5df03e2e-915d-42b1-9f36-9236157f4c92" providerId="ADAL" clId="{FF1F871F-FFF7-4821-83C1-254116CBA66A}" dt="2026-03-05T09:36:03.236" v="1608"/>
          <ac:spMkLst>
            <pc:docMk/>
            <pc:sldMk cId="2699741842" sldId="2141410700"/>
            <ac:spMk id="35" creationId="{CC27C483-14AF-1960-EA06-9610AF3EAB3A}"/>
          </ac:spMkLst>
        </pc:spChg>
        <pc:spChg chg="add del mod">
          <ac:chgData name="Maria Tsadiri" userId="5df03e2e-915d-42b1-9f36-9236157f4c92" providerId="ADAL" clId="{FF1F871F-FFF7-4821-83C1-254116CBA66A}" dt="2026-03-05T09:36:03.260" v="1637"/>
          <ac:spMkLst>
            <pc:docMk/>
            <pc:sldMk cId="2699741842" sldId="2141410700"/>
            <ac:spMk id="36" creationId="{E5C7DF5E-52BD-91BE-9558-805B7A0CD993}"/>
          </ac:spMkLst>
        </pc:spChg>
        <pc:spChg chg="add del mod">
          <ac:chgData name="Maria Tsadiri" userId="5df03e2e-915d-42b1-9f36-9236157f4c92" providerId="ADAL" clId="{FF1F871F-FFF7-4821-83C1-254116CBA66A}" dt="2026-03-05T09:36:03.268" v="1666"/>
          <ac:spMkLst>
            <pc:docMk/>
            <pc:sldMk cId="2699741842" sldId="2141410700"/>
            <ac:spMk id="37" creationId="{C280EF84-92E0-94D7-EC9A-F96175B7D10E}"/>
          </ac:spMkLst>
        </pc:spChg>
        <pc:spChg chg="add del mod">
          <ac:chgData name="Maria Tsadiri" userId="5df03e2e-915d-42b1-9f36-9236157f4c92" providerId="ADAL" clId="{FF1F871F-FFF7-4821-83C1-254116CBA66A}" dt="2026-03-05T09:36:03.333" v="1695"/>
          <ac:spMkLst>
            <pc:docMk/>
            <pc:sldMk cId="2699741842" sldId="2141410700"/>
            <ac:spMk id="38" creationId="{FDFECA45-887F-42FE-B010-1FE1E8DD18F5}"/>
          </ac:spMkLst>
        </pc:spChg>
        <pc:spChg chg="add del mod">
          <ac:chgData name="Maria Tsadiri" userId="5df03e2e-915d-42b1-9f36-9236157f4c92" providerId="ADAL" clId="{FF1F871F-FFF7-4821-83C1-254116CBA66A}" dt="2026-03-05T09:36:03.363" v="1724"/>
          <ac:spMkLst>
            <pc:docMk/>
            <pc:sldMk cId="2699741842" sldId="2141410700"/>
            <ac:spMk id="39" creationId="{9F9C417B-4C81-FD8E-82CB-ADC6EF17A4D9}"/>
          </ac:spMkLst>
        </pc:spChg>
        <pc:spChg chg="add del mod">
          <ac:chgData name="Maria Tsadiri" userId="5df03e2e-915d-42b1-9f36-9236157f4c92" providerId="ADAL" clId="{FF1F871F-FFF7-4821-83C1-254116CBA66A}" dt="2026-03-05T09:36:03.387" v="1739"/>
          <ac:spMkLst>
            <pc:docMk/>
            <pc:sldMk cId="2699741842" sldId="2141410700"/>
            <ac:spMk id="40" creationId="{71707E09-AC3D-DA7E-7F83-425E522D9D3E}"/>
          </ac:spMkLst>
        </pc:spChg>
        <pc:spChg chg="add del mod modVis">
          <ac:chgData name="Maria Tsadiri" userId="5df03e2e-915d-42b1-9f36-9236157f4c92" providerId="ADAL" clId="{FF1F871F-FFF7-4821-83C1-254116CBA66A}" dt="2026-03-05T09:36:03.458" v="1821"/>
          <ac:spMkLst>
            <pc:docMk/>
            <pc:sldMk cId="2699741842" sldId="2141410700"/>
            <ac:spMk id="41" creationId="{9728EFBA-EC77-07CF-76EE-671B6CECC2FE}"/>
          </ac:spMkLst>
        </pc:spChg>
        <pc:spChg chg="add del mod ord">
          <ac:chgData name="Maria Tsadiri" userId="5df03e2e-915d-42b1-9f36-9236157f4c92" providerId="ADAL" clId="{FF1F871F-FFF7-4821-83C1-254116CBA66A}" dt="2026-03-05T09:36:20.588" v="2048"/>
          <ac:spMkLst>
            <pc:docMk/>
            <pc:sldMk cId="2699741842" sldId="2141410700"/>
            <ac:spMk id="42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09:40:32.251" v="6392"/>
          <ac:spMkLst>
            <pc:docMk/>
            <pc:sldMk cId="2699741842" sldId="2141410700"/>
            <ac:spMk id="43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0:54:09.045" v="13845" actId="478"/>
          <ac:spMkLst>
            <pc:docMk/>
            <pc:sldMk cId="2699741842" sldId="2141410700"/>
            <ac:spMk id="66" creationId="{AD66AF0D-19F0-CDB0-FC52-95E192A72B3D}"/>
          </ac:spMkLst>
        </pc:spChg>
        <pc:spChg chg="add del mod ord">
          <ac:chgData name="Maria Tsadiri" userId="5df03e2e-915d-42b1-9f36-9236157f4c92" providerId="ADAL" clId="{FF1F871F-FFF7-4821-83C1-254116CBA66A}" dt="2026-03-05T10:54:09.045" v="13845" actId="478"/>
          <ac:spMkLst>
            <pc:docMk/>
            <pc:sldMk cId="2699741842" sldId="2141410700"/>
            <ac:spMk id="67" creationId="{0C3A8510-E367-597F-D9B1-12D2807FF0C5}"/>
          </ac:spMkLst>
        </pc:spChg>
        <pc:spChg chg="add del mod ord">
          <ac:chgData name="Maria Tsadiri" userId="5df03e2e-915d-42b1-9f36-9236157f4c92" providerId="ADAL" clId="{FF1F871F-FFF7-4821-83C1-254116CBA66A}" dt="2026-03-05T10:54:09.045" v="13845" actId="478"/>
          <ac:spMkLst>
            <pc:docMk/>
            <pc:sldMk cId="2699741842" sldId="2141410700"/>
            <ac:spMk id="68" creationId="{50092D74-A386-F85D-599B-5E268C00D6EF}"/>
          </ac:spMkLst>
        </pc:spChg>
        <pc:spChg chg="add del mod ord">
          <ac:chgData name="Maria Tsadiri" userId="5df03e2e-915d-42b1-9f36-9236157f4c92" providerId="ADAL" clId="{FF1F871F-FFF7-4821-83C1-254116CBA66A}" dt="2026-03-05T10:54:09.045" v="13845" actId="478"/>
          <ac:spMkLst>
            <pc:docMk/>
            <pc:sldMk cId="2699741842" sldId="2141410700"/>
            <ac:spMk id="69" creationId="{EFD02954-3B18-B0FC-2B77-0192AED9EC0B}"/>
          </ac:spMkLst>
        </pc:spChg>
        <pc:spChg chg="add del mod ord">
          <ac:chgData name="Maria Tsadiri" userId="5df03e2e-915d-42b1-9f36-9236157f4c92" providerId="ADAL" clId="{FF1F871F-FFF7-4821-83C1-254116CBA66A}" dt="2026-03-05T10:54:09.045" v="13845" actId="478"/>
          <ac:spMkLst>
            <pc:docMk/>
            <pc:sldMk cId="2699741842" sldId="2141410700"/>
            <ac:spMk id="70" creationId="{81312728-6F35-40A0-CE51-7B09FDD28C56}"/>
          </ac:spMkLst>
        </pc:spChg>
        <pc:spChg chg="add del mod modVis">
          <ac:chgData name="Maria Tsadiri" userId="5df03e2e-915d-42b1-9f36-9236157f4c92" providerId="ADAL" clId="{FF1F871F-FFF7-4821-83C1-254116CBA66A}" dt="2026-03-05T09:37:06.093" v="2443"/>
          <ac:spMkLst>
            <pc:docMk/>
            <pc:sldMk cId="2699741842" sldId="2141410700"/>
            <ac:spMk id="71" creationId="{40FD5DF6-4B23-FEB1-FF02-B2FA2D44A210}"/>
          </ac:spMkLst>
        </pc:spChg>
        <pc:spChg chg="add del mod">
          <ac:chgData name="Maria Tsadiri" userId="5df03e2e-915d-42b1-9f36-9236157f4c92" providerId="ADAL" clId="{FF1F871F-FFF7-4821-83C1-254116CBA66A}" dt="2026-03-05T09:37:20.200" v="2620"/>
          <ac:spMkLst>
            <pc:docMk/>
            <pc:sldMk cId="2699741842" sldId="2141410700"/>
            <ac:spMk id="74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09:37:17.543" v="2617"/>
          <ac:spMkLst>
            <pc:docMk/>
            <pc:sldMk cId="2699741842" sldId="2141410700"/>
            <ac:spMk id="75" creationId="{6D70EF52-387F-0251-9EC8-3D25FF400DD5}"/>
          </ac:spMkLst>
        </pc:spChg>
        <pc:spChg chg="add del mod modVis">
          <ac:chgData name="Maria Tsadiri" userId="5df03e2e-915d-42b1-9f36-9236157f4c92" providerId="ADAL" clId="{FF1F871F-FFF7-4821-83C1-254116CBA66A}" dt="2026-03-05T09:37:46.700" v="4239"/>
          <ac:spMkLst>
            <pc:docMk/>
            <pc:sldMk cId="2699741842" sldId="2141410700"/>
            <ac:spMk id="78" creationId="{4B13FEE9-5667-673B-9D38-8E01933D19BB}"/>
          </ac:spMkLst>
        </pc:spChg>
        <pc:spChg chg="add del mod">
          <ac:chgData name="Maria Tsadiri" userId="5df03e2e-915d-42b1-9f36-9236157f4c92" providerId="ADAL" clId="{FF1F871F-FFF7-4821-83C1-254116CBA66A}" dt="2026-03-05T09:37:56.877" v="4597"/>
          <ac:spMkLst>
            <pc:docMk/>
            <pc:sldMk cId="2699741842" sldId="2141410700"/>
            <ac:spMk id="79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77" v="4598"/>
          <ac:spMkLst>
            <pc:docMk/>
            <pc:sldMk cId="2699741842" sldId="2141410700"/>
            <ac:spMk id="80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77" v="4599"/>
          <ac:spMkLst>
            <pc:docMk/>
            <pc:sldMk cId="2699741842" sldId="2141410700"/>
            <ac:spMk id="81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77" v="4600"/>
          <ac:spMkLst>
            <pc:docMk/>
            <pc:sldMk cId="2699741842" sldId="2141410700"/>
            <ac:spMk id="82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93" v="4605"/>
          <ac:spMkLst>
            <pc:docMk/>
            <pc:sldMk cId="2699741842" sldId="2141410700"/>
            <ac:spMk id="83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93" v="4606"/>
          <ac:spMkLst>
            <pc:docMk/>
            <pc:sldMk cId="2699741842" sldId="2141410700"/>
            <ac:spMk id="84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93" v="4607"/>
          <ac:spMkLst>
            <pc:docMk/>
            <pc:sldMk cId="2699741842" sldId="2141410700"/>
            <ac:spMk id="85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93" v="4608"/>
          <ac:spMkLst>
            <pc:docMk/>
            <pc:sldMk cId="2699741842" sldId="2141410700"/>
            <ac:spMk id="86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93" v="4609"/>
          <ac:spMkLst>
            <pc:docMk/>
            <pc:sldMk cId="2699741842" sldId="2141410700"/>
            <ac:spMk id="87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93" v="4610"/>
          <ac:spMkLst>
            <pc:docMk/>
            <pc:sldMk cId="2699741842" sldId="2141410700"/>
            <ac:spMk id="88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93" v="4611"/>
          <ac:spMkLst>
            <pc:docMk/>
            <pc:sldMk cId="2699741842" sldId="2141410700"/>
            <ac:spMk id="89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93" v="4612"/>
          <ac:spMkLst>
            <pc:docMk/>
            <pc:sldMk cId="2699741842" sldId="2141410700"/>
            <ac:spMk id="90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93" v="4613"/>
          <ac:spMkLst>
            <pc:docMk/>
            <pc:sldMk cId="2699741842" sldId="2141410700"/>
            <ac:spMk id="91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93" v="4614"/>
          <ac:spMkLst>
            <pc:docMk/>
            <pc:sldMk cId="2699741842" sldId="2141410700"/>
            <ac:spMk id="92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93" v="4615"/>
          <ac:spMkLst>
            <pc:docMk/>
            <pc:sldMk cId="2699741842" sldId="2141410700"/>
            <ac:spMk id="93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93" v="4616"/>
          <ac:spMkLst>
            <pc:docMk/>
            <pc:sldMk cId="2699741842" sldId="2141410700"/>
            <ac:spMk id="94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93" v="4617"/>
          <ac:spMkLst>
            <pc:docMk/>
            <pc:sldMk cId="2699741842" sldId="2141410700"/>
            <ac:spMk id="95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93" v="4618"/>
          <ac:spMkLst>
            <pc:docMk/>
            <pc:sldMk cId="2699741842" sldId="2141410700"/>
            <ac:spMk id="96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93" v="4619"/>
          <ac:spMkLst>
            <pc:docMk/>
            <pc:sldMk cId="2699741842" sldId="2141410700"/>
            <ac:spMk id="97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93" v="4620"/>
          <ac:spMkLst>
            <pc:docMk/>
            <pc:sldMk cId="2699741842" sldId="2141410700"/>
            <ac:spMk id="98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93" v="4621"/>
          <ac:spMkLst>
            <pc:docMk/>
            <pc:sldMk cId="2699741842" sldId="2141410700"/>
            <ac:spMk id="99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893" v="4622"/>
          <ac:spMkLst>
            <pc:docMk/>
            <pc:sldMk cId="2699741842" sldId="2141410700"/>
            <ac:spMk id="100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900" v="4623"/>
          <ac:spMkLst>
            <pc:docMk/>
            <pc:sldMk cId="2699741842" sldId="2141410700"/>
            <ac:spMk id="101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900" v="4624"/>
          <ac:spMkLst>
            <pc:docMk/>
            <pc:sldMk cId="2699741842" sldId="2141410700"/>
            <ac:spMk id="102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09:37:56.900" v="4625"/>
          <ac:spMkLst>
            <pc:docMk/>
            <pc:sldMk cId="2699741842" sldId="2141410700"/>
            <ac:spMk id="103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09:37:56.940" v="4677"/>
          <ac:spMkLst>
            <pc:docMk/>
            <pc:sldMk cId="2699741842" sldId="2141410700"/>
            <ac:spMk id="105" creationId="{A9FB249B-8993-81B0-AD63-0705F820C074}"/>
          </ac:spMkLst>
        </pc:spChg>
        <pc:spChg chg="add del mod modVis">
          <ac:chgData name="Maria Tsadiri" userId="5df03e2e-915d-42b1-9f36-9236157f4c92" providerId="ADAL" clId="{FF1F871F-FFF7-4821-83C1-254116CBA66A}" dt="2026-03-05T09:38:05.326" v="4935"/>
          <ac:spMkLst>
            <pc:docMk/>
            <pc:sldMk cId="2699741842" sldId="2141410700"/>
            <ac:spMk id="107" creationId="{7B73937C-4CBA-14B5-39C9-3A17D79D39DA}"/>
          </ac:spMkLst>
        </pc:spChg>
        <pc:spChg chg="add del mod ord">
          <ac:chgData name="Maria Tsadiri" userId="5df03e2e-915d-42b1-9f36-9236157f4c92" providerId="ADAL" clId="{FF1F871F-FFF7-4821-83C1-254116CBA66A}" dt="2026-03-05T09:38:08.278" v="5046"/>
          <ac:spMkLst>
            <pc:docMk/>
            <pc:sldMk cId="2699741842" sldId="2141410700"/>
            <ac:spMk id="108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09:38:08.316" v="5108"/>
          <ac:spMkLst>
            <pc:docMk/>
            <pc:sldMk cId="2699741842" sldId="2141410700"/>
            <ac:spMk id="113" creationId="{6AB42293-B2C6-F0A0-CD8A-C8B456157291}"/>
          </ac:spMkLst>
        </pc:spChg>
        <pc:spChg chg="add del mod modVis">
          <ac:chgData name="Maria Tsadiri" userId="5df03e2e-915d-42b1-9f36-9236157f4c92" providerId="ADAL" clId="{FF1F871F-FFF7-4821-83C1-254116CBA66A}" dt="2026-03-05T09:38:22.147" v="5521"/>
          <ac:spMkLst>
            <pc:docMk/>
            <pc:sldMk cId="2699741842" sldId="2141410700"/>
            <ac:spMk id="115" creationId="{6FA74C7C-3829-FCE1-3846-985F5737CB0D}"/>
          </ac:spMkLst>
        </pc:spChg>
        <pc:spChg chg="add del mod modVis">
          <ac:chgData name="Maria Tsadiri" userId="5df03e2e-915d-42b1-9f36-9236157f4c92" providerId="ADAL" clId="{FF1F871F-FFF7-4821-83C1-254116CBA66A}" dt="2026-03-05T09:40:25.617" v="6139"/>
          <ac:spMkLst>
            <pc:docMk/>
            <pc:sldMk cId="2699741842" sldId="2141410700"/>
            <ac:spMk id="122" creationId="{3DA7B2A9-4DA2-5F06-13D0-4E9560B1557F}"/>
          </ac:spMkLst>
        </pc:spChg>
        <pc:spChg chg="add del mod">
          <ac:chgData name="Maria Tsadiri" userId="5df03e2e-915d-42b1-9f36-9236157f4c92" providerId="ADAL" clId="{FF1F871F-FFF7-4821-83C1-254116CBA66A}" dt="2026-03-05T09:40:29.074" v="6262"/>
          <ac:spMkLst>
            <pc:docMk/>
            <pc:sldMk cId="2699741842" sldId="2141410700"/>
            <ac:spMk id="124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09:40:27.574" v="6259"/>
          <ac:spMkLst>
            <pc:docMk/>
            <pc:sldMk cId="2699741842" sldId="2141410700"/>
            <ac:spMk id="125" creationId="{2976C726-09B8-BB34-CBDE-8D15EA07DAB0}"/>
          </ac:spMkLst>
        </pc:spChg>
        <pc:spChg chg="add del mod modVis">
          <ac:chgData name="Maria Tsadiri" userId="5df03e2e-915d-42b1-9f36-9236157f4c92" providerId="ADAL" clId="{FF1F871F-FFF7-4821-83C1-254116CBA66A}" dt="2026-03-05T09:40:32.280" v="6434"/>
          <ac:spMkLst>
            <pc:docMk/>
            <pc:sldMk cId="2699741842" sldId="2141410700"/>
            <ac:spMk id="128" creationId="{661F3FA2-7376-D622-B533-A6CC08926A16}"/>
          </ac:spMkLst>
        </pc:spChg>
        <pc:spChg chg="add del mod modVis">
          <ac:chgData name="Maria Tsadiri" userId="5df03e2e-915d-42b1-9f36-9236157f4c92" providerId="ADAL" clId="{FF1F871F-FFF7-4821-83C1-254116CBA66A}" dt="2026-03-05T09:40:35.952" v="6547"/>
          <ac:spMkLst>
            <pc:docMk/>
            <pc:sldMk cId="2699741842" sldId="2141410700"/>
            <ac:spMk id="130" creationId="{7929F5EF-CC49-084E-7F58-43C9D6186072}"/>
          </ac:spMkLst>
        </pc:spChg>
        <pc:spChg chg="add del mod">
          <ac:chgData name="Maria Tsadiri" userId="5df03e2e-915d-42b1-9f36-9236157f4c92" providerId="ADAL" clId="{FF1F871F-FFF7-4821-83C1-254116CBA66A}" dt="2026-03-05T09:40:44.076" v="6668"/>
          <ac:spMkLst>
            <pc:docMk/>
            <pc:sldMk cId="2699741842" sldId="2141410700"/>
            <ac:spMk id="132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09:40:41.721" v="6665"/>
          <ac:spMkLst>
            <pc:docMk/>
            <pc:sldMk cId="2699741842" sldId="2141410700"/>
            <ac:spMk id="133" creationId="{267ADEF5-CD0A-154C-767D-10513A7E6930}"/>
          </ac:spMkLst>
        </pc:spChg>
        <pc:spChg chg="add del mod modVis">
          <ac:chgData name="Maria Tsadiri" userId="5df03e2e-915d-42b1-9f36-9236157f4c92" providerId="ADAL" clId="{FF1F871F-FFF7-4821-83C1-254116CBA66A}" dt="2026-03-05T09:40:47.342" v="6885"/>
          <ac:spMkLst>
            <pc:docMk/>
            <pc:sldMk cId="2699741842" sldId="2141410700"/>
            <ac:spMk id="136" creationId="{599BAD57-C577-E29D-9418-8F9071C06D2B}"/>
          </ac:spMkLst>
        </pc:spChg>
        <pc:spChg chg="add del mod ord">
          <ac:chgData name="Maria Tsadiri" userId="5df03e2e-915d-42b1-9f36-9236157f4c92" providerId="ADAL" clId="{FF1F871F-FFF7-4821-83C1-254116CBA66A}" dt="2026-03-05T09:46:01.350" v="8183"/>
          <ac:spMkLst>
            <pc:docMk/>
            <pc:sldMk cId="2699741842" sldId="2141410700"/>
            <ac:spMk id="137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09:40:55.108" v="7056"/>
          <ac:spMkLst>
            <pc:docMk/>
            <pc:sldMk cId="2699741842" sldId="2141410700"/>
            <ac:spMk id="140" creationId="{6499B636-B7E7-06CE-D596-307A8C20315A}"/>
          </ac:spMkLst>
        </pc:spChg>
        <pc:spChg chg="add del mod modVis">
          <ac:chgData name="Maria Tsadiri" userId="5df03e2e-915d-42b1-9f36-9236157f4c92" providerId="ADAL" clId="{FF1F871F-FFF7-4821-83C1-254116CBA66A}" dt="2026-03-05T09:41:38.977" v="7176"/>
          <ac:spMkLst>
            <pc:docMk/>
            <pc:sldMk cId="2699741842" sldId="2141410700"/>
            <ac:spMk id="141" creationId="{25646BE3-569F-0793-094B-DA0BF93468E2}"/>
          </ac:spMkLst>
        </pc:spChg>
        <pc:spChg chg="add del mod modVis">
          <ac:chgData name="Maria Tsadiri" userId="5df03e2e-915d-42b1-9f36-9236157f4c92" providerId="ADAL" clId="{FF1F871F-FFF7-4821-83C1-254116CBA66A}" dt="2026-03-05T09:43:21.403" v="7262"/>
          <ac:spMkLst>
            <pc:docMk/>
            <pc:sldMk cId="2699741842" sldId="2141410700"/>
            <ac:spMk id="143" creationId="{4C70F3E9-5A27-ADA8-959E-7A7D60AFCF45}"/>
          </ac:spMkLst>
        </pc:spChg>
        <pc:spChg chg="add del mod">
          <ac:chgData name="Maria Tsadiri" userId="5df03e2e-915d-42b1-9f36-9236157f4c92" providerId="ADAL" clId="{FF1F871F-FFF7-4821-83C1-254116CBA66A}" dt="2026-03-05T09:45:58.069" v="8057"/>
          <ac:spMkLst>
            <pc:docMk/>
            <pc:sldMk cId="2699741842" sldId="2141410700"/>
            <ac:spMk id="151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09:45:56.124" v="8054"/>
          <ac:spMkLst>
            <pc:docMk/>
            <pc:sldMk cId="2699741842" sldId="2141410700"/>
            <ac:spMk id="152" creationId="{29947954-E7BE-422D-C7AB-1F0DF177FFD5}"/>
          </ac:spMkLst>
        </pc:spChg>
        <pc:spChg chg="add del mod modVis">
          <ac:chgData name="Maria Tsadiri" userId="5df03e2e-915d-42b1-9f36-9236157f4c92" providerId="ADAL" clId="{FF1F871F-FFF7-4821-83C1-254116CBA66A}" dt="2026-03-05T09:46:01.386" v="8225"/>
          <ac:spMkLst>
            <pc:docMk/>
            <pc:sldMk cId="2699741842" sldId="2141410700"/>
            <ac:spMk id="155" creationId="{0A1291B3-DE79-8EE5-863D-FB420A7A5B09}"/>
          </ac:spMkLst>
        </pc:spChg>
        <pc:spChg chg="add del mod">
          <ac:chgData name="Maria Tsadiri" userId="5df03e2e-915d-42b1-9f36-9236157f4c92" providerId="ADAL" clId="{FF1F871F-FFF7-4821-83C1-254116CBA66A}" dt="2026-03-05T09:47:26.111" v="8690"/>
          <ac:spMkLst>
            <pc:docMk/>
            <pc:sldMk cId="2699741842" sldId="2141410700"/>
            <ac:spMk id="162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09:47:24.325" v="8687"/>
          <ac:spMkLst>
            <pc:docMk/>
            <pc:sldMk cId="2699741842" sldId="2141410700"/>
            <ac:spMk id="163" creationId="{802AA7F4-DF72-4C36-6DB5-71A889F56D3C}"/>
          </ac:spMkLst>
        </pc:spChg>
        <pc:spChg chg="add del mod modVis">
          <ac:chgData name="Maria Tsadiri" userId="5df03e2e-915d-42b1-9f36-9236157f4c92" providerId="ADAL" clId="{FF1F871F-FFF7-4821-83C1-254116CBA66A}" dt="2026-03-05T09:47:46.866" v="8980"/>
          <ac:spMkLst>
            <pc:docMk/>
            <pc:sldMk cId="2699741842" sldId="2141410700"/>
            <ac:spMk id="166" creationId="{5759FCB5-6C4C-D0E5-3879-AD6AEF4AE7C0}"/>
          </ac:spMkLst>
        </pc:spChg>
        <pc:spChg chg="add del mod modVis">
          <ac:chgData name="Maria Tsadiri" userId="5df03e2e-915d-42b1-9f36-9236157f4c92" providerId="ADAL" clId="{FF1F871F-FFF7-4821-83C1-254116CBA66A}" dt="2026-03-05T09:54:04.798" v="12679"/>
          <ac:spMkLst>
            <pc:docMk/>
            <pc:sldMk cId="2699741842" sldId="2141410700"/>
            <ac:spMk id="169" creationId="{76756B87-C972-658C-8A1D-61663CFCCB8B}"/>
          </ac:spMkLst>
        </pc:spChg>
        <pc:spChg chg="add del mod">
          <ac:chgData name="Maria Tsadiri" userId="5df03e2e-915d-42b1-9f36-9236157f4c92" providerId="ADAL" clId="{FF1F871F-FFF7-4821-83C1-254116CBA66A}" dt="2026-03-05T09:54:07.171" v="12682"/>
          <ac:spMkLst>
            <pc:docMk/>
            <pc:sldMk cId="2699741842" sldId="2141410700"/>
            <ac:spMk id="170" creationId="{34BB78CB-1F63-1E38-1ED3-B93D7D922977}"/>
          </ac:spMkLst>
        </pc:spChg>
        <pc:spChg chg="add mod ord">
          <ac:chgData name="Maria Tsadiri" userId="5df03e2e-915d-42b1-9f36-9236157f4c92" providerId="ADAL" clId="{FF1F871F-FFF7-4821-83C1-254116CBA66A}" dt="2026-03-05T15:31:46.380" v="31960"/>
          <ac:spMkLst>
            <pc:docMk/>
            <pc:sldMk cId="2699741842" sldId="2141410700"/>
            <ac:spMk id="173" creationId="{9DA9A7F3-2CE7-06A3-809A-ED916B8D2D96}"/>
          </ac:spMkLst>
        </pc:spChg>
        <pc:spChg chg="add mod ord">
          <ac:chgData name="Maria Tsadiri" userId="5df03e2e-915d-42b1-9f36-9236157f4c92" providerId="ADAL" clId="{FF1F871F-FFF7-4821-83C1-254116CBA66A}" dt="2026-03-05T15:31:46.380" v="31962"/>
          <ac:spMkLst>
            <pc:docMk/>
            <pc:sldMk cId="2699741842" sldId="2141410700"/>
            <ac:spMk id="176" creationId="{05ACEF4E-C443-5FE1-9EE9-38A2AF73DEE7}"/>
          </ac:spMkLst>
        </pc:spChg>
        <pc:spChg chg="add del mod modVis">
          <ac:chgData name="Maria Tsadiri" userId="5df03e2e-915d-42b1-9f36-9236157f4c92" providerId="ADAL" clId="{FF1F871F-FFF7-4821-83C1-254116CBA66A}" dt="2026-03-05T11:08:04.164" v="14262"/>
          <ac:spMkLst>
            <pc:docMk/>
            <pc:sldMk cId="2699741842" sldId="2141410700"/>
            <ac:spMk id="177" creationId="{F653C567-45CA-1EF8-545E-D877054A67C5}"/>
          </ac:spMkLst>
        </pc:spChg>
        <pc:spChg chg="add del mod modVis">
          <ac:chgData name="Maria Tsadiri" userId="5df03e2e-915d-42b1-9f36-9236157f4c92" providerId="ADAL" clId="{FF1F871F-FFF7-4821-83C1-254116CBA66A}" dt="2026-03-05T11:08:16.336" v="14432"/>
          <ac:spMkLst>
            <pc:docMk/>
            <pc:sldMk cId="2699741842" sldId="2141410700"/>
            <ac:spMk id="179" creationId="{8F37111D-6AEA-36D1-4916-994FE2014DE9}"/>
          </ac:spMkLst>
        </pc:spChg>
        <pc:spChg chg="add mod ord">
          <ac:chgData name="Maria Tsadiri" userId="5df03e2e-915d-42b1-9f36-9236157f4c92" providerId="ADAL" clId="{FF1F871F-FFF7-4821-83C1-254116CBA66A}" dt="2026-03-05T15:31:46.380" v="31964"/>
          <ac:spMkLst>
            <pc:docMk/>
            <pc:sldMk cId="2699741842" sldId="2141410700"/>
            <ac:spMk id="185" creationId="{E79837D0-1739-18E4-71BB-1A5A450D16E2}"/>
          </ac:spMkLst>
        </pc:spChg>
        <pc:spChg chg="add mod ord">
          <ac:chgData name="Maria Tsadiri" userId="5df03e2e-915d-42b1-9f36-9236157f4c92" providerId="ADAL" clId="{FF1F871F-FFF7-4821-83C1-254116CBA66A}" dt="2026-03-05T15:31:46.380" v="31966"/>
          <ac:spMkLst>
            <pc:docMk/>
            <pc:sldMk cId="2699741842" sldId="2141410700"/>
            <ac:spMk id="186" creationId="{197A7EDF-D517-9572-6568-E3CEB1EA0488}"/>
          </ac:spMkLst>
        </pc:spChg>
        <pc:spChg chg="add mod ord">
          <ac:chgData name="Maria Tsadiri" userId="5df03e2e-915d-42b1-9f36-9236157f4c92" providerId="ADAL" clId="{FF1F871F-FFF7-4821-83C1-254116CBA66A}" dt="2026-03-05T15:31:46.380" v="31968"/>
          <ac:spMkLst>
            <pc:docMk/>
            <pc:sldMk cId="2699741842" sldId="2141410700"/>
            <ac:spMk id="187" creationId="{A09F8B9A-A0B2-3BA9-3EDB-E06D2AADFE9D}"/>
          </ac:spMkLst>
        </pc:spChg>
        <pc:spChg chg="add mod ord">
          <ac:chgData name="Maria Tsadiri" userId="5df03e2e-915d-42b1-9f36-9236157f4c92" providerId="ADAL" clId="{FF1F871F-FFF7-4821-83C1-254116CBA66A}" dt="2026-03-05T15:31:46.380" v="31970"/>
          <ac:spMkLst>
            <pc:docMk/>
            <pc:sldMk cId="2699741842" sldId="2141410700"/>
            <ac:spMk id="188" creationId="{33531D6C-F40D-F832-1E1C-60110E7F819D}"/>
          </ac:spMkLst>
        </pc:spChg>
        <pc:spChg chg="add mod ord">
          <ac:chgData name="Maria Tsadiri" userId="5df03e2e-915d-42b1-9f36-9236157f4c92" providerId="ADAL" clId="{FF1F871F-FFF7-4821-83C1-254116CBA66A}" dt="2026-03-05T15:31:46.380" v="31972"/>
          <ac:spMkLst>
            <pc:docMk/>
            <pc:sldMk cId="2699741842" sldId="2141410700"/>
            <ac:spMk id="189" creationId="{8AB4C80F-6ED2-1505-588B-EC35C8B8E141}"/>
          </ac:spMkLst>
        </pc:spChg>
        <pc:spChg chg="add mod ord">
          <ac:chgData name="Maria Tsadiri" userId="5df03e2e-915d-42b1-9f36-9236157f4c92" providerId="ADAL" clId="{FF1F871F-FFF7-4821-83C1-254116CBA66A}" dt="2026-03-05T15:31:46.380" v="31974"/>
          <ac:spMkLst>
            <pc:docMk/>
            <pc:sldMk cId="2699741842" sldId="2141410700"/>
            <ac:spMk id="191" creationId="{6D7FAB53-E234-1510-2C46-44FFDEA3F98C}"/>
          </ac:spMkLst>
        </pc:spChg>
        <pc:spChg chg="add mod ord">
          <ac:chgData name="Maria Tsadiri" userId="5df03e2e-915d-42b1-9f36-9236157f4c92" providerId="ADAL" clId="{FF1F871F-FFF7-4821-83C1-254116CBA66A}" dt="2026-03-05T15:31:46.380" v="31976"/>
          <ac:spMkLst>
            <pc:docMk/>
            <pc:sldMk cId="2699741842" sldId="2141410700"/>
            <ac:spMk id="192" creationId="{6B8C1BAD-66AC-311A-4A1F-36C45034EB40}"/>
          </ac:spMkLst>
        </pc:spChg>
        <pc:spChg chg="add mod ord">
          <ac:chgData name="Maria Tsadiri" userId="5df03e2e-915d-42b1-9f36-9236157f4c92" providerId="ADAL" clId="{FF1F871F-FFF7-4821-83C1-254116CBA66A}" dt="2026-03-05T15:31:46.396" v="31978"/>
          <ac:spMkLst>
            <pc:docMk/>
            <pc:sldMk cId="2699741842" sldId="2141410700"/>
            <ac:spMk id="193" creationId="{41ECFC6A-B840-C40E-E031-BB45B5C272B4}"/>
          </ac:spMkLst>
        </pc:spChg>
        <pc:spChg chg="add mod ord">
          <ac:chgData name="Maria Tsadiri" userId="5df03e2e-915d-42b1-9f36-9236157f4c92" providerId="ADAL" clId="{FF1F871F-FFF7-4821-83C1-254116CBA66A}" dt="2026-03-05T15:31:46.396" v="31980"/>
          <ac:spMkLst>
            <pc:docMk/>
            <pc:sldMk cId="2699741842" sldId="2141410700"/>
            <ac:spMk id="194" creationId="{4D4B9914-2C7D-53F7-C5AB-FE2752D35509}"/>
          </ac:spMkLst>
        </pc:spChg>
        <pc:spChg chg="add mod ord">
          <ac:chgData name="Maria Tsadiri" userId="5df03e2e-915d-42b1-9f36-9236157f4c92" providerId="ADAL" clId="{FF1F871F-FFF7-4821-83C1-254116CBA66A}" dt="2026-03-05T15:31:46.396" v="31982"/>
          <ac:spMkLst>
            <pc:docMk/>
            <pc:sldMk cId="2699741842" sldId="2141410700"/>
            <ac:spMk id="195" creationId="{62737C4F-D757-B3F6-B392-A55060C96765}"/>
          </ac:spMkLst>
        </pc:spChg>
        <pc:spChg chg="add mod ord">
          <ac:chgData name="Maria Tsadiri" userId="5df03e2e-915d-42b1-9f36-9236157f4c92" providerId="ADAL" clId="{FF1F871F-FFF7-4821-83C1-254116CBA66A}" dt="2026-03-05T15:31:46.396" v="31984"/>
          <ac:spMkLst>
            <pc:docMk/>
            <pc:sldMk cId="2699741842" sldId="2141410700"/>
            <ac:spMk id="196" creationId="{558E5D8C-DDEF-ED1F-0251-3A38E2715F7A}"/>
          </ac:spMkLst>
        </pc:spChg>
        <pc:spChg chg="add mod ord">
          <ac:chgData name="Maria Tsadiri" userId="5df03e2e-915d-42b1-9f36-9236157f4c92" providerId="ADAL" clId="{FF1F871F-FFF7-4821-83C1-254116CBA66A}" dt="2026-03-05T15:31:46.396" v="31986"/>
          <ac:spMkLst>
            <pc:docMk/>
            <pc:sldMk cId="2699741842" sldId="2141410700"/>
            <ac:spMk id="197" creationId="{1EFF83A9-DA0B-CE12-071F-2214083DA9AD}"/>
          </ac:spMkLst>
        </pc:spChg>
        <pc:spChg chg="add del mod ord">
          <ac:chgData name="Maria Tsadiri" userId="5df03e2e-915d-42b1-9f36-9236157f4c92" providerId="ADAL" clId="{FF1F871F-FFF7-4821-83C1-254116CBA66A}" dt="2026-03-05T14:34:53.529" v="15905"/>
          <ac:spMkLst>
            <pc:docMk/>
            <pc:sldMk cId="2699741842" sldId="2141410700"/>
            <ac:spMk id="198" creationId="{F955F890-5623-9450-21F5-A8C922C5C752}"/>
          </ac:spMkLst>
        </pc:spChg>
        <pc:spChg chg="add del mod ord">
          <ac:chgData name="Maria Tsadiri" userId="5df03e2e-915d-42b1-9f36-9236157f4c92" providerId="ADAL" clId="{FF1F871F-FFF7-4821-83C1-254116CBA66A}" dt="2026-03-05T14:34:53.540" v="15920"/>
          <ac:spMkLst>
            <pc:docMk/>
            <pc:sldMk cId="2699741842" sldId="2141410700"/>
            <ac:spMk id="199" creationId="{34DBB23C-EB97-105B-3A55-3BC520AB1D63}"/>
          </ac:spMkLst>
        </pc:spChg>
        <pc:spChg chg="add del mod">
          <ac:chgData name="Maria Tsadiri" userId="5df03e2e-915d-42b1-9f36-9236157f4c92" providerId="ADAL" clId="{FF1F871F-FFF7-4821-83C1-254116CBA66A}" dt="2026-03-05T14:34:53.551" v="15934"/>
          <ac:spMkLst>
            <pc:docMk/>
            <pc:sldMk cId="2699741842" sldId="2141410700"/>
            <ac:spMk id="200" creationId="{7BCA6844-8716-B729-45ED-F70E65CB12B0}"/>
          </ac:spMkLst>
        </pc:spChg>
        <pc:spChg chg="add mod">
          <ac:chgData name="Maria Tsadiri" userId="5df03e2e-915d-42b1-9f36-9236157f4c92" providerId="ADAL" clId="{FF1F871F-FFF7-4821-83C1-254116CBA66A}" dt="2026-03-05T15:31:46.380" v="31951"/>
          <ac:spMkLst>
            <pc:docMk/>
            <pc:sldMk cId="2699741842" sldId="2141410700"/>
            <ac:spMk id="201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14:34:23.355" v="15430"/>
          <ac:spMkLst>
            <pc:docMk/>
            <pc:sldMk cId="2699741842" sldId="2141410700"/>
            <ac:spMk id="202" creationId="{B7D3E748-5A51-A036-72C0-1698F7F6983C}"/>
          </ac:spMkLst>
        </pc:spChg>
        <pc:spChg chg="add mod">
          <ac:chgData name="Maria Tsadiri" userId="5df03e2e-915d-42b1-9f36-9236157f4c92" providerId="ADAL" clId="{FF1F871F-FFF7-4821-83C1-254116CBA66A}" dt="2026-03-05T15:31:46.380" v="31952"/>
          <ac:spMkLst>
            <pc:docMk/>
            <pc:sldMk cId="2699741842" sldId="2141410700"/>
            <ac:spMk id="203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4:34:57.054" v="16047"/>
          <ac:spMkLst>
            <pc:docMk/>
            <pc:sldMk cId="2699741842" sldId="2141410700"/>
            <ac:spMk id="210" creationId="{0C46390C-D65F-BBEE-896A-7494E38CED8D}"/>
          </ac:spMkLst>
        </pc:spChg>
        <pc:spChg chg="add del mod ord">
          <ac:chgData name="Maria Tsadiri" userId="5df03e2e-915d-42b1-9f36-9236157f4c92" providerId="ADAL" clId="{FF1F871F-FFF7-4821-83C1-254116CBA66A}" dt="2026-03-05T14:34:57.065" v="16062"/>
          <ac:spMkLst>
            <pc:docMk/>
            <pc:sldMk cId="2699741842" sldId="2141410700"/>
            <ac:spMk id="211" creationId="{B941228A-77F4-519C-9FCD-30E71CA2496F}"/>
          </ac:spMkLst>
        </pc:spChg>
        <pc:spChg chg="add del mod">
          <ac:chgData name="Maria Tsadiri" userId="5df03e2e-915d-42b1-9f36-9236157f4c92" providerId="ADAL" clId="{FF1F871F-FFF7-4821-83C1-254116CBA66A}" dt="2026-03-05T14:34:57.076" v="16076"/>
          <ac:spMkLst>
            <pc:docMk/>
            <pc:sldMk cId="2699741842" sldId="2141410700"/>
            <ac:spMk id="212" creationId="{D6F0F5A3-FA0F-C85D-0B97-75E93929FF86}"/>
          </ac:spMkLst>
        </pc:spChg>
        <pc:spChg chg="add del mod ord">
          <ac:chgData name="Maria Tsadiri" userId="5df03e2e-915d-42b1-9f36-9236157f4c92" providerId="ADAL" clId="{FF1F871F-FFF7-4821-83C1-254116CBA66A}" dt="2026-03-05T14:35:09.655" v="16190"/>
          <ac:spMkLst>
            <pc:docMk/>
            <pc:sldMk cId="2699741842" sldId="2141410700"/>
            <ac:spMk id="214" creationId="{334F2C02-15AD-15E2-3D8C-EFFD0AFEEB84}"/>
          </ac:spMkLst>
        </pc:spChg>
        <pc:spChg chg="add del mod ord">
          <ac:chgData name="Maria Tsadiri" userId="5df03e2e-915d-42b1-9f36-9236157f4c92" providerId="ADAL" clId="{FF1F871F-FFF7-4821-83C1-254116CBA66A}" dt="2026-03-05T14:35:09.666" v="16205"/>
          <ac:spMkLst>
            <pc:docMk/>
            <pc:sldMk cId="2699741842" sldId="2141410700"/>
            <ac:spMk id="215" creationId="{496AF06D-33AE-1F1A-6798-20E26332948A}"/>
          </ac:spMkLst>
        </pc:spChg>
        <pc:spChg chg="add del mod">
          <ac:chgData name="Maria Tsadiri" userId="5df03e2e-915d-42b1-9f36-9236157f4c92" providerId="ADAL" clId="{FF1F871F-FFF7-4821-83C1-254116CBA66A}" dt="2026-03-05T14:35:09.675" v="16219"/>
          <ac:spMkLst>
            <pc:docMk/>
            <pc:sldMk cId="2699741842" sldId="2141410700"/>
            <ac:spMk id="216" creationId="{D5B4FB90-D742-EC2B-2AC0-8846F36C0F98}"/>
          </ac:spMkLst>
        </pc:spChg>
        <pc:spChg chg="add del mod ord">
          <ac:chgData name="Maria Tsadiri" userId="5df03e2e-915d-42b1-9f36-9236157f4c92" providerId="ADAL" clId="{FF1F871F-FFF7-4821-83C1-254116CBA66A}" dt="2026-03-05T14:35:13.335" v="16328"/>
          <ac:spMkLst>
            <pc:docMk/>
            <pc:sldMk cId="2699741842" sldId="2141410700"/>
            <ac:spMk id="218" creationId="{8189D915-A425-A96E-9581-C71FB099DE21}"/>
          </ac:spMkLst>
        </pc:spChg>
        <pc:spChg chg="add del mod ord">
          <ac:chgData name="Maria Tsadiri" userId="5df03e2e-915d-42b1-9f36-9236157f4c92" providerId="ADAL" clId="{FF1F871F-FFF7-4821-83C1-254116CBA66A}" dt="2026-03-05T14:35:13.346" v="16343"/>
          <ac:spMkLst>
            <pc:docMk/>
            <pc:sldMk cId="2699741842" sldId="2141410700"/>
            <ac:spMk id="219" creationId="{F656ECD2-DA30-9AAF-06BF-58227B2BEEF7}"/>
          </ac:spMkLst>
        </pc:spChg>
        <pc:spChg chg="add del mod">
          <ac:chgData name="Maria Tsadiri" userId="5df03e2e-915d-42b1-9f36-9236157f4c92" providerId="ADAL" clId="{FF1F871F-FFF7-4821-83C1-254116CBA66A}" dt="2026-03-05T14:35:13.357" v="16357"/>
          <ac:spMkLst>
            <pc:docMk/>
            <pc:sldMk cId="2699741842" sldId="2141410700"/>
            <ac:spMk id="220" creationId="{7FE786EB-6225-7006-D2CE-864CDE14086F}"/>
          </ac:spMkLst>
        </pc:spChg>
        <pc:spChg chg="add mod ord">
          <ac:chgData name="Maria Tsadiri" userId="5df03e2e-915d-42b1-9f36-9236157f4c92" providerId="ADAL" clId="{FF1F871F-FFF7-4821-83C1-254116CBA66A}" dt="2026-03-05T15:31:46.380" v="31935"/>
          <ac:spMkLst>
            <pc:docMk/>
            <pc:sldMk cId="2699741842" sldId="2141410700"/>
            <ac:spMk id="222" creationId="{9D2FB56C-C6E7-6EE1-584F-367B139F1430}"/>
          </ac:spMkLst>
        </pc:spChg>
        <pc:spChg chg="add mod ord">
          <ac:chgData name="Maria Tsadiri" userId="5df03e2e-915d-42b1-9f36-9236157f4c92" providerId="ADAL" clId="{FF1F871F-FFF7-4821-83C1-254116CBA66A}" dt="2026-03-05T15:31:46.380" v="31937"/>
          <ac:spMkLst>
            <pc:docMk/>
            <pc:sldMk cId="2699741842" sldId="2141410700"/>
            <ac:spMk id="223" creationId="{2083301F-DE19-E2F4-C924-B5EE4F20D25B}"/>
          </ac:spMkLst>
        </pc:spChg>
        <pc:spChg chg="add mod">
          <ac:chgData name="Maria Tsadiri" userId="5df03e2e-915d-42b1-9f36-9236157f4c92" providerId="ADAL" clId="{FF1F871F-FFF7-4821-83C1-254116CBA66A}" dt="2026-03-05T15:31:46.380" v="31933"/>
          <ac:spMkLst>
            <pc:docMk/>
            <pc:sldMk cId="2699741842" sldId="2141410700"/>
            <ac:spMk id="224" creationId="{1BD72350-49C8-8441-3FBE-9F37177FF358}"/>
          </ac:spMkLst>
        </pc:spChg>
        <pc:graphicFrameChg chg="add del mod ord">
          <ac:chgData name="Maria Tsadiri" userId="5df03e2e-915d-42b1-9f36-9236157f4c92" providerId="ADAL" clId="{FF1F871F-FFF7-4821-83C1-254116CBA66A}" dt="2026-03-05T09:35:38.137" v="796"/>
          <ac:graphicFrameMkLst>
            <pc:docMk/>
            <pc:sldMk cId="2699741842" sldId="2141410700"/>
            <ac:graphicFrameMk id="10" creationId="{4CD4CEE6-BEDB-6D4E-6630-A5C6095C3A85}"/>
          </ac:graphicFrameMkLst>
        </pc:graphicFrameChg>
        <pc:graphicFrameChg chg="add mod ord modVis">
          <ac:chgData name="Maria Tsadiri" userId="5df03e2e-915d-42b1-9f36-9236157f4c92" providerId="ADAL" clId="{FF1F871F-FFF7-4821-83C1-254116CBA66A}" dt="2026-03-05T15:40:56.428" v="32243"/>
          <ac:graphicFrameMkLst>
            <pc:docMk/>
            <pc:sldMk cId="2699741842" sldId="2141410700"/>
            <ac:graphicFrameMk id="13" creationId="{D8058F2A-DDCB-3AF9-DCB3-1AD8FE0D2C7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35:52.082" v="1067"/>
          <ac:graphicFrameMkLst>
            <pc:docMk/>
            <pc:sldMk cId="2699741842" sldId="2141410700"/>
            <ac:graphicFrameMk id="25" creationId="{7B5832A1-970E-FF87-4203-B31A498EBBE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36:03.389" v="1741"/>
          <ac:graphicFrameMkLst>
            <pc:docMk/>
            <pc:sldMk cId="2699741842" sldId="2141410700"/>
            <ac:graphicFrameMk id="30" creationId="{30295968-E3B0-72B0-B97F-789C38A7F9B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36:10.877" v="1913"/>
          <ac:graphicFrameMkLst>
            <pc:docMk/>
            <pc:sldMk cId="2699741842" sldId="2141410700"/>
            <ac:graphicFrameMk id="62" creationId="{23E54756-5C77-34E4-4048-457312D84D5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36:17.429" v="2004"/>
          <ac:graphicFrameMkLst>
            <pc:docMk/>
            <pc:sldMk cId="2699741842" sldId="2141410700"/>
            <ac:graphicFrameMk id="63" creationId="{AC84E20B-5BFA-1DCF-886E-2999F914127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36:20.603" v="2084"/>
          <ac:graphicFrameMkLst>
            <pc:docMk/>
            <pc:sldMk cId="2699741842" sldId="2141410700"/>
            <ac:graphicFrameMk id="64" creationId="{A8692328-2D08-1536-52D0-197E5F521B8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37:06.050" v="2391"/>
          <ac:graphicFrameMkLst>
            <pc:docMk/>
            <pc:sldMk cId="2699741842" sldId="2141410700"/>
            <ac:graphicFrameMk id="65" creationId="{1A2AFCF9-F257-5AA1-58E4-035497BC277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37:14.293" v="2447"/>
          <ac:graphicFrameMkLst>
            <pc:docMk/>
            <pc:sldMk cId="2699741842" sldId="2141410700"/>
            <ac:graphicFrameMk id="72" creationId="{EE4348AC-1A03-9405-631E-48998B49D77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37:17.511" v="2574"/>
          <ac:graphicFrameMkLst>
            <pc:docMk/>
            <pc:sldMk cId="2699741842" sldId="2141410700"/>
            <ac:graphicFrameMk id="73" creationId="{E5AF2645-015C-8157-1CD6-825308297CEE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37:20.204" v="2622"/>
          <ac:graphicFrameMkLst>
            <pc:docMk/>
            <pc:sldMk cId="2699741842" sldId="2141410700"/>
            <ac:graphicFrameMk id="76" creationId="{D529BD17-1BC0-64C3-67D2-18880890C75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37:46.650" v="4165"/>
          <ac:graphicFrameMkLst>
            <pc:docMk/>
            <pc:sldMk cId="2699741842" sldId="2141410700"/>
            <ac:graphicFrameMk id="77" creationId="{EE6D81F2-5315-0B1B-5116-A06A11471DE0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37:56.900" v="4627"/>
          <ac:graphicFrameMkLst>
            <pc:docMk/>
            <pc:sldMk cId="2699741842" sldId="2141410700"/>
            <ac:graphicFrameMk id="104" creationId="{23A8E44A-E6CB-2809-74E9-F4E5F76AFD11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38:05.294" v="4877"/>
          <ac:graphicFrameMkLst>
            <pc:docMk/>
            <pc:sldMk cId="2699741842" sldId="2141410700"/>
            <ac:graphicFrameMk id="106" creationId="{6AF09940-C792-938F-76DC-DF21FB11145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38:08.284" v="5058"/>
          <ac:graphicFrameMkLst>
            <pc:docMk/>
            <pc:sldMk cId="2699741842" sldId="2141410700"/>
            <ac:graphicFrameMk id="112" creationId="{BC24255C-CB74-FF24-DC74-89DDDA0A2FB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38:22.110" v="5479"/>
          <ac:graphicFrameMkLst>
            <pc:docMk/>
            <pc:sldMk cId="2699741842" sldId="2141410700"/>
            <ac:graphicFrameMk id="114" creationId="{B69D9CDD-25B2-6625-CFCD-47D234C3760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38:27.628" v="5555"/>
          <ac:graphicFrameMkLst>
            <pc:docMk/>
            <pc:sldMk cId="2699741842" sldId="2141410700"/>
            <ac:graphicFrameMk id="116" creationId="{B9937A5E-DD7C-39BF-B0D8-D7A8D4B64D1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38:30.294" v="5629"/>
          <ac:graphicFrameMkLst>
            <pc:docMk/>
            <pc:sldMk cId="2699741842" sldId="2141410700"/>
            <ac:graphicFrameMk id="117" creationId="{CE831F23-C5EF-4DD4-BDE4-CC27B001070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38:45.471" v="5767"/>
          <ac:graphicFrameMkLst>
            <pc:docMk/>
            <pc:sldMk cId="2699741842" sldId="2141410700"/>
            <ac:graphicFrameMk id="118" creationId="{38417541-D98E-9CC6-C31C-5C166B3128F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0:03.764" v="5871"/>
          <ac:graphicFrameMkLst>
            <pc:docMk/>
            <pc:sldMk cId="2699741842" sldId="2141410700"/>
            <ac:graphicFrameMk id="119" creationId="{B54B89BB-0FAA-9E04-933E-035484B2F17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0:16.759" v="5919"/>
          <ac:graphicFrameMkLst>
            <pc:docMk/>
            <pc:sldMk cId="2699741842" sldId="2141410700"/>
            <ac:graphicFrameMk id="120" creationId="{953FC77F-75B6-B958-DF5B-E09A7E7C0A1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0:25.571" v="6097"/>
          <ac:graphicFrameMkLst>
            <pc:docMk/>
            <pc:sldMk cId="2699741842" sldId="2141410700"/>
            <ac:graphicFrameMk id="121" creationId="{101983BC-FF75-57AF-75FE-270558C711EE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0:27.551" v="6216"/>
          <ac:graphicFrameMkLst>
            <pc:docMk/>
            <pc:sldMk cId="2699741842" sldId="2141410700"/>
            <ac:graphicFrameMk id="123" creationId="{51355C58-5DD3-68F3-C8E0-E6B44BCF77EE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0:29.078" v="6264"/>
          <ac:graphicFrameMkLst>
            <pc:docMk/>
            <pc:sldMk cId="2699741842" sldId="2141410700"/>
            <ac:graphicFrameMk id="126" creationId="{0329F449-1F99-9989-8837-A6DB2752BED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0:32.251" v="6394"/>
          <ac:graphicFrameMkLst>
            <pc:docMk/>
            <pc:sldMk cId="2699741842" sldId="2141410700"/>
            <ac:graphicFrameMk id="127" creationId="{D228E67A-A43F-15EE-2DD6-E9315F64DA6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0:35.929" v="6507"/>
          <ac:graphicFrameMkLst>
            <pc:docMk/>
            <pc:sldMk cId="2699741842" sldId="2141410700"/>
            <ac:graphicFrameMk id="129" creationId="{AEBAE5EF-7E02-6CD4-0546-09694DB559B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0:41.690" v="6624"/>
          <ac:graphicFrameMkLst>
            <pc:docMk/>
            <pc:sldMk cId="2699741842" sldId="2141410700"/>
            <ac:graphicFrameMk id="131" creationId="{D91FC73A-FB41-A8C5-E9BB-DEE79EF9DA3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0:44.092" v="6670"/>
          <ac:graphicFrameMkLst>
            <pc:docMk/>
            <pc:sldMk cId="2699741842" sldId="2141410700"/>
            <ac:graphicFrameMk id="134" creationId="{5761AD45-5557-F6C5-1C1E-F1F6734D482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0:47.309" v="6843"/>
          <ac:graphicFrameMkLst>
            <pc:docMk/>
            <pc:sldMk cId="2699741842" sldId="2141410700"/>
            <ac:graphicFrameMk id="135" creationId="{E805C2CE-A9F9-9313-3D31-6D0F4A1E3E01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0:50.851" v="6949"/>
          <ac:graphicFrameMkLst>
            <pc:docMk/>
            <pc:sldMk cId="2699741842" sldId="2141410700"/>
            <ac:graphicFrameMk id="138" creationId="{4790FDC9-9380-C200-9DBD-4CBB3ED8F8A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1:38.882" v="7112"/>
          <ac:graphicFrameMkLst>
            <pc:docMk/>
            <pc:sldMk cId="2699741842" sldId="2141410700"/>
            <ac:graphicFrameMk id="139" creationId="{20A1662E-ABAF-821F-EC43-BA2980A6D53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3:21.286" v="7210"/>
          <ac:graphicFrameMkLst>
            <pc:docMk/>
            <pc:sldMk cId="2699741842" sldId="2141410700"/>
            <ac:graphicFrameMk id="142" creationId="{68D9B924-24D7-5840-DE51-D5AAFADE51C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4:14.586" v="7360"/>
          <ac:graphicFrameMkLst>
            <pc:docMk/>
            <pc:sldMk cId="2699741842" sldId="2141410700"/>
            <ac:graphicFrameMk id="144" creationId="{FD31FC46-5B27-72F1-5952-8EBC12F55AC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4:16.023" v="7464"/>
          <ac:graphicFrameMkLst>
            <pc:docMk/>
            <pc:sldMk cId="2699741842" sldId="2141410700"/>
            <ac:graphicFrameMk id="145" creationId="{4402C031-20C9-F88E-BCDA-030A6BCCDCF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4:42.525" v="7668"/>
          <ac:graphicFrameMkLst>
            <pc:docMk/>
            <pc:sldMk cId="2699741842" sldId="2141410700"/>
            <ac:graphicFrameMk id="146" creationId="{513C4AAF-32A6-A252-6CB1-785F00889CF2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4:49.567" v="7716"/>
          <ac:graphicFrameMkLst>
            <pc:docMk/>
            <pc:sldMk cId="2699741842" sldId="2141410700"/>
            <ac:graphicFrameMk id="147" creationId="{EB4E5FB6-CEC4-53F5-0187-7FA8D876DDF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4:55.361" v="7790"/>
          <ac:graphicFrameMkLst>
            <pc:docMk/>
            <pc:sldMk cId="2699741842" sldId="2141410700"/>
            <ac:graphicFrameMk id="148" creationId="{A7109339-4A75-BC6F-44DE-4A02852C5D90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4:58.943" v="7894"/>
          <ac:graphicFrameMkLst>
            <pc:docMk/>
            <pc:sldMk cId="2699741842" sldId="2141410700"/>
            <ac:graphicFrameMk id="149" creationId="{BE8948F3-5956-01EF-0127-DB2229C3146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5:56.088" v="8011"/>
          <ac:graphicFrameMkLst>
            <pc:docMk/>
            <pc:sldMk cId="2699741842" sldId="2141410700"/>
            <ac:graphicFrameMk id="150" creationId="{9E00914C-4633-1E45-D691-2153EA8043E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5:58.073" v="8059"/>
          <ac:graphicFrameMkLst>
            <pc:docMk/>
            <pc:sldMk cId="2699741842" sldId="2141410700"/>
            <ac:graphicFrameMk id="153" creationId="{D097F9D9-B971-27AB-345B-316AAA0C63F2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6:01.352" v="8185"/>
          <ac:graphicFrameMkLst>
            <pc:docMk/>
            <pc:sldMk cId="2699741842" sldId="2141410700"/>
            <ac:graphicFrameMk id="154" creationId="{7C6CEF37-9B73-F657-342E-3AF1B6DB370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6:07.151" v="8229"/>
          <ac:graphicFrameMkLst>
            <pc:docMk/>
            <pc:sldMk cId="2699741842" sldId="2141410700"/>
            <ac:graphicFrameMk id="156" creationId="{60196012-1C54-9150-3FAB-EB472CB6D59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6:08.965" v="8271"/>
          <ac:graphicFrameMkLst>
            <pc:docMk/>
            <pc:sldMk cId="2699741842" sldId="2141410700"/>
            <ac:graphicFrameMk id="157" creationId="{744E6860-90E7-C358-AE43-0298B3F3363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6:12.119" v="8365"/>
          <ac:graphicFrameMkLst>
            <pc:docMk/>
            <pc:sldMk cId="2699741842" sldId="2141410700"/>
            <ac:graphicFrameMk id="158" creationId="{7DAA4B7F-4BDB-6B89-5D21-AB2DD500E9C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6:15.437" v="8459"/>
          <ac:graphicFrameMkLst>
            <pc:docMk/>
            <pc:sldMk cId="2699741842" sldId="2141410700"/>
            <ac:graphicFrameMk id="159" creationId="{F5A73BCE-6C81-C10F-86F9-2CCF4E4FE72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6:25.667" v="8527"/>
          <ac:graphicFrameMkLst>
            <pc:docMk/>
            <pc:sldMk cId="2699741842" sldId="2141410700"/>
            <ac:graphicFrameMk id="160" creationId="{D172D7BF-E999-9E64-400E-FCDC4B9AD51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7:24.289" v="8646"/>
          <ac:graphicFrameMkLst>
            <pc:docMk/>
            <pc:sldMk cId="2699741842" sldId="2141410700"/>
            <ac:graphicFrameMk id="161" creationId="{B37A3A59-9395-0B05-E00A-E42B5F023ED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7:26.114" v="8692"/>
          <ac:graphicFrameMkLst>
            <pc:docMk/>
            <pc:sldMk cId="2699741842" sldId="2141410700"/>
            <ac:graphicFrameMk id="164" creationId="{08AD1257-AD89-03D9-BF73-E9C063298B8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4:04.766" v="12638"/>
          <ac:graphicFrameMkLst>
            <pc:docMk/>
            <pc:sldMk cId="2699741842" sldId="2141410700"/>
            <ac:graphicFrameMk id="165" creationId="{4BDF7E4A-F805-254F-FFCC-17F8FD6B51C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47:46.787" v="8918" actId="1076"/>
          <ac:graphicFrameMkLst>
            <pc:docMk/>
            <pc:sldMk cId="2699741842" sldId="2141410700"/>
            <ac:graphicFrameMk id="167" creationId="{0715955D-F553-2B47-C83F-8568D245F4AF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5T09:47:45.473" v="8902"/>
          <ac:graphicFrameMkLst>
            <pc:docMk/>
            <pc:sldMk cId="2699741842" sldId="2141410700"/>
            <ac:graphicFrameMk id="168" creationId="{AB7CD755-D82C-173C-7D91-3AAE5E03162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4:07.171" v="12684"/>
          <ac:graphicFrameMkLst>
            <pc:docMk/>
            <pc:sldMk cId="2699741842" sldId="2141410700"/>
            <ac:graphicFrameMk id="171" creationId="{F18C617C-3B7E-1F57-3C85-4C5995C36FE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1:02:52.786" v="14031"/>
          <ac:graphicFrameMkLst>
            <pc:docMk/>
            <pc:sldMk cId="2699741842" sldId="2141410700"/>
            <ac:graphicFrameMk id="172" creationId="{7AC83989-A983-5255-520D-C0F6B99F528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1:03:04.362" v="14127"/>
          <ac:graphicFrameMkLst>
            <pc:docMk/>
            <pc:sldMk cId="2699741842" sldId="2141410700"/>
            <ac:graphicFrameMk id="174" creationId="{1262D18A-DB9F-4A21-A8A1-EA77EC40BF71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1:08:04.054" v="14220"/>
          <ac:graphicFrameMkLst>
            <pc:docMk/>
            <pc:sldMk cId="2699741842" sldId="2141410700"/>
            <ac:graphicFrameMk id="175" creationId="{C7282405-A705-8A82-DE70-4638D571CC8E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1:08:16.303" v="14398"/>
          <ac:graphicFrameMkLst>
            <pc:docMk/>
            <pc:sldMk cId="2699741842" sldId="2141410700"/>
            <ac:graphicFrameMk id="178" creationId="{36E99857-B46E-8F04-6F63-9DF7531276B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1:08:22.929" v="14462"/>
          <ac:graphicFrameMkLst>
            <pc:docMk/>
            <pc:sldMk cId="2699741842" sldId="2141410700"/>
            <ac:graphicFrameMk id="180" creationId="{B68F18BA-D212-F21B-1D8A-0393BB76D7C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1:09:30.231" v="14620"/>
          <ac:graphicFrameMkLst>
            <pc:docMk/>
            <pc:sldMk cId="2699741842" sldId="2141410700"/>
            <ac:graphicFrameMk id="181" creationId="{3DE2C77F-E673-3A65-CA3E-5D952098548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1:09:40.860" v="14682"/>
          <ac:graphicFrameMkLst>
            <pc:docMk/>
            <pc:sldMk cId="2699741842" sldId="2141410700"/>
            <ac:graphicFrameMk id="182" creationId="{BB9201D6-1FA7-B06C-3724-B23E931A6EC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1:09:43.610" v="14744"/>
          <ac:graphicFrameMkLst>
            <pc:docMk/>
            <pc:sldMk cId="2699741842" sldId="2141410700"/>
            <ac:graphicFrameMk id="183" creationId="{D58008E1-EF84-3450-CED5-66CC980DCEE1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1:11:03.182" v="14854"/>
          <ac:graphicFrameMkLst>
            <pc:docMk/>
            <pc:sldMk cId="2699741842" sldId="2141410700"/>
            <ac:graphicFrameMk id="184" creationId="{2CEB03CA-0647-69B9-A3E5-16CD9FA42E1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4:23.300" v="15365"/>
          <ac:graphicFrameMkLst>
            <pc:docMk/>
            <pc:sldMk cId="2699741842" sldId="2141410700"/>
            <ac:graphicFrameMk id="190" creationId="{48ECA02F-EE9F-9C83-73BA-FCDB41EE20D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4:31.674" v="15448"/>
          <ac:graphicFrameMkLst>
            <pc:docMk/>
            <pc:sldMk cId="2699741842" sldId="2141410700"/>
            <ac:graphicFrameMk id="204" creationId="{B6C4821E-02DD-7762-0842-5CFB4E6F50AE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4:34.555" v="15529"/>
          <ac:graphicFrameMkLst>
            <pc:docMk/>
            <pc:sldMk cId="2699741842" sldId="2141410700"/>
            <ac:graphicFrameMk id="205" creationId="{E3BF7CB6-9598-A8A7-9E22-246EB0A6936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4:36.565" v="15610"/>
          <ac:graphicFrameMkLst>
            <pc:docMk/>
            <pc:sldMk cId="2699741842" sldId="2141410700"/>
            <ac:graphicFrameMk id="206" creationId="{575AB514-DD72-7F0A-CA72-4264D6AF90B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4:38.835" v="15691"/>
          <ac:graphicFrameMkLst>
            <pc:docMk/>
            <pc:sldMk cId="2699741842" sldId="2141410700"/>
            <ac:graphicFrameMk id="207" creationId="{FE5C9649-F3BC-3DCF-0133-D994A056457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4:42.285" v="15838"/>
          <ac:graphicFrameMkLst>
            <pc:docMk/>
            <pc:sldMk cId="2699741842" sldId="2141410700"/>
            <ac:graphicFrameMk id="208" creationId="{29AA395C-EAD6-88ED-5151-338C8CF1CE4E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4:53.590" v="15980"/>
          <ac:graphicFrameMkLst>
            <pc:docMk/>
            <pc:sldMk cId="2699741842" sldId="2141410700"/>
            <ac:graphicFrameMk id="209" creationId="{086B9FB5-4EBD-4D33-78AB-3800BA0B503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4:57.114" v="16122"/>
          <ac:graphicFrameMkLst>
            <pc:docMk/>
            <pc:sldMk cId="2699741842" sldId="2141410700"/>
            <ac:graphicFrameMk id="213" creationId="{8CFBE593-89C8-E32C-16A6-1BE18D86B57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5:09.712" v="16261"/>
          <ac:graphicFrameMkLst>
            <pc:docMk/>
            <pc:sldMk cId="2699741842" sldId="2141410700"/>
            <ac:graphicFrameMk id="217" creationId="{4380993E-A732-FD9B-8A84-F318D3A64FE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5:13.395" v="16401"/>
          <ac:graphicFrameMkLst>
            <pc:docMk/>
            <pc:sldMk cId="2699741842" sldId="2141410700"/>
            <ac:graphicFrameMk id="221" creationId="{2395BE1F-D4A8-05C2-F039-A23DC150AD1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9:45.295" v="17472"/>
          <ac:graphicFrameMkLst>
            <pc:docMk/>
            <pc:sldMk cId="2699741842" sldId="2141410700"/>
            <ac:graphicFrameMk id="225" creationId="{573D9DCF-B3B0-94A3-6DE1-7103AF9E328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9:47.056" v="17553"/>
          <ac:graphicFrameMkLst>
            <pc:docMk/>
            <pc:sldMk cId="2699741842" sldId="2141410700"/>
            <ac:graphicFrameMk id="226" creationId="{E4964E56-ABF6-DF51-EE3B-60539003CDE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9:49.153" v="17634"/>
          <ac:graphicFrameMkLst>
            <pc:docMk/>
            <pc:sldMk cId="2699741842" sldId="2141410700"/>
            <ac:graphicFrameMk id="227" creationId="{554EED14-20DC-A35A-968D-62248613737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9:50.773" v="17715"/>
          <ac:graphicFrameMkLst>
            <pc:docMk/>
            <pc:sldMk cId="2699741842" sldId="2141410700"/>
            <ac:graphicFrameMk id="228" creationId="{E335465B-F0B4-281F-EC8D-3D44141FCE6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9:53.457" v="17782"/>
          <ac:graphicFrameMkLst>
            <pc:docMk/>
            <pc:sldMk cId="2699741842" sldId="2141410700"/>
            <ac:graphicFrameMk id="229" creationId="{7F2D9B26-8ED6-F16B-FEC1-23A74B8BC01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9:58.531" v="17863"/>
          <ac:graphicFrameMkLst>
            <pc:docMk/>
            <pc:sldMk cId="2699741842" sldId="2141410700"/>
            <ac:graphicFrameMk id="230" creationId="{C9C3E002-D7CA-14FD-8E0F-1A0D2E47B85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40:00.539" v="17944"/>
          <ac:graphicFrameMkLst>
            <pc:docMk/>
            <pc:sldMk cId="2699741842" sldId="2141410700"/>
            <ac:graphicFrameMk id="231" creationId="{3242EC32-6A3B-40C6-58A5-29A089EB4E9E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40:02.744" v="18025"/>
          <ac:graphicFrameMkLst>
            <pc:docMk/>
            <pc:sldMk cId="2699741842" sldId="2141410700"/>
            <ac:graphicFrameMk id="232" creationId="{C93E0990-81BF-666E-F92C-BA3F5741A5E0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31:46.348" v="31915"/>
          <ac:graphicFrameMkLst>
            <pc:docMk/>
            <pc:sldMk cId="2699741842" sldId="2141410700"/>
            <ac:graphicFrameMk id="233" creationId="{2712AE7A-9EFC-ABE6-DB3D-041160E4BEDC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5T15:31:46.378" v="31932"/>
          <ac:graphicFrameMkLst>
            <pc:docMk/>
            <pc:sldMk cId="2699741842" sldId="2141410700"/>
            <ac:graphicFrameMk id="234" creationId="{93D71508-32C2-6E52-4B5F-FE001528A1DE}"/>
          </ac:graphicFrameMkLst>
        </pc:graphicFrameChg>
        <pc:graphicFrameChg chg="add mod modGraphic">
          <ac:chgData name="Maria Tsadiri" userId="5df03e2e-915d-42b1-9f36-9236157f4c92" providerId="ADAL" clId="{FF1F871F-FFF7-4821-83C1-254116CBA66A}" dt="2026-03-05T15:45:00.585" v="32361" actId="14100"/>
          <ac:graphicFrameMkLst>
            <pc:docMk/>
            <pc:sldMk cId="2699741842" sldId="2141410700"/>
            <ac:graphicFrameMk id="235" creationId="{FC82BBE5-0E76-D8CE-F875-C9376171514D}"/>
          </ac:graphicFrameMkLst>
        </pc:graphicFrameChg>
        <pc:cxnChg chg="add del mod ord">
          <ac:chgData name="Maria Tsadiri" userId="5df03e2e-915d-42b1-9f36-9236157f4c92" providerId="ADAL" clId="{FF1F871F-FFF7-4821-83C1-254116CBA66A}" dt="2026-03-05T09:36:10.858" v="1843"/>
          <ac:cxnSpMkLst>
            <pc:docMk/>
            <pc:sldMk cId="2699741842" sldId="2141410700"/>
            <ac:cxnSpMk id="44" creationId="{2A457C26-C582-C706-6396-0AD215E5D216}"/>
          </ac:cxnSpMkLst>
        </pc:cxnChg>
        <pc:cxnChg chg="add del mod ord">
          <ac:chgData name="Maria Tsadiri" userId="5df03e2e-915d-42b1-9f36-9236157f4c92" providerId="ADAL" clId="{FF1F871F-FFF7-4821-83C1-254116CBA66A}" dt="2026-03-05T09:36:10.858" v="1845"/>
          <ac:cxnSpMkLst>
            <pc:docMk/>
            <pc:sldMk cId="2699741842" sldId="2141410700"/>
            <ac:cxnSpMk id="45" creationId="{700AE8F3-377B-54BB-A1D4-3BCF482E1EE6}"/>
          </ac:cxnSpMkLst>
        </pc:cxnChg>
        <pc:cxnChg chg="add del mod ord">
          <ac:chgData name="Maria Tsadiri" userId="5df03e2e-915d-42b1-9f36-9236157f4c92" providerId="ADAL" clId="{FF1F871F-FFF7-4821-83C1-254116CBA66A}" dt="2026-03-05T09:36:10.860" v="1849"/>
          <ac:cxnSpMkLst>
            <pc:docMk/>
            <pc:sldMk cId="2699741842" sldId="2141410700"/>
            <ac:cxnSpMk id="46" creationId="{86841E6F-1138-4EB2-9A5B-69E143CD5A51}"/>
          </ac:cxnSpMkLst>
        </pc:cxnChg>
        <pc:cxnChg chg="add del mod ord">
          <ac:chgData name="Maria Tsadiri" userId="5df03e2e-915d-42b1-9f36-9236157f4c92" providerId="ADAL" clId="{FF1F871F-FFF7-4821-83C1-254116CBA66A}" dt="2026-03-05T09:36:10.860" v="1851"/>
          <ac:cxnSpMkLst>
            <pc:docMk/>
            <pc:sldMk cId="2699741842" sldId="2141410700"/>
            <ac:cxnSpMk id="47" creationId="{AF2AA9BB-BAE1-232F-616E-24D94FE56CC2}"/>
          </ac:cxnSpMkLst>
        </pc:cxnChg>
        <pc:cxnChg chg="add del mod ord">
          <ac:chgData name="Maria Tsadiri" userId="5df03e2e-915d-42b1-9f36-9236157f4c92" providerId="ADAL" clId="{FF1F871F-FFF7-4821-83C1-254116CBA66A}" dt="2026-03-05T09:36:10.862" v="1855"/>
          <ac:cxnSpMkLst>
            <pc:docMk/>
            <pc:sldMk cId="2699741842" sldId="2141410700"/>
            <ac:cxnSpMk id="48" creationId="{E1312CC8-C78D-6253-67B9-55468DDD6840}"/>
          </ac:cxnSpMkLst>
        </pc:cxnChg>
        <pc:cxnChg chg="add del mod ord">
          <ac:chgData name="Maria Tsadiri" userId="5df03e2e-915d-42b1-9f36-9236157f4c92" providerId="ADAL" clId="{FF1F871F-FFF7-4821-83C1-254116CBA66A}" dt="2026-03-05T09:36:10.862" v="1857"/>
          <ac:cxnSpMkLst>
            <pc:docMk/>
            <pc:sldMk cId="2699741842" sldId="2141410700"/>
            <ac:cxnSpMk id="49" creationId="{BA8A054D-3196-D8BD-3A2E-7D61E6A005E9}"/>
          </ac:cxnSpMkLst>
        </pc:cxnChg>
        <pc:cxnChg chg="add del mod ord">
          <ac:chgData name="Maria Tsadiri" userId="5df03e2e-915d-42b1-9f36-9236157f4c92" providerId="ADAL" clId="{FF1F871F-FFF7-4821-83C1-254116CBA66A}" dt="2026-03-05T09:36:10.862" v="1861"/>
          <ac:cxnSpMkLst>
            <pc:docMk/>
            <pc:sldMk cId="2699741842" sldId="2141410700"/>
            <ac:cxnSpMk id="50" creationId="{B5886DC4-0EAB-503B-800E-932247FE549D}"/>
          </ac:cxnSpMkLst>
        </pc:cxnChg>
        <pc:cxnChg chg="add del mod ord">
          <ac:chgData name="Maria Tsadiri" userId="5df03e2e-915d-42b1-9f36-9236157f4c92" providerId="ADAL" clId="{FF1F871F-FFF7-4821-83C1-254116CBA66A}" dt="2026-03-05T09:36:10.862" v="1863"/>
          <ac:cxnSpMkLst>
            <pc:docMk/>
            <pc:sldMk cId="2699741842" sldId="2141410700"/>
            <ac:cxnSpMk id="51" creationId="{FA4D2113-B623-989B-E13D-4E197F38B14D}"/>
          </ac:cxnSpMkLst>
        </pc:cxnChg>
        <pc:cxnChg chg="add del mod ord">
          <ac:chgData name="Maria Tsadiri" userId="5df03e2e-915d-42b1-9f36-9236157f4c92" providerId="ADAL" clId="{FF1F871F-FFF7-4821-83C1-254116CBA66A}" dt="2026-03-05T09:36:10.862" v="1867"/>
          <ac:cxnSpMkLst>
            <pc:docMk/>
            <pc:sldMk cId="2699741842" sldId="2141410700"/>
            <ac:cxnSpMk id="52" creationId="{B4689E35-9711-D981-72BA-99298BCB383D}"/>
          </ac:cxnSpMkLst>
        </pc:cxnChg>
        <pc:cxnChg chg="add del mod ord">
          <ac:chgData name="Maria Tsadiri" userId="5df03e2e-915d-42b1-9f36-9236157f4c92" providerId="ADAL" clId="{FF1F871F-FFF7-4821-83C1-254116CBA66A}" dt="2026-03-05T09:36:20.600" v="2066"/>
          <ac:cxnSpMkLst>
            <pc:docMk/>
            <pc:sldMk cId="2699741842" sldId="2141410700"/>
            <ac:cxnSpMk id="53" creationId="{DCDAD2BA-1A0C-D958-9465-A9DFF3EABD7B}"/>
          </ac:cxnSpMkLst>
        </pc:cxnChg>
        <pc:cxnChg chg="add del mod ord">
          <ac:chgData name="Maria Tsadiri" userId="5df03e2e-915d-42b1-9f36-9236157f4c92" providerId="ADAL" clId="{FF1F871F-FFF7-4821-83C1-254116CBA66A}" dt="2026-03-05T09:36:10.876" v="1879"/>
          <ac:cxnSpMkLst>
            <pc:docMk/>
            <pc:sldMk cId="2699741842" sldId="2141410700"/>
            <ac:cxnSpMk id="54" creationId="{35CE0B02-7795-3D75-7265-70388256C0E6}"/>
          </ac:cxnSpMkLst>
        </pc:cxnChg>
        <pc:cxnChg chg="add del mod ord">
          <ac:chgData name="Maria Tsadiri" userId="5df03e2e-915d-42b1-9f36-9236157f4c92" providerId="ADAL" clId="{FF1F871F-FFF7-4821-83C1-254116CBA66A}" dt="2026-03-05T09:36:10.876" v="1881"/>
          <ac:cxnSpMkLst>
            <pc:docMk/>
            <pc:sldMk cId="2699741842" sldId="2141410700"/>
            <ac:cxnSpMk id="55" creationId="{69E80246-780F-98B5-0A26-88C264104522}"/>
          </ac:cxnSpMkLst>
        </pc:cxnChg>
        <pc:cxnChg chg="add del mod ord">
          <ac:chgData name="Maria Tsadiri" userId="5df03e2e-915d-42b1-9f36-9236157f4c92" providerId="ADAL" clId="{FF1F871F-FFF7-4821-83C1-254116CBA66A}" dt="2026-03-05T09:36:10.877" v="1885"/>
          <ac:cxnSpMkLst>
            <pc:docMk/>
            <pc:sldMk cId="2699741842" sldId="2141410700"/>
            <ac:cxnSpMk id="56" creationId="{EE37ADA3-2638-5C0E-5F90-E1446F449CFD}"/>
          </ac:cxnSpMkLst>
        </pc:cxnChg>
        <pc:cxnChg chg="add del mod ord">
          <ac:chgData name="Maria Tsadiri" userId="5df03e2e-915d-42b1-9f36-9236157f4c92" providerId="ADAL" clId="{FF1F871F-FFF7-4821-83C1-254116CBA66A}" dt="2026-03-05T09:36:10.877" v="1887"/>
          <ac:cxnSpMkLst>
            <pc:docMk/>
            <pc:sldMk cId="2699741842" sldId="2141410700"/>
            <ac:cxnSpMk id="57" creationId="{48FB9F40-920D-25DA-4FE0-95E97AE5A6EA}"/>
          </ac:cxnSpMkLst>
        </pc:cxnChg>
        <pc:cxnChg chg="add del mod ord">
          <ac:chgData name="Maria Tsadiri" userId="5df03e2e-915d-42b1-9f36-9236157f4c92" providerId="ADAL" clId="{FF1F871F-FFF7-4821-83C1-254116CBA66A}" dt="2026-03-05T09:36:20.603" v="2074"/>
          <ac:cxnSpMkLst>
            <pc:docMk/>
            <pc:sldMk cId="2699741842" sldId="2141410700"/>
            <ac:cxnSpMk id="58" creationId="{934D4A0A-6F37-6008-43D4-1463B50C9A37}"/>
          </ac:cxnSpMkLst>
        </pc:cxnChg>
        <pc:cxnChg chg="add del mod ord">
          <ac:chgData name="Maria Tsadiri" userId="5df03e2e-915d-42b1-9f36-9236157f4c92" providerId="ADAL" clId="{FF1F871F-FFF7-4821-83C1-254116CBA66A}" dt="2026-03-05T09:36:10.877" v="1899"/>
          <ac:cxnSpMkLst>
            <pc:docMk/>
            <pc:sldMk cId="2699741842" sldId="2141410700"/>
            <ac:cxnSpMk id="59" creationId="{726D10E1-AF5D-1937-A808-227A9A2AA0E6}"/>
          </ac:cxnSpMkLst>
        </pc:cxnChg>
        <pc:cxnChg chg="add del mod ord">
          <ac:chgData name="Maria Tsadiri" userId="5df03e2e-915d-42b1-9f36-9236157f4c92" providerId="ADAL" clId="{FF1F871F-FFF7-4821-83C1-254116CBA66A}" dt="2026-03-05T09:36:10.877" v="1903"/>
          <ac:cxnSpMkLst>
            <pc:docMk/>
            <pc:sldMk cId="2699741842" sldId="2141410700"/>
            <ac:cxnSpMk id="60" creationId="{6B7B4B31-C831-03AF-4755-DA5369EC4FAD}"/>
          </ac:cxnSpMkLst>
        </pc:cxnChg>
        <pc:cxnChg chg="add del mod ord">
          <ac:chgData name="Maria Tsadiri" userId="5df03e2e-915d-42b1-9f36-9236157f4c92" providerId="ADAL" clId="{FF1F871F-FFF7-4821-83C1-254116CBA66A}" dt="2026-03-05T09:36:20.603" v="2078"/>
          <ac:cxnSpMkLst>
            <pc:docMk/>
            <pc:sldMk cId="2699741842" sldId="2141410700"/>
            <ac:cxnSpMk id="61" creationId="{9D9DD679-3AA6-5332-D853-F8CE9F7C9CB5}"/>
          </ac:cxnSpMkLst>
        </pc:cxnChg>
        <pc:cxnChg chg="add del mod ord">
          <ac:chgData name="Maria Tsadiri" userId="5df03e2e-915d-42b1-9f36-9236157f4c92" providerId="ADAL" clId="{FF1F871F-FFF7-4821-83C1-254116CBA66A}" dt="2026-03-05T09:38:08.282" v="5052"/>
          <ac:cxnSpMkLst>
            <pc:docMk/>
            <pc:sldMk cId="2699741842" sldId="2141410700"/>
            <ac:cxnSpMk id="109" creationId="{6E982AEF-CD54-3DC7-77C2-20EA2AB47278}"/>
          </ac:cxnSpMkLst>
        </pc:cxnChg>
        <pc:cxnChg chg="add del mod ord">
          <ac:chgData name="Maria Tsadiri" userId="5df03e2e-915d-42b1-9f36-9236157f4c92" providerId="ADAL" clId="{FF1F871F-FFF7-4821-83C1-254116CBA66A}" dt="2026-03-05T09:38:08.282" v="5054"/>
          <ac:cxnSpMkLst>
            <pc:docMk/>
            <pc:sldMk cId="2699741842" sldId="2141410700"/>
            <ac:cxnSpMk id="110" creationId="{B014AED0-1371-6CC8-72BE-4D26AF13DDB2}"/>
          </ac:cxnSpMkLst>
        </pc:cxnChg>
        <pc:cxnChg chg="add del mod ord">
          <ac:chgData name="Maria Tsadiri" userId="5df03e2e-915d-42b1-9f36-9236157f4c92" providerId="ADAL" clId="{FF1F871F-FFF7-4821-83C1-254116CBA66A}" dt="2026-03-05T09:38:08.284" v="5056"/>
          <ac:cxnSpMkLst>
            <pc:docMk/>
            <pc:sldMk cId="2699741842" sldId="2141410700"/>
            <ac:cxnSpMk id="111" creationId="{BA562E81-93BD-9CEC-2CA4-E360E61E465F}"/>
          </ac:cxnSpMkLst>
        </pc:cxnChg>
      </pc:sldChg>
      <pc:sldChg chg="addSp delSp modSp new mod modClrScheme chgLayout">
        <pc:chgData name="Maria Tsadiri" userId="5df03e2e-915d-42b1-9f36-9236157f4c92" providerId="ADAL" clId="{FF1F871F-FFF7-4821-83C1-254116CBA66A}" dt="2026-03-06T14:48:40.495" v="70721"/>
        <pc:sldMkLst>
          <pc:docMk/>
          <pc:sldMk cId="2085615592" sldId="2141410701"/>
        </pc:sldMkLst>
        <pc:spChg chg="del mod ord">
          <ac:chgData name="Maria Tsadiri" userId="5df03e2e-915d-42b1-9f36-9236157f4c92" providerId="ADAL" clId="{FF1F871F-FFF7-4821-83C1-254116CBA66A}" dt="2026-03-06T08:39:01.860" v="32522" actId="700"/>
          <ac:spMkLst>
            <pc:docMk/>
            <pc:sldMk cId="2085615592" sldId="2141410701"/>
            <ac:spMk id="2" creationId="{618F31AE-0BC1-48C2-72E0-943BD7FF0F24}"/>
          </ac:spMkLst>
        </pc:spChg>
        <pc:spChg chg="add del mod modVis">
          <ac:chgData name="Maria Tsadiri" userId="5df03e2e-915d-42b1-9f36-9236157f4c92" providerId="ADAL" clId="{FF1F871F-FFF7-4821-83C1-254116CBA66A}" dt="2026-03-06T14:48:40.462" v="70719"/>
          <ac:spMkLst>
            <pc:docMk/>
            <pc:sldMk cId="2085615592" sldId="2141410701"/>
            <ac:spMk id="2" creationId="{F7FD710E-6A9E-9201-9C2B-945273103D73}"/>
          </ac:spMkLst>
        </pc:spChg>
        <pc:spChg chg="del">
          <ac:chgData name="Maria Tsadiri" userId="5df03e2e-915d-42b1-9f36-9236157f4c92" providerId="ADAL" clId="{FF1F871F-FFF7-4821-83C1-254116CBA66A}" dt="2026-03-05T09:48:55.494" v="8984" actId="478"/>
          <ac:spMkLst>
            <pc:docMk/>
            <pc:sldMk cId="2085615592" sldId="2141410701"/>
            <ac:spMk id="3" creationId="{52CE032E-EF41-A667-0037-472D8F404175}"/>
          </ac:spMkLst>
        </pc:spChg>
        <pc:spChg chg="add mod">
          <ac:chgData name="Maria Tsadiri" userId="5df03e2e-915d-42b1-9f36-9236157f4c92" providerId="ADAL" clId="{FF1F871F-FFF7-4821-83C1-254116CBA66A}" dt="2026-03-06T14:48:40.448" v="70699" actId="207"/>
          <ac:spMkLst>
            <pc:docMk/>
            <pc:sldMk cId="2085615592" sldId="2141410701"/>
            <ac:spMk id="3" creationId="{6E0FE150-97B2-F42D-5C16-0E6F8033CCCE}"/>
          </ac:spMkLst>
        </pc:spChg>
        <pc:spChg chg="add del mod ord">
          <ac:chgData name="Maria Tsadiri" userId="5df03e2e-915d-42b1-9f36-9236157f4c92" providerId="ADAL" clId="{FF1F871F-FFF7-4821-83C1-254116CBA66A}" dt="2026-03-06T08:39:04.178" v="32550" actId="478"/>
          <ac:spMkLst>
            <pc:docMk/>
            <pc:sldMk cId="2085615592" sldId="2141410701"/>
            <ac:spMk id="3" creationId="{C81B6B17-370E-9279-454F-147F1DED1D02}"/>
          </ac:spMkLst>
        </pc:spChg>
        <pc:spChg chg="add del mod">
          <ac:chgData name="Maria Tsadiri" userId="5df03e2e-915d-42b1-9f36-9236157f4c92" providerId="ADAL" clId="{FF1F871F-FFF7-4821-83C1-254116CBA66A}" dt="2026-03-06T14:48:37.825" v="70539"/>
          <ac:spMkLst>
            <pc:docMk/>
            <pc:sldMk cId="2085615592" sldId="2141410701"/>
            <ac:spMk id="4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09:49:32.849" v="9216"/>
          <ac:spMkLst>
            <pc:docMk/>
            <pc:sldMk cId="2085615592" sldId="2141410701"/>
            <ac:spMk id="5" creationId="{1C7A0398-FEAA-FDD0-DB35-095A817D4076}"/>
          </ac:spMkLst>
        </pc:spChg>
        <pc:spChg chg="add mod">
          <ac:chgData name="Maria Tsadiri" userId="5df03e2e-915d-42b1-9f36-9236157f4c92" providerId="ADAL" clId="{FF1F871F-FFF7-4821-83C1-254116CBA66A}" dt="2026-03-06T14:48:40.445" v="70692" actId="207"/>
          <ac:spMkLst>
            <pc:docMk/>
            <pc:sldMk cId="2085615592" sldId="2141410701"/>
            <ac:spMk id="5" creationId="{28A17CDD-7348-F901-DF61-36CFE621290E}"/>
          </ac:spMkLst>
        </pc:spChg>
        <pc:spChg chg="add del mod modVis">
          <ac:chgData name="Maria Tsadiri" userId="5df03e2e-915d-42b1-9f36-9236157f4c92" providerId="ADAL" clId="{FF1F871F-FFF7-4821-83C1-254116CBA66A}" dt="2026-03-06T08:39:02.493" v="32547"/>
          <ac:spMkLst>
            <pc:docMk/>
            <pc:sldMk cId="2085615592" sldId="2141410701"/>
            <ac:spMk id="5" creationId="{C768D0E0-CA33-BDB4-181E-E46BE3E3C44B}"/>
          </ac:spMkLst>
        </pc:spChg>
        <pc:spChg chg="add del mod">
          <ac:chgData name="Maria Tsadiri" userId="5df03e2e-915d-42b1-9f36-9236157f4c92" providerId="ADAL" clId="{FF1F871F-FFF7-4821-83C1-254116CBA66A}" dt="2026-03-06T14:48:37.825" v="70540"/>
          <ac:spMkLst>
            <pc:docMk/>
            <pc:sldMk cId="2085615592" sldId="2141410701"/>
            <ac:spMk id="6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14:48:37.826" v="70541"/>
          <ac:spMkLst>
            <pc:docMk/>
            <pc:sldMk cId="2085615592" sldId="2141410701"/>
            <ac:spMk id="7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08:40:50.997" v="32949"/>
          <ac:spMkLst>
            <pc:docMk/>
            <pc:sldMk cId="2085615592" sldId="2141410701"/>
            <ac:spMk id="8" creationId="{4007B231-70E6-FCBE-BD1E-7427CE0DE9E0}"/>
          </ac:spMkLst>
        </pc:spChg>
        <pc:spChg chg="add mod">
          <ac:chgData name="Maria Tsadiri" userId="5df03e2e-915d-42b1-9f36-9236157f4c92" providerId="ADAL" clId="{FF1F871F-FFF7-4821-83C1-254116CBA66A}" dt="2026-03-06T14:48:40.441" v="70686" actId="207"/>
          <ac:spMkLst>
            <pc:docMk/>
            <pc:sldMk cId="2085615592" sldId="2141410701"/>
            <ac:spMk id="8" creationId="{F4DD0136-3224-E35C-273D-2476DD18A99A}"/>
          </ac:spMkLst>
        </pc:spChg>
        <pc:spChg chg="add del mod">
          <ac:chgData name="Maria Tsadiri" userId="5df03e2e-915d-42b1-9f36-9236157f4c92" providerId="ADAL" clId="{FF1F871F-FFF7-4821-83C1-254116CBA66A}" dt="2026-03-06T14:48:37.826" v="70542"/>
          <ac:spMkLst>
            <pc:docMk/>
            <pc:sldMk cId="2085615592" sldId="2141410701"/>
            <ac:spMk id="10" creationId="{2B57F82A-55EB-07B1-C42E-A43DC2B5C743}"/>
          </ac:spMkLst>
        </pc:spChg>
        <pc:spChg chg="add del mod">
          <ac:chgData name="Maria Tsadiri" userId="5df03e2e-915d-42b1-9f36-9236157f4c92" providerId="ADAL" clId="{FF1F871F-FFF7-4821-83C1-254116CBA66A}" dt="2026-03-06T14:48:37.827" v="70543"/>
          <ac:spMkLst>
            <pc:docMk/>
            <pc:sldMk cId="2085615592" sldId="2141410701"/>
            <ac:spMk id="11" creationId="{2D666782-7801-170C-026F-82B39E7AD7C9}"/>
          </ac:spMkLst>
        </pc:spChg>
        <pc:spChg chg="add del mod">
          <ac:chgData name="Maria Tsadiri" userId="5df03e2e-915d-42b1-9f36-9236157f4c92" providerId="ADAL" clId="{FF1F871F-FFF7-4821-83C1-254116CBA66A}" dt="2026-03-06T14:48:37.827" v="70544"/>
          <ac:spMkLst>
            <pc:docMk/>
            <pc:sldMk cId="2085615592" sldId="2141410701"/>
            <ac:spMk id="12" creationId="{D422EF3D-5A12-5A47-AD31-B05D2553CDCC}"/>
          </ac:spMkLst>
        </pc:spChg>
        <pc:spChg chg="add del mod">
          <ac:chgData name="Maria Tsadiri" userId="5df03e2e-915d-42b1-9f36-9236157f4c92" providerId="ADAL" clId="{FF1F871F-FFF7-4821-83C1-254116CBA66A}" dt="2026-03-06T14:48:37.828" v="70545"/>
          <ac:spMkLst>
            <pc:docMk/>
            <pc:sldMk cId="2085615592" sldId="2141410701"/>
            <ac:spMk id="13" creationId="{E03DBBF1-EA55-8519-0302-64FE40B2057D}"/>
          </ac:spMkLst>
        </pc:spChg>
        <pc:spChg chg="add del mod">
          <ac:chgData name="Maria Tsadiri" userId="5df03e2e-915d-42b1-9f36-9236157f4c92" providerId="ADAL" clId="{FF1F871F-FFF7-4821-83C1-254116CBA66A}" dt="2026-03-06T14:48:37.828" v="70546"/>
          <ac:spMkLst>
            <pc:docMk/>
            <pc:sldMk cId="2085615592" sldId="2141410701"/>
            <ac:spMk id="14" creationId="{AA26B2DB-C423-5787-53E5-F9379EE580AA}"/>
          </ac:spMkLst>
        </pc:spChg>
        <pc:spChg chg="add del mod">
          <ac:chgData name="Maria Tsadiri" userId="5df03e2e-915d-42b1-9f36-9236157f4c92" providerId="ADAL" clId="{FF1F871F-FFF7-4821-83C1-254116CBA66A}" dt="2026-03-06T14:48:37.830" v="70547"/>
          <ac:spMkLst>
            <pc:docMk/>
            <pc:sldMk cId="2085615592" sldId="2141410701"/>
            <ac:spMk id="15" creationId="{A11B0192-E808-1FC8-964B-3887FAC5468F}"/>
          </ac:spMkLst>
        </pc:spChg>
        <pc:spChg chg="add del mod">
          <ac:chgData name="Maria Tsadiri" userId="5df03e2e-915d-42b1-9f36-9236157f4c92" providerId="ADAL" clId="{FF1F871F-FFF7-4821-83C1-254116CBA66A}" dt="2026-03-06T14:48:37.830" v="70548"/>
          <ac:spMkLst>
            <pc:docMk/>
            <pc:sldMk cId="2085615592" sldId="2141410701"/>
            <ac:spMk id="16" creationId="{EC69E6C3-E8B4-437F-D9F3-772FAD6E9B25}"/>
          </ac:spMkLst>
        </pc:spChg>
        <pc:spChg chg="add del mod">
          <ac:chgData name="Maria Tsadiri" userId="5df03e2e-915d-42b1-9f36-9236157f4c92" providerId="ADAL" clId="{FF1F871F-FFF7-4821-83C1-254116CBA66A}" dt="2026-03-06T14:48:37.831" v="70549"/>
          <ac:spMkLst>
            <pc:docMk/>
            <pc:sldMk cId="2085615592" sldId="2141410701"/>
            <ac:spMk id="17" creationId="{72C0712C-757E-C629-B411-EDAA907E9832}"/>
          </ac:spMkLst>
        </pc:spChg>
        <pc:spChg chg="add del mod">
          <ac:chgData name="Maria Tsadiri" userId="5df03e2e-915d-42b1-9f36-9236157f4c92" providerId="ADAL" clId="{FF1F871F-FFF7-4821-83C1-254116CBA66A}" dt="2026-03-06T14:48:37.831" v="70550"/>
          <ac:spMkLst>
            <pc:docMk/>
            <pc:sldMk cId="2085615592" sldId="2141410701"/>
            <ac:spMk id="18" creationId="{5A4D42B9-5EC4-A725-A522-7A7DA2E47003}"/>
          </ac:spMkLst>
        </pc:spChg>
        <pc:spChg chg="add del mod">
          <ac:chgData name="Maria Tsadiri" userId="5df03e2e-915d-42b1-9f36-9236157f4c92" providerId="ADAL" clId="{FF1F871F-FFF7-4821-83C1-254116CBA66A}" dt="2026-03-06T14:48:37.831" v="70551"/>
          <ac:spMkLst>
            <pc:docMk/>
            <pc:sldMk cId="2085615592" sldId="2141410701"/>
            <ac:spMk id="19" creationId="{9C45C9C2-C1D4-952F-7F2D-0F5B288F4AA7}"/>
          </ac:spMkLst>
        </pc:spChg>
        <pc:spChg chg="add del mod modVis">
          <ac:chgData name="Maria Tsadiri" userId="5df03e2e-915d-42b1-9f36-9236157f4c92" providerId="ADAL" clId="{FF1F871F-FFF7-4821-83C1-254116CBA66A}" dt="2026-03-05T09:49:56.508" v="9514"/>
          <ac:spMkLst>
            <pc:docMk/>
            <pc:sldMk cId="2085615592" sldId="2141410701"/>
            <ac:spMk id="20" creationId="{9061D355-4777-BB8D-48E4-90DB8B7556A8}"/>
          </ac:spMkLst>
        </pc:spChg>
        <pc:spChg chg="add del mod ord">
          <ac:chgData name="Maria Tsadiri" userId="5df03e2e-915d-42b1-9f36-9236157f4c92" providerId="ADAL" clId="{FF1F871F-FFF7-4821-83C1-254116CBA66A}" dt="2026-03-06T08:40:52.942" v="32953"/>
          <ac:spMkLst>
            <pc:docMk/>
            <pc:sldMk cId="2085615592" sldId="2141410701"/>
            <ac:spMk id="20" creationId="{C6EBD0AC-5DC9-E50F-99F9-401400E0A3A0}"/>
          </ac:spMkLst>
        </pc:spChg>
        <pc:spChg chg="add del mod ord">
          <ac:chgData name="Maria Tsadiri" userId="5df03e2e-915d-42b1-9f36-9236157f4c92" providerId="ADAL" clId="{FF1F871F-FFF7-4821-83C1-254116CBA66A}" dt="2026-03-06T08:40:52.952" v="32968"/>
          <ac:spMkLst>
            <pc:docMk/>
            <pc:sldMk cId="2085615592" sldId="2141410701"/>
            <ac:spMk id="21" creationId="{64BE9D12-DEA5-BE33-B195-44ADCCD7E522}"/>
          </ac:spMkLst>
        </pc:spChg>
        <pc:spChg chg="add del mod modVis">
          <ac:chgData name="Maria Tsadiri" userId="5df03e2e-915d-42b1-9f36-9236157f4c92" providerId="ADAL" clId="{FF1F871F-FFF7-4821-83C1-254116CBA66A}" dt="2026-03-05T09:50:11.528" v="9611"/>
          <ac:spMkLst>
            <pc:docMk/>
            <pc:sldMk cId="2085615592" sldId="2141410701"/>
            <ac:spMk id="22" creationId="{5E573E63-0B3E-8D63-B51D-83BE033D25C6}"/>
          </ac:spMkLst>
        </pc:spChg>
        <pc:spChg chg="add del mod">
          <ac:chgData name="Maria Tsadiri" userId="5df03e2e-915d-42b1-9f36-9236157f4c92" providerId="ADAL" clId="{FF1F871F-FFF7-4821-83C1-254116CBA66A}" dt="2026-03-06T08:40:52.957" v="32982"/>
          <ac:spMkLst>
            <pc:docMk/>
            <pc:sldMk cId="2085615592" sldId="2141410701"/>
            <ac:spMk id="22" creationId="{B88D12C7-ADF4-3F1F-DD90-FB06831F7CF5}"/>
          </ac:spMkLst>
        </pc:spChg>
        <pc:spChg chg="add del mod ord">
          <ac:chgData name="Maria Tsadiri" userId="5df03e2e-915d-42b1-9f36-9236157f4c92" providerId="ADAL" clId="{FF1F871F-FFF7-4821-83C1-254116CBA66A}" dt="2026-03-06T14:48:40.462" v="70719"/>
          <ac:spMkLst>
            <pc:docMk/>
            <pc:sldMk cId="2085615592" sldId="2141410701"/>
            <ac:spMk id="24" creationId="{40AEE81F-0337-8CAF-923D-90D2C4210F03}"/>
          </ac:spMkLst>
        </pc:spChg>
        <pc:spChg chg="add del mod ord">
          <ac:chgData name="Maria Tsadiri" userId="5df03e2e-915d-42b1-9f36-9236157f4c92" providerId="ADAL" clId="{FF1F871F-FFF7-4821-83C1-254116CBA66A}" dt="2026-03-06T14:48:40.462" v="70719"/>
          <ac:spMkLst>
            <pc:docMk/>
            <pc:sldMk cId="2085615592" sldId="2141410701"/>
            <ac:spMk id="25" creationId="{D1A09BA5-E86E-C658-5073-6E0242D182B6}"/>
          </ac:spMkLst>
        </pc:spChg>
        <pc:spChg chg="add del mod">
          <ac:chgData name="Maria Tsadiri" userId="5df03e2e-915d-42b1-9f36-9236157f4c92" providerId="ADAL" clId="{FF1F871F-FFF7-4821-83C1-254116CBA66A}" dt="2026-03-06T14:48:40.462" v="70719"/>
          <ac:spMkLst>
            <pc:docMk/>
            <pc:sldMk cId="2085615592" sldId="2141410701"/>
            <ac:spMk id="26" creationId="{E5C8ED95-DFE0-1236-0131-6AC6CFCE3604}"/>
          </ac:spMkLst>
        </pc:spChg>
        <pc:spChg chg="add mod ord">
          <ac:chgData name="Maria Tsadiri" userId="5df03e2e-915d-42b1-9f36-9236157f4c92" providerId="ADAL" clId="{FF1F871F-FFF7-4821-83C1-254116CBA66A}" dt="2026-03-06T14:48:40.462" v="70719"/>
          <ac:spMkLst>
            <pc:docMk/>
            <pc:sldMk cId="2085615592" sldId="2141410701"/>
            <ac:spMk id="28" creationId="{2A63F75F-C431-0B3F-0398-60760E9C9C6E}"/>
          </ac:spMkLst>
        </pc:spChg>
        <pc:spChg chg="add del mod modVis">
          <ac:chgData name="Maria Tsadiri" userId="5df03e2e-915d-42b1-9f36-9236157f4c92" providerId="ADAL" clId="{FF1F871F-FFF7-4821-83C1-254116CBA66A}" dt="2026-03-05T09:50:42.969" v="10033"/>
          <ac:spMkLst>
            <pc:docMk/>
            <pc:sldMk cId="2085615592" sldId="2141410701"/>
            <ac:spMk id="29" creationId="{A2A0956D-BDFD-C347-7157-1C756C733A34}"/>
          </ac:spMkLst>
        </pc:spChg>
        <pc:spChg chg="add del mod modVis">
          <ac:chgData name="Maria Tsadiri" userId="5df03e2e-915d-42b1-9f36-9236157f4c92" providerId="ADAL" clId="{FF1F871F-FFF7-4821-83C1-254116CBA66A}" dt="2026-03-06T11:18:57.255" v="67869"/>
          <ac:spMkLst>
            <pc:docMk/>
            <pc:sldMk cId="2085615592" sldId="2141410701"/>
            <ac:spMk id="30" creationId="{6DC69D58-F486-0695-F7FA-FA3CDDF793D9}"/>
          </ac:spMkLst>
        </pc:spChg>
        <pc:spChg chg="add del mod">
          <ac:chgData name="Maria Tsadiri" userId="5df03e2e-915d-42b1-9f36-9236157f4c92" providerId="ADAL" clId="{FF1F871F-FFF7-4821-83C1-254116CBA66A}" dt="2026-03-05T09:50:56.876" v="10138"/>
          <ac:spMkLst>
            <pc:docMk/>
            <pc:sldMk cId="2085615592" sldId="2141410701"/>
            <ac:spMk id="31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6T11:18:59.621" v="67901"/>
          <ac:spMkLst>
            <pc:docMk/>
            <pc:sldMk cId="2085615592" sldId="2141410701"/>
            <ac:spMk id="31" creationId="{C34C0292-32AB-A588-BE10-7D512CA028BA}"/>
          </ac:spMkLst>
        </pc:spChg>
        <pc:spChg chg="add del mod modVis">
          <ac:chgData name="Maria Tsadiri" userId="5df03e2e-915d-42b1-9f36-9236157f4c92" providerId="ADAL" clId="{FF1F871F-FFF7-4821-83C1-254116CBA66A}" dt="2026-03-05T09:50:55.209" v="10135"/>
          <ac:spMkLst>
            <pc:docMk/>
            <pc:sldMk cId="2085615592" sldId="2141410701"/>
            <ac:spMk id="32" creationId="{079E577D-F5CB-3A38-8787-619A611D684E}"/>
          </ac:spMkLst>
        </pc:spChg>
        <pc:spChg chg="add del mod modVis">
          <ac:chgData name="Maria Tsadiri" userId="5df03e2e-915d-42b1-9f36-9236157f4c92" providerId="ADAL" clId="{FF1F871F-FFF7-4821-83C1-254116CBA66A}" dt="2026-03-05T09:51:05.030" v="10923"/>
          <ac:spMkLst>
            <pc:docMk/>
            <pc:sldMk cId="2085615592" sldId="2141410701"/>
            <ac:spMk id="35" creationId="{1CF4ABF9-CEB4-63C0-E04E-464B2885456F}"/>
          </ac:spMkLst>
        </pc:spChg>
        <pc:spChg chg="add del mod ord">
          <ac:chgData name="Maria Tsadiri" userId="5df03e2e-915d-42b1-9f36-9236157f4c92" providerId="ADAL" clId="{FF1F871F-FFF7-4821-83C1-254116CBA66A}" dt="2026-03-05T09:58:07.220" v="13772"/>
          <ac:spMkLst>
            <pc:docMk/>
            <pc:sldMk cId="2085615592" sldId="2141410701"/>
            <ac:spMk id="36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09:58:07.225" v="13776"/>
          <ac:spMkLst>
            <pc:docMk/>
            <pc:sldMk cId="2085615592" sldId="2141410701"/>
            <ac:spMk id="37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09:58:07.225" v="13780"/>
          <ac:spMkLst>
            <pc:docMk/>
            <pc:sldMk cId="2085615592" sldId="2141410701"/>
            <ac:spMk id="38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09:58:07.225" v="13784"/>
          <ac:spMkLst>
            <pc:docMk/>
            <pc:sldMk cId="2085615592" sldId="2141410701"/>
            <ac:spMk id="39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09:58:07.225" v="13788"/>
          <ac:spMkLst>
            <pc:docMk/>
            <pc:sldMk cId="2085615592" sldId="2141410701"/>
            <ac:spMk id="40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09:58:07.225" v="13792"/>
          <ac:spMkLst>
            <pc:docMk/>
            <pc:sldMk cId="2085615592" sldId="2141410701"/>
            <ac:spMk id="41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09:58:07.225" v="13796"/>
          <ac:spMkLst>
            <pc:docMk/>
            <pc:sldMk cId="2085615592" sldId="2141410701"/>
            <ac:spMk id="42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09:58:07.225" v="13800"/>
          <ac:spMkLst>
            <pc:docMk/>
            <pc:sldMk cId="2085615592" sldId="2141410701"/>
            <ac:spMk id="43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09:52:58.903" v="11664"/>
          <ac:spMkLst>
            <pc:docMk/>
            <pc:sldMk cId="2085615592" sldId="2141410701"/>
            <ac:spMk id="44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09:52:58.903" v="11666"/>
          <ac:spMkLst>
            <pc:docMk/>
            <pc:sldMk cId="2085615592" sldId="2141410701"/>
            <ac:spMk id="45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09:52:58.903" v="11668"/>
          <ac:spMkLst>
            <pc:docMk/>
            <pc:sldMk cId="2085615592" sldId="2141410701"/>
            <ac:spMk id="46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6T14:48:37.833" v="70558"/>
          <ac:spMkLst>
            <pc:docMk/>
            <pc:sldMk cId="2085615592" sldId="2141410701"/>
            <ac:spMk id="48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09:51:22.102" v="11130"/>
          <ac:spMkLst>
            <pc:docMk/>
            <pc:sldMk cId="2085615592" sldId="2141410701"/>
            <ac:spMk id="49" creationId="{E1A6726E-8431-A5E9-E9F5-6D99F72D2ED5}"/>
          </ac:spMkLst>
        </pc:spChg>
        <pc:spChg chg="add del mod">
          <ac:chgData name="Maria Tsadiri" userId="5df03e2e-915d-42b1-9f36-9236157f4c92" providerId="ADAL" clId="{FF1F871F-FFF7-4821-83C1-254116CBA66A}" dt="2026-03-06T14:48:37.833" v="70559"/>
          <ac:spMkLst>
            <pc:docMk/>
            <pc:sldMk cId="2085615592" sldId="2141410701"/>
            <ac:spMk id="50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6T14:48:40.462" v="70719"/>
          <ac:spMkLst>
            <pc:docMk/>
            <pc:sldMk cId="2085615592" sldId="2141410701"/>
            <ac:spMk id="52" creationId="{00D9D93E-035D-3DDC-13F7-BDC9090C6D30}"/>
          </ac:spMkLst>
        </pc:spChg>
        <pc:spChg chg="add del mod ord">
          <ac:chgData name="Maria Tsadiri" userId="5df03e2e-915d-42b1-9f36-9236157f4c92" providerId="ADAL" clId="{FF1F871F-FFF7-4821-83C1-254116CBA66A}" dt="2026-03-06T14:48:40.462" v="70719"/>
          <ac:spMkLst>
            <pc:docMk/>
            <pc:sldMk cId="2085615592" sldId="2141410701"/>
            <ac:spMk id="53" creationId="{460BD56A-D791-3D17-A1D6-2DCE4646398C}"/>
          </ac:spMkLst>
        </pc:spChg>
        <pc:spChg chg="add del mod modVis">
          <ac:chgData name="Maria Tsadiri" userId="5df03e2e-915d-42b1-9f36-9236157f4c92" providerId="ADAL" clId="{FF1F871F-FFF7-4821-83C1-254116CBA66A}" dt="2026-03-05T09:51:24.468" v="11241"/>
          <ac:spMkLst>
            <pc:docMk/>
            <pc:sldMk cId="2085615592" sldId="2141410701"/>
            <ac:spMk id="54" creationId="{03EA89FC-66E8-D61E-5D1F-E3626D59676F}"/>
          </ac:spMkLst>
        </pc:spChg>
        <pc:spChg chg="add del mod modVis">
          <ac:chgData name="Maria Tsadiri" userId="5df03e2e-915d-42b1-9f36-9236157f4c92" providerId="ADAL" clId="{FF1F871F-FFF7-4821-83C1-254116CBA66A}" dt="2026-03-05T09:52:19.453" v="11337"/>
          <ac:spMkLst>
            <pc:docMk/>
            <pc:sldMk cId="2085615592" sldId="2141410701"/>
            <ac:spMk id="56" creationId="{7A2A026C-1B1A-400D-484D-7CF46E98BC9A}"/>
          </ac:spMkLst>
        </pc:spChg>
        <pc:spChg chg="add del mod modVis">
          <ac:chgData name="Maria Tsadiri" userId="5df03e2e-915d-42b1-9f36-9236157f4c92" providerId="ADAL" clId="{FF1F871F-FFF7-4821-83C1-254116CBA66A}" dt="2026-03-05T09:52:24.185" v="11433"/>
          <ac:spMkLst>
            <pc:docMk/>
            <pc:sldMk cId="2085615592" sldId="2141410701"/>
            <ac:spMk id="58" creationId="{343C7F02-E6F1-442E-0B39-99D3E524FF07}"/>
          </ac:spMkLst>
        </pc:spChg>
        <pc:spChg chg="add del mod modVis">
          <ac:chgData name="Maria Tsadiri" userId="5df03e2e-915d-42b1-9f36-9236157f4c92" providerId="ADAL" clId="{FF1F871F-FFF7-4821-83C1-254116CBA66A}" dt="2026-03-05T09:52:30.334" v="11500"/>
          <ac:spMkLst>
            <pc:docMk/>
            <pc:sldMk cId="2085615592" sldId="2141410701"/>
            <ac:spMk id="60" creationId="{81567E62-4B31-4C27-D6AB-A3AD366DEC0D}"/>
          </ac:spMkLst>
        </pc:spChg>
        <pc:spChg chg="add del mod modVis">
          <ac:chgData name="Maria Tsadiri" userId="5df03e2e-915d-42b1-9f36-9236157f4c92" providerId="ADAL" clId="{FF1F871F-FFF7-4821-83C1-254116CBA66A}" dt="2026-03-05T09:53:28.980" v="11943"/>
          <ac:spMkLst>
            <pc:docMk/>
            <pc:sldMk cId="2085615592" sldId="2141410701"/>
            <ac:spMk id="65" creationId="{3EC1FECD-3BBE-F1D8-D62A-F6DBFB041496}"/>
          </ac:spMkLst>
        </pc:spChg>
        <pc:spChg chg="add del mod modVis">
          <ac:chgData name="Maria Tsadiri" userId="5df03e2e-915d-42b1-9f36-9236157f4c92" providerId="ADAL" clId="{FF1F871F-FFF7-4821-83C1-254116CBA66A}" dt="2026-03-05T09:54:18.119" v="13030"/>
          <ac:spMkLst>
            <pc:docMk/>
            <pc:sldMk cId="2085615592" sldId="2141410701"/>
            <ac:spMk id="69" creationId="{286A2E06-CD53-9539-0A9E-5BA4125E64CF}"/>
          </ac:spMkLst>
        </pc:spChg>
        <pc:spChg chg="add del mod modVis">
          <ac:chgData name="Maria Tsadiri" userId="5df03e2e-915d-42b1-9f36-9236157f4c92" providerId="ADAL" clId="{FF1F871F-FFF7-4821-83C1-254116CBA66A}" dt="2026-03-05T09:54:56.691" v="13122"/>
          <ac:spMkLst>
            <pc:docMk/>
            <pc:sldMk cId="2085615592" sldId="2141410701"/>
            <ac:spMk id="71" creationId="{FF12F304-64B2-45EA-ABF6-959012AAE03E}"/>
          </ac:spMkLst>
        </pc:spChg>
        <pc:spChg chg="add del mod modVis">
          <ac:chgData name="Maria Tsadiri" userId="5df03e2e-915d-42b1-9f36-9236157f4c92" providerId="ADAL" clId="{FF1F871F-FFF7-4821-83C1-254116CBA66A}" dt="2026-03-05T09:55:28.526" v="13318"/>
          <ac:spMkLst>
            <pc:docMk/>
            <pc:sldMk cId="2085615592" sldId="2141410701"/>
            <ac:spMk id="74" creationId="{3028DBF1-6AA1-7DEC-9059-F104F96D3412}"/>
          </ac:spMkLst>
        </pc:spChg>
        <pc:spChg chg="add del mod modVis">
          <ac:chgData name="Maria Tsadiri" userId="5df03e2e-915d-42b1-9f36-9236157f4c92" providerId="ADAL" clId="{FF1F871F-FFF7-4821-83C1-254116CBA66A}" dt="2026-03-05T09:55:31.111" v="13408"/>
          <ac:spMkLst>
            <pc:docMk/>
            <pc:sldMk cId="2085615592" sldId="2141410701"/>
            <ac:spMk id="76" creationId="{02DF79F2-5052-3BEF-1FF3-CF8F694133C3}"/>
          </ac:spMkLst>
        </pc:spChg>
        <pc:spChg chg="add del mod modVis">
          <ac:chgData name="Maria Tsadiri" userId="5df03e2e-915d-42b1-9f36-9236157f4c92" providerId="ADAL" clId="{FF1F871F-FFF7-4821-83C1-254116CBA66A}" dt="2026-03-05T09:55:36.073" v="13498"/>
          <ac:spMkLst>
            <pc:docMk/>
            <pc:sldMk cId="2085615592" sldId="2141410701"/>
            <ac:spMk id="78" creationId="{774CECDB-2F9A-3A29-63F0-4DB4836EE180}"/>
          </ac:spMkLst>
        </pc:spChg>
        <pc:spChg chg="add del mod modVis">
          <ac:chgData name="Maria Tsadiri" userId="5df03e2e-915d-42b1-9f36-9236157f4c92" providerId="ADAL" clId="{FF1F871F-FFF7-4821-83C1-254116CBA66A}" dt="2026-03-05T09:55:41.982" v="13588"/>
          <ac:spMkLst>
            <pc:docMk/>
            <pc:sldMk cId="2085615592" sldId="2141410701"/>
            <ac:spMk id="80" creationId="{EBF97BE0-5E14-FBC4-1CC3-1305436AFC69}"/>
          </ac:spMkLst>
        </pc:spChg>
        <pc:spChg chg="add del mod modVis">
          <ac:chgData name="Maria Tsadiri" userId="5df03e2e-915d-42b1-9f36-9236157f4c92" providerId="ADAL" clId="{FF1F871F-FFF7-4821-83C1-254116CBA66A}" dt="2026-03-05T09:55:46.978" v="13678"/>
          <ac:spMkLst>
            <pc:docMk/>
            <pc:sldMk cId="2085615592" sldId="2141410701"/>
            <ac:spMk id="82" creationId="{AA574D22-DB49-A8F2-64AD-41E4589DF626}"/>
          </ac:spMkLst>
        </pc:spChg>
        <pc:spChg chg="add del mod modVis">
          <ac:chgData name="Maria Tsadiri" userId="5df03e2e-915d-42b1-9f36-9236157f4c92" providerId="ADAL" clId="{FF1F871F-FFF7-4821-83C1-254116CBA66A}" dt="2026-03-05T09:55:49.212" v="13768"/>
          <ac:spMkLst>
            <pc:docMk/>
            <pc:sldMk cId="2085615592" sldId="2141410701"/>
            <ac:spMk id="84" creationId="{403AF7E3-CE61-40D9-48C4-58F6B496F2B9}"/>
          </ac:spMkLst>
        </pc:spChg>
        <pc:spChg chg="add del mod ord">
          <ac:chgData name="Maria Tsadiri" userId="5df03e2e-915d-42b1-9f36-9236157f4c92" providerId="ADAL" clId="{FF1F871F-FFF7-4821-83C1-254116CBA66A}" dt="2026-03-06T08:40:06.607" v="32571" actId="478"/>
          <ac:spMkLst>
            <pc:docMk/>
            <pc:sldMk cId="2085615592" sldId="2141410701"/>
            <ac:spMk id="87" creationId="{A7F81E1C-6BAA-151A-5854-495C34EE27CB}"/>
          </ac:spMkLst>
        </pc:spChg>
        <pc:spChg chg="add del mod ord">
          <ac:chgData name="Maria Tsadiri" userId="5df03e2e-915d-42b1-9f36-9236157f4c92" providerId="ADAL" clId="{FF1F871F-FFF7-4821-83C1-254116CBA66A}" dt="2026-03-06T08:40:22.291" v="32572" actId="478"/>
          <ac:spMkLst>
            <pc:docMk/>
            <pc:sldMk cId="2085615592" sldId="2141410701"/>
            <ac:spMk id="90" creationId="{74FC6720-3135-DCBE-A85B-0BE127923821}"/>
          </ac:spMkLst>
        </pc:spChg>
        <pc:spChg chg="add del mod ord">
          <ac:chgData name="Maria Tsadiri" userId="5df03e2e-915d-42b1-9f36-9236157f4c92" providerId="ADAL" clId="{FF1F871F-FFF7-4821-83C1-254116CBA66A}" dt="2026-03-06T08:40:26.289" v="32573" actId="478"/>
          <ac:spMkLst>
            <pc:docMk/>
            <pc:sldMk cId="2085615592" sldId="2141410701"/>
            <ac:spMk id="91" creationId="{CD01A017-107E-86A9-6F9E-02CABD39AD2A}"/>
          </ac:spMkLst>
        </pc:spChg>
        <pc:spChg chg="add del mod ord">
          <ac:chgData name="Maria Tsadiri" userId="5df03e2e-915d-42b1-9f36-9236157f4c92" providerId="ADAL" clId="{FF1F871F-FFF7-4821-83C1-254116CBA66A}" dt="2026-03-06T08:40:27.877" v="32574" actId="478"/>
          <ac:spMkLst>
            <pc:docMk/>
            <pc:sldMk cId="2085615592" sldId="2141410701"/>
            <ac:spMk id="92" creationId="{A775B825-656E-D4DD-CE58-68727C8559E2}"/>
          </ac:spMkLst>
        </pc:spChg>
        <pc:spChg chg="add del mod ord">
          <ac:chgData name="Maria Tsadiri" userId="5df03e2e-915d-42b1-9f36-9236157f4c92" providerId="ADAL" clId="{FF1F871F-FFF7-4821-83C1-254116CBA66A}" dt="2026-03-06T08:40:29.242" v="32575" actId="478"/>
          <ac:spMkLst>
            <pc:docMk/>
            <pc:sldMk cId="2085615592" sldId="2141410701"/>
            <ac:spMk id="93" creationId="{9AF28663-0793-B239-68BD-B0264BE2462E}"/>
          </ac:spMkLst>
        </pc:spChg>
        <pc:spChg chg="del mod ord">
          <ac:chgData name="Maria Tsadiri" userId="5df03e2e-915d-42b1-9f36-9236157f4c92" providerId="ADAL" clId="{FF1F871F-FFF7-4821-83C1-254116CBA66A}" dt="2026-03-06T08:40:30.481" v="32576" actId="478"/>
          <ac:spMkLst>
            <pc:docMk/>
            <pc:sldMk cId="2085615592" sldId="2141410701"/>
            <ac:spMk id="94" creationId="{F1400BED-5A59-BC61-D395-FFB616C63350}"/>
          </ac:spMkLst>
        </pc:spChg>
        <pc:spChg chg="add del mod ord">
          <ac:chgData name="Maria Tsadiri" userId="5df03e2e-915d-42b1-9f36-9236157f4c92" providerId="ADAL" clId="{FF1F871F-FFF7-4821-83C1-254116CBA66A}" dt="2026-03-06T08:40:31.849" v="32577" actId="478"/>
          <ac:spMkLst>
            <pc:docMk/>
            <pc:sldMk cId="2085615592" sldId="2141410701"/>
            <ac:spMk id="95" creationId="{9FA8DA03-D0E1-80FA-DF17-24F1A5316D2C}"/>
          </ac:spMkLst>
        </pc:spChg>
        <pc:spChg chg="del mod ord">
          <ac:chgData name="Maria Tsadiri" userId="5df03e2e-915d-42b1-9f36-9236157f4c92" providerId="ADAL" clId="{FF1F871F-FFF7-4821-83C1-254116CBA66A}" dt="2026-03-06T08:40:36.752" v="32617" actId="478"/>
          <ac:spMkLst>
            <pc:docMk/>
            <pc:sldMk cId="2085615592" sldId="2141410701"/>
            <ac:spMk id="96" creationId="{9557B053-7B96-EE61-7285-1EBFBF10614A}"/>
          </ac:spMkLst>
        </pc:spChg>
        <pc:spChg chg="add del mod ord">
          <ac:chgData name="Maria Tsadiri" userId="5df03e2e-915d-42b1-9f36-9236157f4c92" providerId="ADAL" clId="{FF1F871F-FFF7-4821-83C1-254116CBA66A}" dt="2026-03-06T08:40:38.529" v="32618" actId="478"/>
          <ac:spMkLst>
            <pc:docMk/>
            <pc:sldMk cId="2085615592" sldId="2141410701"/>
            <ac:spMk id="97" creationId="{D8D95295-BC4E-58CA-33C2-4EE856DA69E1}"/>
          </ac:spMkLst>
        </pc:spChg>
        <pc:spChg chg="add del mod ord">
          <ac:chgData name="Maria Tsadiri" userId="5df03e2e-915d-42b1-9f36-9236157f4c92" providerId="ADAL" clId="{FF1F871F-FFF7-4821-83C1-254116CBA66A}" dt="2026-03-06T08:40:40.086" v="32619" actId="478"/>
          <ac:spMkLst>
            <pc:docMk/>
            <pc:sldMk cId="2085615592" sldId="2141410701"/>
            <ac:spMk id="98" creationId="{D663D9F7-A7E8-4D17-21A2-6D89D0482458}"/>
          </ac:spMkLst>
        </pc:spChg>
        <pc:spChg chg="add del mod ord">
          <ac:chgData name="Maria Tsadiri" userId="5df03e2e-915d-42b1-9f36-9236157f4c92" providerId="ADAL" clId="{FF1F871F-FFF7-4821-83C1-254116CBA66A}" dt="2026-03-06T08:40:41.598" v="32620" actId="478"/>
          <ac:spMkLst>
            <pc:docMk/>
            <pc:sldMk cId="2085615592" sldId="2141410701"/>
            <ac:spMk id="99" creationId="{208E8FBD-6BAA-09E6-807F-1BB6EC7C1755}"/>
          </ac:spMkLst>
        </pc:spChg>
        <pc:spChg chg="add del mod ord">
          <ac:chgData name="Maria Tsadiri" userId="5df03e2e-915d-42b1-9f36-9236157f4c92" providerId="ADAL" clId="{FF1F871F-FFF7-4821-83C1-254116CBA66A}" dt="2026-03-06T08:40:43.127" v="32621" actId="478"/>
          <ac:spMkLst>
            <pc:docMk/>
            <pc:sldMk cId="2085615592" sldId="2141410701"/>
            <ac:spMk id="100" creationId="{48C87484-5F88-963E-B60B-4887F08966FD}"/>
          </ac:spMkLst>
        </pc:spChg>
        <pc:spChg chg="add del mod ord">
          <ac:chgData name="Maria Tsadiri" userId="5df03e2e-915d-42b1-9f36-9236157f4c92" providerId="ADAL" clId="{FF1F871F-FFF7-4821-83C1-254116CBA66A}" dt="2026-03-06T08:40:44.392" v="32622" actId="478"/>
          <ac:spMkLst>
            <pc:docMk/>
            <pc:sldMk cId="2085615592" sldId="2141410701"/>
            <ac:spMk id="101" creationId="{E2B37A3F-100A-103F-1065-C1A568FDF4DC}"/>
          </ac:spMkLst>
        </pc:spChg>
        <pc:spChg chg="add del mod ord">
          <ac:chgData name="Maria Tsadiri" userId="5df03e2e-915d-42b1-9f36-9236157f4c92" providerId="ADAL" clId="{FF1F871F-FFF7-4821-83C1-254116CBA66A}" dt="2026-03-06T08:40:46.193" v="32623" actId="478"/>
          <ac:spMkLst>
            <pc:docMk/>
            <pc:sldMk cId="2085615592" sldId="2141410701"/>
            <ac:spMk id="102" creationId="{7F24FD0D-6ED1-DBA1-CD42-B211ABC51277}"/>
          </ac:spMkLst>
        </pc:spChg>
        <pc:spChg chg="add del mod">
          <ac:chgData name="Maria Tsadiri" userId="5df03e2e-915d-42b1-9f36-9236157f4c92" providerId="ADAL" clId="{FF1F871F-FFF7-4821-83C1-254116CBA66A}" dt="2026-03-05T11:19:30.792" v="15149" actId="478"/>
          <ac:spMkLst>
            <pc:docMk/>
            <pc:sldMk cId="2085615592" sldId="2141410701"/>
            <ac:spMk id="103" creationId="{78C6A2CC-4630-EBB1-AFF8-663AB5969FEA}"/>
          </ac:spMkLst>
        </pc:spChg>
        <pc:spChg chg="add del mod">
          <ac:chgData name="Maria Tsadiri" userId="5df03e2e-915d-42b1-9f36-9236157f4c92" providerId="ADAL" clId="{FF1F871F-FFF7-4821-83C1-254116CBA66A}" dt="2026-03-05T11:19:33.605" v="15150" actId="478"/>
          <ac:spMkLst>
            <pc:docMk/>
            <pc:sldMk cId="2085615592" sldId="2141410701"/>
            <ac:spMk id="104" creationId="{4CDA2D5A-503C-8AAE-8227-A968ADEF9EE5}"/>
          </ac:spMkLst>
        </pc:spChg>
        <pc:spChg chg="add del mod">
          <ac:chgData name="Maria Tsadiri" userId="5df03e2e-915d-42b1-9f36-9236157f4c92" providerId="ADAL" clId="{FF1F871F-FFF7-4821-83C1-254116CBA66A}" dt="2026-03-05T11:19:35.275" v="15151" actId="478"/>
          <ac:spMkLst>
            <pc:docMk/>
            <pc:sldMk cId="2085615592" sldId="2141410701"/>
            <ac:spMk id="105" creationId="{2753B7AC-524E-39E3-FD65-4B280DA1315C}"/>
          </ac:spMkLst>
        </pc:spChg>
        <pc:spChg chg="add del mod">
          <ac:chgData name="Maria Tsadiri" userId="5df03e2e-915d-42b1-9f36-9236157f4c92" providerId="ADAL" clId="{FF1F871F-FFF7-4821-83C1-254116CBA66A}" dt="2026-03-05T11:19:36.473" v="15152" actId="478"/>
          <ac:spMkLst>
            <pc:docMk/>
            <pc:sldMk cId="2085615592" sldId="2141410701"/>
            <ac:spMk id="106" creationId="{549BEDFF-228C-18ED-EC56-339186E73C12}"/>
          </ac:spMkLst>
        </pc:spChg>
        <pc:spChg chg="add del mod">
          <ac:chgData name="Maria Tsadiri" userId="5df03e2e-915d-42b1-9f36-9236157f4c92" providerId="ADAL" clId="{FF1F871F-FFF7-4821-83C1-254116CBA66A}" dt="2026-03-05T11:19:39.541" v="15153" actId="478"/>
          <ac:spMkLst>
            <pc:docMk/>
            <pc:sldMk cId="2085615592" sldId="2141410701"/>
            <ac:spMk id="107" creationId="{532CFE34-155B-FD1B-1117-7784BF67B94E}"/>
          </ac:spMkLst>
        </pc:spChg>
        <pc:spChg chg="add del mod">
          <ac:chgData name="Maria Tsadiri" userId="5df03e2e-915d-42b1-9f36-9236157f4c92" providerId="ADAL" clId="{FF1F871F-FFF7-4821-83C1-254116CBA66A}" dt="2026-03-05T11:19:41.091" v="15154" actId="478"/>
          <ac:spMkLst>
            <pc:docMk/>
            <pc:sldMk cId="2085615592" sldId="2141410701"/>
            <ac:spMk id="108" creationId="{3D7238CF-47F7-C27E-969C-98354B9AA594}"/>
          </ac:spMkLst>
        </pc:spChg>
        <pc:spChg chg="add del mod">
          <ac:chgData name="Maria Tsadiri" userId="5df03e2e-915d-42b1-9f36-9236157f4c92" providerId="ADAL" clId="{FF1F871F-FFF7-4821-83C1-254116CBA66A}" dt="2026-03-05T11:19:43.457" v="15156" actId="478"/>
          <ac:spMkLst>
            <pc:docMk/>
            <pc:sldMk cId="2085615592" sldId="2141410701"/>
            <ac:spMk id="109" creationId="{9FA8D961-224C-A68F-74C3-74BA7941F808}"/>
          </ac:spMkLst>
        </pc:spChg>
        <pc:spChg chg="add del mod">
          <ac:chgData name="Maria Tsadiri" userId="5df03e2e-915d-42b1-9f36-9236157f4c92" providerId="ADAL" clId="{FF1F871F-FFF7-4821-83C1-254116CBA66A}" dt="2026-03-05T11:19:54.054" v="15159" actId="478"/>
          <ac:spMkLst>
            <pc:docMk/>
            <pc:sldMk cId="2085615592" sldId="2141410701"/>
            <ac:spMk id="110" creationId="{F5AB3DCF-650E-F1A1-9298-89636FB0A546}"/>
          </ac:spMkLst>
        </pc:spChg>
        <pc:spChg chg="add del mod">
          <ac:chgData name="Maria Tsadiri" userId="5df03e2e-915d-42b1-9f36-9236157f4c92" providerId="ADAL" clId="{FF1F871F-FFF7-4821-83C1-254116CBA66A}" dt="2026-03-05T11:19:56.174" v="15160" actId="478"/>
          <ac:spMkLst>
            <pc:docMk/>
            <pc:sldMk cId="2085615592" sldId="2141410701"/>
            <ac:spMk id="111" creationId="{50115136-D226-65AB-79DA-F467181E27B5}"/>
          </ac:spMkLst>
        </pc:spChg>
        <pc:spChg chg="add del mod">
          <ac:chgData name="Maria Tsadiri" userId="5df03e2e-915d-42b1-9f36-9236157f4c92" providerId="ADAL" clId="{FF1F871F-FFF7-4821-83C1-254116CBA66A}" dt="2026-03-05T11:19:58.404" v="15161" actId="478"/>
          <ac:spMkLst>
            <pc:docMk/>
            <pc:sldMk cId="2085615592" sldId="2141410701"/>
            <ac:spMk id="112" creationId="{400D7D59-D635-E9EA-FD7D-F83E03D114E2}"/>
          </ac:spMkLst>
        </pc:spChg>
        <pc:spChg chg="add del mod">
          <ac:chgData name="Maria Tsadiri" userId="5df03e2e-915d-42b1-9f36-9236157f4c92" providerId="ADAL" clId="{FF1F871F-FFF7-4821-83C1-254116CBA66A}" dt="2026-03-05T11:20:10.202" v="15165" actId="478"/>
          <ac:spMkLst>
            <pc:docMk/>
            <pc:sldMk cId="2085615592" sldId="2141410701"/>
            <ac:spMk id="113" creationId="{CA136513-C90E-19EE-F18B-55DBDBA02EED}"/>
          </ac:spMkLst>
        </pc:spChg>
        <pc:spChg chg="add del mod">
          <ac:chgData name="Maria Tsadiri" userId="5df03e2e-915d-42b1-9f36-9236157f4c92" providerId="ADAL" clId="{FF1F871F-FFF7-4821-83C1-254116CBA66A}" dt="2026-03-05T11:20:16.513" v="15188" actId="478"/>
          <ac:spMkLst>
            <pc:docMk/>
            <pc:sldMk cId="2085615592" sldId="2141410701"/>
            <ac:spMk id="114" creationId="{C02A9F5D-3DC7-4A56-574F-1361BE91DE26}"/>
          </ac:spMkLst>
        </pc:spChg>
        <pc:spChg chg="add del mod">
          <ac:chgData name="Maria Tsadiri" userId="5df03e2e-915d-42b1-9f36-9236157f4c92" providerId="ADAL" clId="{FF1F871F-FFF7-4821-83C1-254116CBA66A}" dt="2026-03-05T11:19:42.161" v="15155" actId="478"/>
          <ac:spMkLst>
            <pc:docMk/>
            <pc:sldMk cId="2085615592" sldId="2141410701"/>
            <ac:spMk id="115" creationId="{12B4310A-5A80-2983-5BD7-A68B9B8901F1}"/>
          </ac:spMkLst>
        </pc:spChg>
        <pc:spChg chg="add del mod ord">
          <ac:chgData name="Maria Tsadiri" userId="5df03e2e-915d-42b1-9f36-9236157f4c92" providerId="ADAL" clId="{FF1F871F-FFF7-4821-83C1-254116CBA66A}" dt="2026-03-05T14:38:14.489" v="17306"/>
          <ac:spMkLst>
            <pc:docMk/>
            <pc:sldMk cId="2085615592" sldId="2141410701"/>
            <ac:spMk id="116" creationId="{65B158A6-3BBD-71E5-C305-CB68747C792A}"/>
          </ac:spMkLst>
        </pc:spChg>
        <pc:spChg chg="add del mod ord">
          <ac:chgData name="Maria Tsadiri" userId="5df03e2e-915d-42b1-9f36-9236157f4c92" providerId="ADAL" clId="{FF1F871F-FFF7-4821-83C1-254116CBA66A}" dt="2026-03-05T14:38:14.504" v="17321"/>
          <ac:spMkLst>
            <pc:docMk/>
            <pc:sldMk cId="2085615592" sldId="2141410701"/>
            <ac:spMk id="117" creationId="{FEF9145F-EC95-CE32-A6B2-540C019E6AC6}"/>
          </ac:spMkLst>
        </pc:spChg>
        <pc:spChg chg="add del mod">
          <ac:chgData name="Maria Tsadiri" userId="5df03e2e-915d-42b1-9f36-9236157f4c92" providerId="ADAL" clId="{FF1F871F-FFF7-4821-83C1-254116CBA66A}" dt="2026-03-05T14:38:14.515" v="17335"/>
          <ac:spMkLst>
            <pc:docMk/>
            <pc:sldMk cId="2085615592" sldId="2141410701"/>
            <ac:spMk id="118" creationId="{F4CDF5F3-8F35-5120-9724-2D74210DC07B}"/>
          </ac:spMkLst>
        </pc:spChg>
        <pc:spChg chg="add del mod">
          <ac:chgData name="Maria Tsadiri" userId="5df03e2e-915d-42b1-9f36-9236157f4c92" providerId="ADAL" clId="{FF1F871F-FFF7-4821-83C1-254116CBA66A}" dt="2026-03-06T14:48:40.462" v="70719"/>
          <ac:spMkLst>
            <pc:docMk/>
            <pc:sldMk cId="2085615592" sldId="2141410701"/>
            <ac:spMk id="119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14:37:11.939" v="16848"/>
          <ac:spMkLst>
            <pc:docMk/>
            <pc:sldMk cId="2085615592" sldId="2141410701"/>
            <ac:spMk id="120" creationId="{31526E3F-332D-E0A6-EFB1-81B60AFE15CF}"/>
          </ac:spMkLst>
        </pc:spChg>
        <pc:spChg chg="add del mod">
          <ac:chgData name="Maria Tsadiri" userId="5df03e2e-915d-42b1-9f36-9236157f4c92" providerId="ADAL" clId="{FF1F871F-FFF7-4821-83C1-254116CBA66A}" dt="2026-03-06T14:48:40.462" v="70719"/>
          <ac:spMkLst>
            <pc:docMk/>
            <pc:sldMk cId="2085615592" sldId="2141410701"/>
            <ac:spMk id="121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31:33.460" v="31596"/>
          <ac:spMkLst>
            <pc:docMk/>
            <pc:sldMk cId="2085615592" sldId="2141410701"/>
            <ac:spMk id="127" creationId="{4E319CB3-5D6A-5E3A-7F77-5243FD212E3B}"/>
          </ac:spMkLst>
        </pc:spChg>
        <pc:spChg chg="add del mod ord">
          <ac:chgData name="Maria Tsadiri" userId="5df03e2e-915d-42b1-9f36-9236157f4c92" providerId="ADAL" clId="{FF1F871F-FFF7-4821-83C1-254116CBA66A}" dt="2026-03-05T15:31:33.474" v="31611"/>
          <ac:spMkLst>
            <pc:docMk/>
            <pc:sldMk cId="2085615592" sldId="2141410701"/>
            <ac:spMk id="128" creationId="{5BAE3684-AB58-E2EF-C8F3-E1D0E8A51D94}"/>
          </ac:spMkLst>
        </pc:spChg>
        <pc:spChg chg="add del mod">
          <ac:chgData name="Maria Tsadiri" userId="5df03e2e-915d-42b1-9f36-9236157f4c92" providerId="ADAL" clId="{FF1F871F-FFF7-4821-83C1-254116CBA66A}" dt="2026-03-05T15:31:33.474" v="31625"/>
          <ac:spMkLst>
            <pc:docMk/>
            <pc:sldMk cId="2085615592" sldId="2141410701"/>
            <ac:spMk id="129" creationId="{D4B38EAB-8EBF-4534-851C-F5174A1EE9C5}"/>
          </ac:spMkLst>
        </pc:spChg>
        <pc:spChg chg="add mod ord">
          <ac:chgData name="Maria Tsadiri" userId="5df03e2e-915d-42b1-9f36-9236157f4c92" providerId="ADAL" clId="{FF1F871F-FFF7-4821-83C1-254116CBA66A}" dt="2026-03-05T15:31:22.989" v="31567" actId="208"/>
          <ac:spMkLst>
            <pc:docMk/>
            <pc:sldMk cId="2085615592" sldId="2141410701"/>
            <ac:spMk id="131" creationId="{6B756B1D-8AE7-F0DB-4144-33174CD26258}"/>
          </ac:spMkLst>
        </pc:spChg>
        <pc:spChg chg="add mod ord">
          <ac:chgData name="Maria Tsadiri" userId="5df03e2e-915d-42b1-9f36-9236157f4c92" providerId="ADAL" clId="{FF1F871F-FFF7-4821-83C1-254116CBA66A}" dt="2026-03-05T15:31:22.981" v="31558" actId="208"/>
          <ac:spMkLst>
            <pc:docMk/>
            <pc:sldMk cId="2085615592" sldId="2141410701"/>
            <ac:spMk id="132" creationId="{9EE8E382-8DF5-2038-4062-7A7DA20CCA12}"/>
          </ac:spMkLst>
        </pc:spChg>
        <pc:spChg chg="add mod">
          <ac:chgData name="Maria Tsadiri" userId="5df03e2e-915d-42b1-9f36-9236157f4c92" providerId="ADAL" clId="{FF1F871F-FFF7-4821-83C1-254116CBA66A}" dt="2026-03-05T15:31:22.976" v="31550" actId="207"/>
          <ac:spMkLst>
            <pc:docMk/>
            <pc:sldMk cId="2085615592" sldId="2141410701"/>
            <ac:spMk id="133" creationId="{2242EA5E-DDA9-755A-E4E4-48BCF2D9452D}"/>
          </ac:spMkLst>
        </pc:spChg>
        <pc:spChg chg="add mod ord">
          <ac:chgData name="Maria Tsadiri" userId="5df03e2e-915d-42b1-9f36-9236157f4c92" providerId="ADAL" clId="{FF1F871F-FFF7-4821-83C1-254116CBA66A}" dt="2026-03-05T15:31:22.976" v="31545" actId="208"/>
          <ac:spMkLst>
            <pc:docMk/>
            <pc:sldMk cId="2085615592" sldId="2141410701"/>
            <ac:spMk id="134" creationId="{8A216E6B-318F-FCBE-1214-3AD5DDEE2B56}"/>
          </ac:spMkLst>
        </pc:spChg>
        <pc:spChg chg="add mod ord">
          <ac:chgData name="Maria Tsadiri" userId="5df03e2e-915d-42b1-9f36-9236157f4c92" providerId="ADAL" clId="{FF1F871F-FFF7-4821-83C1-254116CBA66A}" dt="2026-03-05T15:31:22.971" v="31537" actId="208"/>
          <ac:spMkLst>
            <pc:docMk/>
            <pc:sldMk cId="2085615592" sldId="2141410701"/>
            <ac:spMk id="135" creationId="{AE40790C-E31B-2960-DD78-623C70B30522}"/>
          </ac:spMkLst>
        </pc:spChg>
        <pc:spChg chg="add mod">
          <ac:chgData name="Maria Tsadiri" userId="5df03e2e-915d-42b1-9f36-9236157f4c92" providerId="ADAL" clId="{FF1F871F-FFF7-4821-83C1-254116CBA66A}" dt="2026-03-05T15:31:22.966" v="31529" actId="207"/>
          <ac:spMkLst>
            <pc:docMk/>
            <pc:sldMk cId="2085615592" sldId="2141410701"/>
            <ac:spMk id="136" creationId="{E296D2DE-854A-CA34-F64F-48200DE69F57}"/>
          </ac:spMkLst>
        </pc:spChg>
        <pc:spChg chg="add del mod modVis">
          <ac:chgData name="Maria Tsadiri" userId="5df03e2e-915d-42b1-9f36-9236157f4c92" providerId="ADAL" clId="{FF1F871F-FFF7-4821-83C1-254116CBA66A}" dt="2026-03-05T15:31:33.808" v="31899"/>
          <ac:spMkLst>
            <pc:docMk/>
            <pc:sldMk cId="2085615592" sldId="2141410701"/>
            <ac:spMk id="138" creationId="{CC79920A-90A3-7A7F-9C4D-6EB07D26E298}"/>
          </ac:spMkLst>
        </pc:spChg>
        <pc:spChg chg="add del mod ord">
          <ac:chgData name="Maria Tsadiri" userId="5df03e2e-915d-42b1-9f36-9236157f4c92" providerId="ADAL" clId="{FF1F871F-FFF7-4821-83C1-254116CBA66A}" dt="2026-03-06T08:40:50.695" v="32648"/>
          <ac:spMkLst>
            <pc:docMk/>
            <pc:sldMk cId="2085615592" sldId="2141410701"/>
            <ac:spMk id="139" creationId="{79ACFBA4-E7AE-EDBC-3F0D-07028DB26D36}"/>
          </ac:spMkLst>
        </pc:spChg>
        <pc:spChg chg="add del mod ord">
          <ac:chgData name="Maria Tsadiri" userId="5df03e2e-915d-42b1-9f36-9236157f4c92" providerId="ADAL" clId="{FF1F871F-FFF7-4821-83C1-254116CBA66A}" dt="2026-03-06T08:40:50.707" v="32663"/>
          <ac:spMkLst>
            <pc:docMk/>
            <pc:sldMk cId="2085615592" sldId="2141410701"/>
            <ac:spMk id="140" creationId="{73CC954E-7B97-A621-7C86-2CF327E6F1E6}"/>
          </ac:spMkLst>
        </pc:spChg>
        <pc:spChg chg="add del mod">
          <ac:chgData name="Maria Tsadiri" userId="5df03e2e-915d-42b1-9f36-9236157f4c92" providerId="ADAL" clId="{FF1F871F-FFF7-4821-83C1-254116CBA66A}" dt="2026-03-06T08:40:50.711" v="32677"/>
          <ac:spMkLst>
            <pc:docMk/>
            <pc:sldMk cId="2085615592" sldId="2141410701"/>
            <ac:spMk id="141" creationId="{0558404E-90EF-9143-9789-794B4A3F3B9F}"/>
          </ac:spMkLst>
        </pc:spChg>
        <pc:graphicFrameChg chg="add del mod ord">
          <ac:chgData name="Maria Tsadiri" userId="5df03e2e-915d-42b1-9f36-9236157f4c92" providerId="ADAL" clId="{FF1F871F-FFF7-4821-83C1-254116CBA66A}" dt="2026-03-05T09:49:56.451" v="9490"/>
          <ac:graphicFrameMkLst>
            <pc:docMk/>
            <pc:sldMk cId="2085615592" sldId="2141410701"/>
            <ac:graphicFrameMk id="8" creationId="{AF124E8F-3A10-F174-DDB8-C1249AD32C4A}"/>
          </ac:graphicFrameMkLst>
        </pc:graphicFrameChg>
        <pc:graphicFrameChg chg="add mod ord modVis">
          <ac:chgData name="Maria Tsadiri" userId="5df03e2e-915d-42b1-9f36-9236157f4c92" providerId="ADAL" clId="{FF1F871F-FFF7-4821-83C1-254116CBA66A}" dt="2026-03-06T14:48:40.495" v="70721"/>
          <ac:graphicFrameMkLst>
            <pc:docMk/>
            <pc:sldMk cId="2085615592" sldId="2141410701"/>
            <ac:graphicFrameMk id="9" creationId="{5C576960-22D8-AA81-4552-341F960E80AE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6T14:48:40.318" v="70576" actId="1076"/>
          <ac:graphicFrameMkLst>
            <pc:docMk/>
            <pc:sldMk cId="2085615592" sldId="2141410701"/>
            <ac:graphicFrameMk id="20" creationId="{627661E0-0C6A-4173-AAEF-F8DB543EDFA0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0:11.501" v="9587"/>
          <ac:graphicFrameMkLst>
            <pc:docMk/>
            <pc:sldMk cId="2085615592" sldId="2141410701"/>
            <ac:graphicFrameMk id="21" creationId="{44611B5F-D9AC-B69D-F86C-D2F8603DFDF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0:52.989" v="33022"/>
          <ac:graphicFrameMkLst>
            <pc:docMk/>
            <pc:sldMk cId="2085615592" sldId="2141410701"/>
            <ac:graphicFrameMk id="23" creationId="{45692093-D074-6C73-84F6-C8048C9A0F40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0:19.216" v="9667"/>
          <ac:graphicFrameMkLst>
            <pc:docMk/>
            <pc:sldMk cId="2085615592" sldId="2141410701"/>
            <ac:graphicFrameMk id="23" creationId="{E8455AFC-1A78-F048-08D5-FFDE5FB6AB0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0:21.601" v="9693"/>
          <ac:graphicFrameMkLst>
            <pc:docMk/>
            <pc:sldMk cId="2085615592" sldId="2141410701"/>
            <ac:graphicFrameMk id="24" creationId="{99ACECD4-01F6-1EFD-0B4B-982663C64E2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0:24.081" v="9745"/>
          <ac:graphicFrameMkLst>
            <pc:docMk/>
            <pc:sldMk cId="2085615592" sldId="2141410701"/>
            <ac:graphicFrameMk id="25" creationId="{092D72E5-22EB-BED3-4C09-1F7BBF6B86D1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0:27.572" v="9797"/>
          <ac:graphicFrameMkLst>
            <pc:docMk/>
            <pc:sldMk cId="2085615592" sldId="2141410701"/>
            <ac:graphicFrameMk id="26" creationId="{4B5FFE04-71C9-531C-BE25-702B1BE2A57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9:04:30.844" v="52853"/>
          <ac:graphicFrameMkLst>
            <pc:docMk/>
            <pc:sldMk cId="2085615592" sldId="2141410701"/>
            <ac:graphicFrameMk id="27" creationId="{92E6F9C2-A4B9-208A-2BD6-226C959C183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0:30.861" v="9823"/>
          <ac:graphicFrameMkLst>
            <pc:docMk/>
            <pc:sldMk cId="2085615592" sldId="2141410701"/>
            <ac:graphicFrameMk id="27" creationId="{B57A466C-F817-5485-072D-39D88CDFF3B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0:42.953" v="10009"/>
          <ac:graphicFrameMkLst>
            <pc:docMk/>
            <pc:sldMk cId="2085615592" sldId="2141410701"/>
            <ac:graphicFrameMk id="28" creationId="{1F85FC3B-B40C-FF3A-21C5-AEEDC5184FA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14:48:40.337" v="70577" actId="478"/>
          <ac:graphicFrameMkLst>
            <pc:docMk/>
            <pc:sldMk cId="2085615592" sldId="2141410701"/>
            <ac:graphicFrameMk id="29" creationId="{520F9843-030C-6F9B-508B-6FF287480D2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0:55.178" v="10110"/>
          <ac:graphicFrameMkLst>
            <pc:docMk/>
            <pc:sldMk cId="2085615592" sldId="2141410701"/>
            <ac:graphicFrameMk id="30" creationId="{F57DA22B-D379-8B18-CF8A-A5A04EE0AC6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0:56.876" v="10140"/>
          <ac:graphicFrameMkLst>
            <pc:docMk/>
            <pc:sldMk cId="2085615592" sldId="2141410701"/>
            <ac:graphicFrameMk id="33" creationId="{3931C231-3E09-D652-7E1D-471AE4423361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1:05.001" v="10877"/>
          <ac:graphicFrameMkLst>
            <pc:docMk/>
            <pc:sldMk cId="2085615592" sldId="2141410701"/>
            <ac:graphicFrameMk id="34" creationId="{D3A71535-24B4-D3B4-EF0A-4780BDCFD7E2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1:21.991" v="11030"/>
          <ac:graphicFrameMkLst>
            <pc:docMk/>
            <pc:sldMk cId="2085615592" sldId="2141410701"/>
            <ac:graphicFrameMk id="47" creationId="{4CAB267D-34DE-824B-10D2-21030382116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1:24.421" v="11177"/>
          <ac:graphicFrameMkLst>
            <pc:docMk/>
            <pc:sldMk cId="2085615592" sldId="2141410701"/>
            <ac:graphicFrameMk id="51" creationId="{3F2D4E8B-D943-F03C-F660-BE5CA39F683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2:19.355" v="11275"/>
          <ac:graphicFrameMkLst>
            <pc:docMk/>
            <pc:sldMk cId="2085615592" sldId="2141410701"/>
            <ac:graphicFrameMk id="55" creationId="{CE8EE385-5071-B02A-C958-6F3E5A043E92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2:24.088" v="11371"/>
          <ac:graphicFrameMkLst>
            <pc:docMk/>
            <pc:sldMk cId="2085615592" sldId="2141410701"/>
            <ac:graphicFrameMk id="57" creationId="{A866D7C7-70BC-506E-F5FD-D7EFA603436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2:42.561" v="11504"/>
          <ac:graphicFrameMkLst>
            <pc:docMk/>
            <pc:sldMk cId="2085615592" sldId="2141410701"/>
            <ac:graphicFrameMk id="59" creationId="{05155E96-4B9D-5199-8B9B-88FB4DD09C50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2:55.163" v="11568"/>
          <ac:graphicFrameMkLst>
            <pc:docMk/>
            <pc:sldMk cId="2085615592" sldId="2141410701"/>
            <ac:graphicFrameMk id="61" creationId="{BE8D1A5A-E37D-D082-1419-6E7F1E34A4D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2:58.903" v="11670"/>
          <ac:graphicFrameMkLst>
            <pc:docMk/>
            <pc:sldMk cId="2085615592" sldId="2141410701"/>
            <ac:graphicFrameMk id="62" creationId="{A60D8FB8-D3EE-A292-DC9E-AE97858C891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3:00.861" v="11776"/>
          <ac:graphicFrameMkLst>
            <pc:docMk/>
            <pc:sldMk cId="2085615592" sldId="2141410701"/>
            <ac:graphicFrameMk id="63" creationId="{6B27EAAB-D4BE-E5A6-2C13-C656B05537D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3:37.613" v="12013"/>
          <ac:graphicFrameMkLst>
            <pc:docMk/>
            <pc:sldMk cId="2085615592" sldId="2141410701"/>
            <ac:graphicFrameMk id="64" creationId="{30552F67-3C25-997C-44C6-B8053B9B446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4:18.077" v="12984"/>
          <ac:graphicFrameMkLst>
            <pc:docMk/>
            <pc:sldMk cId="2085615592" sldId="2141410701"/>
            <ac:graphicFrameMk id="66" creationId="{A437E0B5-9A8F-CBF1-660D-16821857957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3:58.730" v="12270" actId="1076"/>
          <ac:graphicFrameMkLst>
            <pc:docMk/>
            <pc:sldMk cId="2085615592" sldId="2141410701"/>
            <ac:graphicFrameMk id="67" creationId="{04A7223B-ED70-1779-294B-B72720FFF82D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5T09:53:52.806" v="12234" actId="1076"/>
          <ac:graphicFrameMkLst>
            <pc:docMk/>
            <pc:sldMk cId="2085615592" sldId="2141410701"/>
            <ac:graphicFrameMk id="68" creationId="{B9CD8B38-D770-43FF-9FAB-D13B264FA9C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4:56.611" v="13066"/>
          <ac:graphicFrameMkLst>
            <pc:docMk/>
            <pc:sldMk cId="2085615592" sldId="2141410701"/>
            <ac:graphicFrameMk id="70" creationId="{BD13B791-6B7B-9177-6B72-A94F65DB929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5:13.824" v="13184"/>
          <ac:graphicFrameMkLst>
            <pc:docMk/>
            <pc:sldMk cId="2085615592" sldId="2141410701"/>
            <ac:graphicFrameMk id="72" creationId="{E8943272-08FE-501F-E7BA-7E0BCA341C8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5:28.426" v="13264"/>
          <ac:graphicFrameMkLst>
            <pc:docMk/>
            <pc:sldMk cId="2085615592" sldId="2141410701"/>
            <ac:graphicFrameMk id="73" creationId="{1B6242BB-5B75-5A56-AEFD-0E4CCB5C200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5:31.023" v="13354"/>
          <ac:graphicFrameMkLst>
            <pc:docMk/>
            <pc:sldMk cId="2085615592" sldId="2141410701"/>
            <ac:graphicFrameMk id="75" creationId="{9CFFFEDB-5497-F91E-2BDA-E16789FFEC0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5:35.977" v="13444"/>
          <ac:graphicFrameMkLst>
            <pc:docMk/>
            <pc:sldMk cId="2085615592" sldId="2141410701"/>
            <ac:graphicFrameMk id="77" creationId="{D4B47F3D-7EE4-3D0F-EA71-F64E2DB2BFB0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5:41.906" v="13534"/>
          <ac:graphicFrameMkLst>
            <pc:docMk/>
            <pc:sldMk cId="2085615592" sldId="2141410701"/>
            <ac:graphicFrameMk id="79" creationId="{57C31AD8-CA97-998C-ED72-519FC005299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5:46.899" v="13624"/>
          <ac:graphicFrameMkLst>
            <pc:docMk/>
            <pc:sldMk cId="2085615592" sldId="2141410701"/>
            <ac:graphicFrameMk id="81" creationId="{21E8B1DB-3914-EEAE-08D7-5D624D61A95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5:49.161" v="13714"/>
          <ac:graphicFrameMkLst>
            <pc:docMk/>
            <pc:sldMk cId="2085615592" sldId="2141410701"/>
            <ac:graphicFrameMk id="83" creationId="{2FAE0872-963B-EE41-F02F-64F7C42095B2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09:58:07.241" v="13814"/>
          <ac:graphicFrameMkLst>
            <pc:docMk/>
            <pc:sldMk cId="2085615592" sldId="2141410701"/>
            <ac:graphicFrameMk id="85" creationId="{078BB13C-4B5A-129E-95AC-032F574C221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1:02:17.221" v="13937"/>
          <ac:graphicFrameMkLst>
            <pc:docMk/>
            <pc:sldMk cId="2085615592" sldId="2141410701"/>
            <ac:graphicFrameMk id="86" creationId="{56908571-10AE-9596-9EEC-F2A69F15B76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1:02:20.160" v="13997"/>
          <ac:graphicFrameMkLst>
            <pc:docMk/>
            <pc:sldMk cId="2085615592" sldId="2141410701"/>
            <ac:graphicFrameMk id="88" creationId="{F5BBD92B-1975-B3A7-ACAA-BF660A0A648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7:11.880" v="16783"/>
          <ac:graphicFrameMkLst>
            <pc:docMk/>
            <pc:sldMk cId="2085615592" sldId="2141410701"/>
            <ac:graphicFrameMk id="89" creationId="{044BE039-5E50-E53F-53EE-12235CCBFCF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7:17.108" v="16866"/>
          <ac:graphicFrameMkLst>
            <pc:docMk/>
            <pc:sldMk cId="2085615592" sldId="2141410701"/>
            <ac:graphicFrameMk id="122" creationId="{6EBBC959-0185-8331-E75E-9E096BFD9AD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7:19.058" v="16947"/>
          <ac:graphicFrameMkLst>
            <pc:docMk/>
            <pc:sldMk cId="2085615592" sldId="2141410701"/>
            <ac:graphicFrameMk id="123" creationId="{C453BA3C-3DBA-B500-2EBF-418DAF5F126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7:21.412" v="17028"/>
          <ac:graphicFrameMkLst>
            <pc:docMk/>
            <pc:sldMk cId="2085615592" sldId="2141410701"/>
            <ac:graphicFrameMk id="124" creationId="{E15CE319-23E9-E028-B71F-1A5D1350C801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7:51.349" v="17155"/>
          <ac:graphicFrameMkLst>
            <pc:docMk/>
            <pc:sldMk cId="2085615592" sldId="2141410701"/>
            <ac:graphicFrameMk id="125" creationId="{0508938C-9694-1199-5A4B-65B355800DB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4:38:14.558" v="17377"/>
          <ac:graphicFrameMkLst>
            <pc:docMk/>
            <pc:sldMk cId="2085615592" sldId="2141410701"/>
            <ac:graphicFrameMk id="126" creationId="{EB1FD372-D16E-1F59-544E-FE3B3D62F42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31:33.760" v="31826"/>
          <ac:graphicFrameMkLst>
            <pc:docMk/>
            <pc:sldMk cId="2085615592" sldId="2141410701"/>
            <ac:graphicFrameMk id="130" creationId="{94DAE924-70B3-8155-FA1E-E1225F1F7529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5T15:31:22.951" v="31523" actId="1076"/>
          <ac:graphicFrameMkLst>
            <pc:docMk/>
            <pc:sldMk cId="2085615592" sldId="2141410701"/>
            <ac:graphicFrameMk id="137" creationId="{16345C8A-807B-B361-B2F2-8C46314C937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0:50.968" v="32912"/>
          <ac:graphicFrameMkLst>
            <pc:docMk/>
            <pc:sldMk cId="2085615592" sldId="2141410701"/>
            <ac:graphicFrameMk id="142" creationId="{22213B34-3DEF-E265-ED47-F3BE6BD13421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6T14:48:40.312" v="70571"/>
          <ac:graphicFrameMkLst>
            <pc:docMk/>
            <pc:sldMk cId="2085615592" sldId="2141410701"/>
            <ac:graphicFrameMk id="143" creationId="{34ACF758-8735-6C26-5B0F-A7DF4AFB59EB}"/>
          </ac:graphicFrameMkLst>
        </pc:graphicFrameChg>
      </pc:sldChg>
      <pc:sldChg chg="modSp mod">
        <pc:chgData name="Maria Tsadiri" userId="5df03e2e-915d-42b1-9f36-9236157f4c92" providerId="ADAL" clId="{FF1F871F-FFF7-4821-83C1-254116CBA66A}" dt="2026-03-06T15:00:46.396" v="70876" actId="1037"/>
        <pc:sldMkLst>
          <pc:docMk/>
          <pc:sldMk cId="155114744" sldId="2141410960"/>
        </pc:sldMkLst>
        <pc:grpChg chg="mod">
          <ac:chgData name="Maria Tsadiri" userId="5df03e2e-915d-42b1-9f36-9236157f4c92" providerId="ADAL" clId="{FF1F871F-FFF7-4821-83C1-254116CBA66A}" dt="2026-03-06T15:00:46.396" v="70876" actId="1037"/>
          <ac:grpSpMkLst>
            <pc:docMk/>
            <pc:sldMk cId="155114744" sldId="2141410960"/>
            <ac:grpSpMk id="33" creationId="{F3380E36-7782-0BF7-CC23-1D29B466359F}"/>
          </ac:grpSpMkLst>
        </pc:grpChg>
        <pc:graphicFrameChg chg="mod modGraphic">
          <ac:chgData name="Maria Tsadiri" userId="5df03e2e-915d-42b1-9f36-9236157f4c92" providerId="ADAL" clId="{FF1F871F-FFF7-4821-83C1-254116CBA66A}" dt="2026-03-06T14:55:26.880" v="70728" actId="120"/>
          <ac:graphicFrameMkLst>
            <pc:docMk/>
            <pc:sldMk cId="155114744" sldId="2141410960"/>
            <ac:graphicFrameMk id="3" creationId="{BFE4F8CD-FEF6-060F-4507-914513E94431}"/>
          </ac:graphicFrameMkLst>
        </pc:graphicFrameChg>
      </pc:sldChg>
      <pc:sldChg chg="addSp delSp modSp mod">
        <pc:chgData name="Maria Tsadiri" userId="5df03e2e-915d-42b1-9f36-9236157f4c92" providerId="ADAL" clId="{FF1F871F-FFF7-4821-83C1-254116CBA66A}" dt="2026-03-06T15:00:21.573" v="70860" actId="1037"/>
        <pc:sldMkLst>
          <pc:docMk/>
          <pc:sldMk cId="2923902382" sldId="2147483646"/>
        </pc:sldMkLst>
        <pc:spChg chg="mod">
          <ac:chgData name="Maria Tsadiri" userId="5df03e2e-915d-42b1-9f36-9236157f4c92" providerId="ADAL" clId="{FF1F871F-FFF7-4821-83C1-254116CBA66A}" dt="2026-03-06T15:00:15.492" v="70849" actId="554"/>
          <ac:spMkLst>
            <pc:docMk/>
            <pc:sldMk cId="2923902382" sldId="2147483646"/>
            <ac:spMk id="5" creationId="{14CBDE76-2E35-D92F-4CE8-7BF9E7A868C3}"/>
          </ac:spMkLst>
        </pc:spChg>
        <pc:spChg chg="mod">
          <ac:chgData name="Maria Tsadiri" userId="5df03e2e-915d-42b1-9f36-9236157f4c92" providerId="ADAL" clId="{FF1F871F-FFF7-4821-83C1-254116CBA66A}" dt="2026-03-06T15:00:21.573" v="70860" actId="1037"/>
          <ac:spMkLst>
            <pc:docMk/>
            <pc:sldMk cId="2923902382" sldId="2147483646"/>
            <ac:spMk id="6" creationId="{B18DA5CB-4435-A945-0500-A839EDB4C903}"/>
          </ac:spMkLst>
        </pc:spChg>
        <pc:spChg chg="mod">
          <ac:chgData name="Maria Tsadiri" userId="5df03e2e-915d-42b1-9f36-9236157f4c92" providerId="ADAL" clId="{FF1F871F-FFF7-4821-83C1-254116CBA66A}" dt="2026-03-06T15:00:15.492" v="70849" actId="554"/>
          <ac:spMkLst>
            <pc:docMk/>
            <pc:sldMk cId="2923902382" sldId="2147483646"/>
            <ac:spMk id="7" creationId="{5200113E-8425-FB46-5A81-1A1CE2DDB8C6}"/>
          </ac:spMkLst>
        </pc:spChg>
        <pc:spChg chg="mod topLvl">
          <ac:chgData name="Maria Tsadiri" userId="5df03e2e-915d-42b1-9f36-9236157f4c92" providerId="ADAL" clId="{FF1F871F-FFF7-4821-83C1-254116CBA66A}" dt="2026-03-06T14:59:59.782" v="70836" actId="1037"/>
          <ac:spMkLst>
            <pc:docMk/>
            <pc:sldMk cId="2923902382" sldId="2147483646"/>
            <ac:spMk id="28" creationId="{E2B029E0-A621-1BD4-1A61-238A7C646821}"/>
          </ac:spMkLst>
        </pc:spChg>
        <pc:spChg chg="mod topLvl">
          <ac:chgData name="Maria Tsadiri" userId="5df03e2e-915d-42b1-9f36-9236157f4c92" providerId="ADAL" clId="{FF1F871F-FFF7-4821-83C1-254116CBA66A}" dt="2026-03-06T14:59:59.782" v="70836" actId="1037"/>
          <ac:spMkLst>
            <pc:docMk/>
            <pc:sldMk cId="2923902382" sldId="2147483646"/>
            <ac:spMk id="29" creationId="{3D615D47-573B-C477-B762-7A34C0F29D13}"/>
          </ac:spMkLst>
        </pc:spChg>
        <pc:spChg chg="mod topLvl">
          <ac:chgData name="Maria Tsadiri" userId="5df03e2e-915d-42b1-9f36-9236157f4c92" providerId="ADAL" clId="{FF1F871F-FFF7-4821-83C1-254116CBA66A}" dt="2026-03-06T14:59:59.782" v="70836" actId="1037"/>
          <ac:spMkLst>
            <pc:docMk/>
            <pc:sldMk cId="2923902382" sldId="2147483646"/>
            <ac:spMk id="39" creationId="{EE56DD76-6834-97C6-B188-8A3C9EDFED73}"/>
          </ac:spMkLst>
        </pc:spChg>
        <pc:spChg chg="mod topLvl">
          <ac:chgData name="Maria Tsadiri" userId="5df03e2e-915d-42b1-9f36-9236157f4c92" providerId="ADAL" clId="{FF1F871F-FFF7-4821-83C1-254116CBA66A}" dt="2026-03-06T14:59:59.782" v="70836" actId="1037"/>
          <ac:spMkLst>
            <pc:docMk/>
            <pc:sldMk cId="2923902382" sldId="2147483646"/>
            <ac:spMk id="40" creationId="{C6850E02-B6C0-5D8C-C0B5-6CBCA1699486}"/>
          </ac:spMkLst>
        </pc:spChg>
        <pc:spChg chg="mod topLvl">
          <ac:chgData name="Maria Tsadiri" userId="5df03e2e-915d-42b1-9f36-9236157f4c92" providerId="ADAL" clId="{FF1F871F-FFF7-4821-83C1-254116CBA66A}" dt="2026-03-06T14:59:59.782" v="70836" actId="1037"/>
          <ac:spMkLst>
            <pc:docMk/>
            <pc:sldMk cId="2923902382" sldId="2147483646"/>
            <ac:spMk id="44" creationId="{D59C7D72-6E77-BC75-A02C-DB21B7AF56B8}"/>
          </ac:spMkLst>
        </pc:spChg>
        <pc:spChg chg="mod topLvl">
          <ac:chgData name="Maria Tsadiri" userId="5df03e2e-915d-42b1-9f36-9236157f4c92" providerId="ADAL" clId="{FF1F871F-FFF7-4821-83C1-254116CBA66A}" dt="2026-03-06T14:59:59.782" v="70836" actId="1037"/>
          <ac:spMkLst>
            <pc:docMk/>
            <pc:sldMk cId="2923902382" sldId="2147483646"/>
            <ac:spMk id="45" creationId="{B7CBFDBC-4D38-2328-B822-CD5217935E37}"/>
          </ac:spMkLst>
        </pc:spChg>
        <pc:grpChg chg="add del mod">
          <ac:chgData name="Maria Tsadiri" userId="5df03e2e-915d-42b1-9f36-9236157f4c92" providerId="ADAL" clId="{FF1F871F-FFF7-4821-83C1-254116CBA66A}" dt="2026-03-06T14:57:03.518" v="70739" actId="165"/>
          <ac:grpSpMkLst>
            <pc:docMk/>
            <pc:sldMk cId="2923902382" sldId="2147483646"/>
            <ac:grpSpMk id="9" creationId="{940F801D-6836-8917-44D3-2AC51F5348B5}"/>
          </ac:grpSpMkLst>
        </pc:grpChg>
        <pc:grpChg chg="add del mod">
          <ac:chgData name="Maria Tsadiri" userId="5df03e2e-915d-42b1-9f36-9236157f4c92" providerId="ADAL" clId="{FF1F871F-FFF7-4821-83C1-254116CBA66A}" dt="2026-03-06T14:58:31.973" v="70798" actId="165"/>
          <ac:grpSpMkLst>
            <pc:docMk/>
            <pc:sldMk cId="2923902382" sldId="2147483646"/>
            <ac:grpSpMk id="10" creationId="{51E002CC-051C-AA5F-A349-BF0652B7D337}"/>
          </ac:grpSpMkLst>
        </pc:grpChg>
        <pc:grpChg chg="add del mod">
          <ac:chgData name="Maria Tsadiri" userId="5df03e2e-915d-42b1-9f36-9236157f4c92" providerId="ADAL" clId="{FF1F871F-FFF7-4821-83C1-254116CBA66A}" dt="2026-03-06T14:58:31.973" v="70798" actId="165"/>
          <ac:grpSpMkLst>
            <pc:docMk/>
            <pc:sldMk cId="2923902382" sldId="2147483646"/>
            <ac:grpSpMk id="11" creationId="{A2F4E594-AC93-8B91-A473-A46D9551AE48}"/>
          </ac:grpSpMkLst>
        </pc:grpChg>
        <pc:grpChg chg="add del mod">
          <ac:chgData name="Maria Tsadiri" userId="5df03e2e-915d-42b1-9f36-9236157f4c92" providerId="ADAL" clId="{FF1F871F-FFF7-4821-83C1-254116CBA66A}" dt="2026-03-06T14:58:31.973" v="70798" actId="165"/>
          <ac:grpSpMkLst>
            <pc:docMk/>
            <pc:sldMk cId="2923902382" sldId="2147483646"/>
            <ac:grpSpMk id="12" creationId="{53031F65-BD05-AE59-58C8-4D38F1D049E0}"/>
          </ac:grpSpMkLst>
        </pc:grpChg>
        <pc:grpChg chg="add mod">
          <ac:chgData name="Maria Tsadiri" userId="5df03e2e-915d-42b1-9f36-9236157f4c92" providerId="ADAL" clId="{FF1F871F-FFF7-4821-83C1-254116CBA66A}" dt="2026-03-06T14:59:59.782" v="70836" actId="1037"/>
          <ac:grpSpMkLst>
            <pc:docMk/>
            <pc:sldMk cId="2923902382" sldId="2147483646"/>
            <ac:grpSpMk id="13" creationId="{E079D8FF-490E-7B41-88ED-B99560007F12}"/>
          </ac:grpSpMkLst>
        </pc:grpChg>
        <pc:grpChg chg="add mod">
          <ac:chgData name="Maria Tsadiri" userId="5df03e2e-915d-42b1-9f36-9236157f4c92" providerId="ADAL" clId="{FF1F871F-FFF7-4821-83C1-254116CBA66A}" dt="2026-03-06T14:59:59.782" v="70836" actId="1037"/>
          <ac:grpSpMkLst>
            <pc:docMk/>
            <pc:sldMk cId="2923902382" sldId="2147483646"/>
            <ac:grpSpMk id="14" creationId="{80C11E10-1682-22E3-0F18-89E84E40A3C3}"/>
          </ac:grpSpMkLst>
        </pc:grpChg>
        <pc:grpChg chg="add mod">
          <ac:chgData name="Maria Tsadiri" userId="5df03e2e-915d-42b1-9f36-9236157f4c92" providerId="ADAL" clId="{FF1F871F-FFF7-4821-83C1-254116CBA66A}" dt="2026-03-06T14:59:59.782" v="70836" actId="1037"/>
          <ac:grpSpMkLst>
            <pc:docMk/>
            <pc:sldMk cId="2923902382" sldId="2147483646"/>
            <ac:grpSpMk id="15" creationId="{F340747F-D4B7-67AD-1334-154BE50C1711}"/>
          </ac:grpSpMkLst>
        </pc:grpChg>
      </pc:sldChg>
      <pc:sldChg chg="addSp delSp modSp new mod modClrScheme chgLayout">
        <pc:chgData name="Maria Tsadiri" userId="5df03e2e-915d-42b1-9f36-9236157f4c92" providerId="ADAL" clId="{FF1F871F-FFF7-4821-83C1-254116CBA66A}" dt="2026-03-06T11:18:54.666" v="67841"/>
        <pc:sldMkLst>
          <pc:docMk/>
          <pc:sldMk cId="2301581545" sldId="2147483647"/>
        </pc:sldMkLst>
        <pc:spChg chg="del mod ord">
          <ac:chgData name="Maria Tsadiri" userId="5df03e2e-915d-42b1-9f36-9236157f4c92" providerId="ADAL" clId="{FF1F871F-FFF7-4821-83C1-254116CBA66A}" dt="2026-03-06T08:38:43.588" v="32515" actId="700"/>
          <ac:spMkLst>
            <pc:docMk/>
            <pc:sldMk cId="2301581545" sldId="2147483647"/>
            <ac:spMk id="2" creationId="{AECA8B2B-1E5A-EB79-C20C-E59772543883}"/>
          </ac:spMkLst>
        </pc:spChg>
        <pc:spChg chg="del">
          <ac:chgData name="Maria Tsadiri" userId="5df03e2e-915d-42b1-9f36-9236157f4c92" providerId="ADAL" clId="{FF1F871F-FFF7-4821-83C1-254116CBA66A}" dt="2026-03-05T14:59:56.940" v="18111" actId="478"/>
          <ac:spMkLst>
            <pc:docMk/>
            <pc:sldMk cId="2301581545" sldId="2147483647"/>
            <ac:spMk id="3" creationId="{2BED184C-E0A7-C370-7B40-1A95BBDD2873}"/>
          </ac:spMkLst>
        </pc:spChg>
        <pc:spChg chg="add del mod ord">
          <ac:chgData name="Maria Tsadiri" userId="5df03e2e-915d-42b1-9f36-9236157f4c92" providerId="ADAL" clId="{FF1F871F-FFF7-4821-83C1-254116CBA66A}" dt="2026-03-06T08:38:46.159" v="32518" actId="478"/>
          <ac:spMkLst>
            <pc:docMk/>
            <pc:sldMk cId="2301581545" sldId="2147483647"/>
            <ac:spMk id="3" creationId="{FCB832A9-DD68-2E28-2253-CBA05868E158}"/>
          </ac:spMkLst>
        </pc:spChg>
        <pc:spChg chg="add mod ord">
          <ac:chgData name="Maria Tsadiri" userId="5df03e2e-915d-42b1-9f36-9236157f4c92" providerId="ADAL" clId="{FF1F871F-FFF7-4821-83C1-254116CBA66A}" dt="2026-03-06T08:41:36.630" v="33618"/>
          <ac:spMkLst>
            <pc:docMk/>
            <pc:sldMk cId="2301581545" sldId="2147483647"/>
            <ac:spMk id="4" creationId="{33034589-380D-074C-23DF-D5558B630EC9}"/>
          </ac:spMkLst>
        </pc:spChg>
        <pc:spChg chg="add del mod">
          <ac:chgData name="Maria Tsadiri" userId="5df03e2e-915d-42b1-9f36-9236157f4c92" providerId="ADAL" clId="{FF1F871F-FFF7-4821-83C1-254116CBA66A}" dt="2026-03-05T15:05:30.049" v="23750"/>
          <ac:spMkLst>
            <pc:docMk/>
            <pc:sldMk cId="2301581545" sldId="2147483647"/>
            <ac:spMk id="4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15:00:14.528" v="18475"/>
          <ac:spMkLst>
            <pc:docMk/>
            <pc:sldMk cId="2301581545" sldId="2147483647"/>
            <ac:spMk id="5" creationId="{322B5081-3828-FE2A-A603-224BFE36F680}"/>
          </ac:spMkLst>
        </pc:spChg>
        <pc:spChg chg="add mod ord">
          <ac:chgData name="Maria Tsadiri" userId="5df03e2e-915d-42b1-9f36-9236157f4c92" providerId="ADAL" clId="{FF1F871F-FFF7-4821-83C1-254116CBA66A}" dt="2026-03-06T08:41:36.630" v="33607" actId="208"/>
          <ac:spMkLst>
            <pc:docMk/>
            <pc:sldMk cId="2301581545" sldId="2147483647"/>
            <ac:spMk id="5" creationId="{C38F6A77-A558-C4C0-78E0-6135DC6E6586}"/>
          </ac:spMkLst>
        </pc:spChg>
        <pc:spChg chg="add del mod">
          <ac:chgData name="Maria Tsadiri" userId="5df03e2e-915d-42b1-9f36-9236157f4c92" providerId="ADAL" clId="{FF1F871F-FFF7-4821-83C1-254116CBA66A}" dt="2026-03-05T15:05:30.053" v="23753"/>
          <ac:spMkLst>
            <pc:docMk/>
            <pc:sldMk cId="2301581545" sldId="2147483647"/>
            <ac:spMk id="6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8:41:36.627" v="33599" actId="207"/>
          <ac:spMkLst>
            <pc:docMk/>
            <pc:sldMk cId="2301581545" sldId="2147483647"/>
            <ac:spMk id="6" creationId="{D22C8C6E-8366-930B-2C13-7437B3DB7386}"/>
          </ac:spMkLst>
        </pc:spChg>
        <pc:spChg chg="add del mod modVis">
          <ac:chgData name="Maria Tsadiri" userId="5df03e2e-915d-42b1-9f36-9236157f4c92" providerId="ADAL" clId="{FF1F871F-FFF7-4821-83C1-254116CBA66A}" dt="2026-03-06T08:41:36.614" v="33594" actId="962"/>
          <ac:spMkLst>
            <pc:docMk/>
            <pc:sldMk cId="2301581545" sldId="2147483647"/>
            <ac:spMk id="7" creationId="{02F0BD1F-7AA1-AEB2-51CA-EA44153D13D9}"/>
          </ac:spMkLst>
        </pc:spChg>
        <pc:spChg chg="add del mod">
          <ac:chgData name="Maria Tsadiri" userId="5df03e2e-915d-42b1-9f36-9236157f4c92" providerId="ADAL" clId="{FF1F871F-FFF7-4821-83C1-254116CBA66A}" dt="2026-03-05T15:05:30.054" v="23754"/>
          <ac:spMkLst>
            <pc:docMk/>
            <pc:sldMk cId="2301581545" sldId="2147483647"/>
            <ac:spMk id="7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15:05:30.054" v="23755"/>
          <ac:spMkLst>
            <pc:docMk/>
            <pc:sldMk cId="2301581545" sldId="2147483647"/>
            <ac:spMk id="8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15:05:30.056" v="23756"/>
          <ac:spMkLst>
            <pc:docMk/>
            <pc:sldMk cId="2301581545" sldId="2147483647"/>
            <ac:spMk id="9" creationId="{34BB78CB-1F63-1E38-1ED3-B93D7D922977}"/>
          </ac:spMkLst>
        </pc:spChg>
        <pc:spChg chg="add mod ord">
          <ac:chgData name="Maria Tsadiri" userId="5df03e2e-915d-42b1-9f36-9236157f4c92" providerId="ADAL" clId="{FF1F871F-FFF7-4821-83C1-254116CBA66A}" dt="2026-03-06T09:03:35.164" v="52237"/>
          <ac:spMkLst>
            <pc:docMk/>
            <pc:sldMk cId="2301581545" sldId="2147483647"/>
            <ac:spMk id="9" creationId="{4E8A2200-C0BC-E036-19B1-B90B040FA7FD}"/>
          </ac:spMkLst>
        </pc:spChg>
        <pc:spChg chg="add mod ord">
          <ac:chgData name="Maria Tsadiri" userId="5df03e2e-915d-42b1-9f36-9236157f4c92" providerId="ADAL" clId="{FF1F871F-FFF7-4821-83C1-254116CBA66A}" dt="2026-03-06T09:03:35.164" v="52239"/>
          <ac:spMkLst>
            <pc:docMk/>
            <pc:sldMk cId="2301581545" sldId="2147483647"/>
            <ac:spMk id="10" creationId="{423292B7-7515-648B-2D25-EAE8C7DBF500}"/>
          </ac:spMkLst>
        </pc:spChg>
        <pc:spChg chg="add mod">
          <ac:chgData name="Maria Tsadiri" userId="5df03e2e-915d-42b1-9f36-9236157f4c92" providerId="ADAL" clId="{FF1F871F-FFF7-4821-83C1-254116CBA66A}" dt="2026-03-06T09:03:35.163" v="52235"/>
          <ac:spMkLst>
            <pc:docMk/>
            <pc:sldMk cId="2301581545" sldId="2147483647"/>
            <ac:spMk id="11" creationId="{80DF4F1C-7D94-3A6B-391F-CF784D9B2AD5}"/>
          </ac:spMkLst>
        </pc:spChg>
        <pc:spChg chg="add del mod ord">
          <ac:chgData name="Maria Tsadiri" userId="5df03e2e-915d-42b1-9f36-9236157f4c92" providerId="ADAL" clId="{FF1F871F-FFF7-4821-83C1-254116CBA66A}" dt="2026-03-05T15:05:30.047" v="23749"/>
          <ac:spMkLst>
            <pc:docMk/>
            <pc:sldMk cId="2301581545" sldId="2147483647"/>
            <ac:spMk id="11" creationId="{8C0CA596-0306-720D-B971-4F691FA5504C}"/>
          </ac:spMkLst>
        </pc:spChg>
        <pc:spChg chg="add del mod modVis">
          <ac:chgData name="Maria Tsadiri" userId="5df03e2e-915d-42b1-9f36-9236157f4c92" providerId="ADAL" clId="{FF1F871F-FFF7-4821-83C1-254116CBA66A}" dt="2026-03-06T08:41:41.858" v="34090"/>
          <ac:spMkLst>
            <pc:docMk/>
            <pc:sldMk cId="2301581545" sldId="2147483647"/>
            <ac:spMk id="12" creationId="{81CE4D53-A4F8-FBF3-D10F-CD2C6FD1E1A2}"/>
          </ac:spMkLst>
        </pc:spChg>
        <pc:spChg chg="add del mod ord">
          <ac:chgData name="Maria Tsadiri" userId="5df03e2e-915d-42b1-9f36-9236157f4c92" providerId="ADAL" clId="{FF1F871F-FFF7-4821-83C1-254116CBA66A}" dt="2026-03-05T15:05:30.051" v="23752"/>
          <ac:spMkLst>
            <pc:docMk/>
            <pc:sldMk cId="2301581545" sldId="2147483647"/>
            <ac:spMk id="12" creationId="{9059F89C-DB0A-71C9-009B-DA7BBE10F155}"/>
          </ac:spMkLst>
        </pc:spChg>
        <pc:spChg chg="add del mod">
          <ac:chgData name="Maria Tsadiri" userId="5df03e2e-915d-42b1-9f36-9236157f4c92" providerId="ADAL" clId="{FF1F871F-FFF7-4821-83C1-254116CBA66A}" dt="2026-03-05T15:05:30.056" v="23757"/>
          <ac:spMkLst>
            <pc:docMk/>
            <pc:sldMk cId="2301581545" sldId="2147483647"/>
            <ac:spMk id="16" creationId="{6D4DECDC-DCD8-D59C-70F2-8C832B07E21F}"/>
          </ac:spMkLst>
        </pc:spChg>
        <pc:spChg chg="add del mod">
          <ac:chgData name="Maria Tsadiri" userId="5df03e2e-915d-42b1-9f36-9236157f4c92" providerId="ADAL" clId="{FF1F871F-FFF7-4821-83C1-254116CBA66A}" dt="2026-03-05T15:05:30.057" v="23758"/>
          <ac:spMkLst>
            <pc:docMk/>
            <pc:sldMk cId="2301581545" sldId="2147483647"/>
            <ac:spMk id="17" creationId="{C4DCF03A-1946-35AD-9328-A6D85AB7CF11}"/>
          </ac:spMkLst>
        </pc:spChg>
        <pc:spChg chg="add del mod">
          <ac:chgData name="Maria Tsadiri" userId="5df03e2e-915d-42b1-9f36-9236157f4c92" providerId="ADAL" clId="{FF1F871F-FFF7-4821-83C1-254116CBA66A}" dt="2026-03-05T15:05:30.058" v="23759"/>
          <ac:spMkLst>
            <pc:docMk/>
            <pc:sldMk cId="2301581545" sldId="2147483647"/>
            <ac:spMk id="18" creationId="{209FF512-B195-3EA4-EC71-AFE57C63F5E6}"/>
          </ac:spMkLst>
        </pc:spChg>
        <pc:spChg chg="add del mod">
          <ac:chgData name="Maria Tsadiri" userId="5df03e2e-915d-42b1-9f36-9236157f4c92" providerId="ADAL" clId="{FF1F871F-FFF7-4821-83C1-254116CBA66A}" dt="2026-03-05T15:05:30.059" v="23760"/>
          <ac:spMkLst>
            <pc:docMk/>
            <pc:sldMk cId="2301581545" sldId="2147483647"/>
            <ac:spMk id="19" creationId="{24C4A8EB-B269-1FF0-89C2-C414F864F140}"/>
          </ac:spMkLst>
        </pc:spChg>
        <pc:spChg chg="add del mod">
          <ac:chgData name="Maria Tsadiri" userId="5df03e2e-915d-42b1-9f36-9236157f4c92" providerId="ADAL" clId="{FF1F871F-FFF7-4821-83C1-254116CBA66A}" dt="2026-03-05T15:05:30.059" v="23761"/>
          <ac:spMkLst>
            <pc:docMk/>
            <pc:sldMk cId="2301581545" sldId="2147483647"/>
            <ac:spMk id="20" creationId="{2388FD5D-9481-8BBB-0C1D-74E1461EE7AF}"/>
          </ac:spMkLst>
        </pc:spChg>
        <pc:spChg chg="add mod ord">
          <ac:chgData name="Maria Tsadiri" userId="5df03e2e-915d-42b1-9f36-9236157f4c92" providerId="ADAL" clId="{FF1F871F-FFF7-4821-83C1-254116CBA66A}" dt="2026-03-06T11:18:54.631" v="67818" actId="948"/>
          <ac:spMkLst>
            <pc:docMk/>
            <pc:sldMk cId="2301581545" sldId="2147483647"/>
            <ac:spMk id="20" creationId="{AEC50AF0-D42F-055E-0F0A-84211A86277F}"/>
          </ac:spMkLst>
        </pc:spChg>
        <pc:spChg chg="add del mod">
          <ac:chgData name="Maria Tsadiri" userId="5df03e2e-915d-42b1-9f36-9236157f4c92" providerId="ADAL" clId="{FF1F871F-FFF7-4821-83C1-254116CBA66A}" dt="2026-03-05T15:05:30.060" v="23762"/>
          <ac:spMkLst>
            <pc:docMk/>
            <pc:sldMk cId="2301581545" sldId="2147483647"/>
            <ac:spMk id="21" creationId="{6318C3F7-845E-D133-6FDE-EF95F5E8F404}"/>
          </ac:spMkLst>
        </pc:spChg>
        <pc:spChg chg="add del mod modVis">
          <ac:chgData name="Maria Tsadiri" userId="5df03e2e-915d-42b1-9f36-9236157f4c92" providerId="ADAL" clId="{FF1F871F-FFF7-4821-83C1-254116CBA66A}" dt="2026-03-06T11:18:53.921" v="67814"/>
          <ac:spMkLst>
            <pc:docMk/>
            <pc:sldMk cId="2301581545" sldId="2147483647"/>
            <ac:spMk id="22" creationId="{23239666-7CD8-05BB-38AD-75333588787E}"/>
          </ac:spMkLst>
        </pc:spChg>
        <pc:spChg chg="add del mod">
          <ac:chgData name="Maria Tsadiri" userId="5df03e2e-915d-42b1-9f36-9236157f4c92" providerId="ADAL" clId="{FF1F871F-FFF7-4821-83C1-254116CBA66A}" dt="2026-03-05T15:05:30.061" v="23763"/>
          <ac:spMkLst>
            <pc:docMk/>
            <pc:sldMk cId="2301581545" sldId="2147483647"/>
            <ac:spMk id="22" creationId="{94F62CDB-6651-75CD-1B00-0A36E4FA2B8A}"/>
          </ac:spMkLst>
        </pc:spChg>
        <pc:spChg chg="add del mod">
          <ac:chgData name="Maria Tsadiri" userId="5df03e2e-915d-42b1-9f36-9236157f4c92" providerId="ADAL" clId="{FF1F871F-FFF7-4821-83C1-254116CBA66A}" dt="2026-03-05T15:05:30.062" v="23764"/>
          <ac:spMkLst>
            <pc:docMk/>
            <pc:sldMk cId="2301581545" sldId="2147483647"/>
            <ac:spMk id="23" creationId="{7F517EFB-E2E6-FBAE-B36C-153AF683D93C}"/>
          </ac:spMkLst>
        </pc:spChg>
        <pc:spChg chg="add del mod modVis">
          <ac:chgData name="Maria Tsadiri" userId="5df03e2e-915d-42b1-9f36-9236157f4c92" providerId="ADAL" clId="{FF1F871F-FFF7-4821-83C1-254116CBA66A}" dt="2026-03-06T11:18:54.661" v="67839"/>
          <ac:spMkLst>
            <pc:docMk/>
            <pc:sldMk cId="2301581545" sldId="2147483647"/>
            <ac:spMk id="23" creationId="{DA9151ED-6E43-E15D-D609-3F2C06835447}"/>
          </ac:spMkLst>
        </pc:spChg>
        <pc:spChg chg="add del mod">
          <ac:chgData name="Maria Tsadiri" userId="5df03e2e-915d-42b1-9f36-9236157f4c92" providerId="ADAL" clId="{FF1F871F-FFF7-4821-83C1-254116CBA66A}" dt="2026-03-05T15:05:30.063" v="23765"/>
          <ac:spMkLst>
            <pc:docMk/>
            <pc:sldMk cId="2301581545" sldId="2147483647"/>
            <ac:spMk id="24" creationId="{C3D731FB-E78D-69AF-37EB-9446CBBBCD47}"/>
          </ac:spMkLst>
        </pc:spChg>
        <pc:spChg chg="add del mod">
          <ac:chgData name="Maria Tsadiri" userId="5df03e2e-915d-42b1-9f36-9236157f4c92" providerId="ADAL" clId="{FF1F871F-FFF7-4821-83C1-254116CBA66A}" dt="2026-03-05T15:05:30.065" v="23766"/>
          <ac:spMkLst>
            <pc:docMk/>
            <pc:sldMk cId="2301581545" sldId="2147483647"/>
            <ac:spMk id="25" creationId="{5A134D19-5032-60C0-57B1-672F9CE79915}"/>
          </ac:spMkLst>
        </pc:spChg>
        <pc:spChg chg="add del mod">
          <ac:chgData name="Maria Tsadiri" userId="5df03e2e-915d-42b1-9f36-9236157f4c92" providerId="ADAL" clId="{FF1F871F-FFF7-4821-83C1-254116CBA66A}" dt="2026-03-05T15:05:30.066" v="23767"/>
          <ac:spMkLst>
            <pc:docMk/>
            <pc:sldMk cId="2301581545" sldId="2147483647"/>
            <ac:spMk id="26" creationId="{E2B9F394-F2AB-E3CD-D755-17191829EAE0}"/>
          </ac:spMkLst>
        </pc:spChg>
        <pc:spChg chg="add del mod modVis">
          <ac:chgData name="Maria Tsadiri" userId="5df03e2e-915d-42b1-9f36-9236157f4c92" providerId="ADAL" clId="{FF1F871F-FFF7-4821-83C1-254116CBA66A}" dt="2026-03-05T15:00:41.674" v="18925"/>
          <ac:spMkLst>
            <pc:docMk/>
            <pc:sldMk cId="2301581545" sldId="2147483647"/>
            <ac:spMk id="27" creationId="{DAF8279B-38D2-3547-5EFD-A70B12526F16}"/>
          </ac:spMkLst>
        </pc:spChg>
        <pc:spChg chg="add del mod modVis">
          <ac:chgData name="Maria Tsadiri" userId="5df03e2e-915d-42b1-9f36-9236157f4c92" providerId="ADAL" clId="{FF1F871F-FFF7-4821-83C1-254116CBA66A}" dt="2026-03-05T15:00:52.745" v="19011"/>
          <ac:spMkLst>
            <pc:docMk/>
            <pc:sldMk cId="2301581545" sldId="2147483647"/>
            <ac:spMk id="29" creationId="{E0A2FCD7-EB1C-DFC1-DE3B-32C2F58C4D95}"/>
          </ac:spMkLst>
        </pc:spChg>
        <pc:spChg chg="add del mod modVis">
          <ac:chgData name="Maria Tsadiri" userId="5df03e2e-915d-42b1-9f36-9236157f4c92" providerId="ADAL" clId="{FF1F871F-FFF7-4821-83C1-254116CBA66A}" dt="2026-03-05T15:01:04.511" v="19099"/>
          <ac:spMkLst>
            <pc:docMk/>
            <pc:sldMk cId="2301581545" sldId="2147483647"/>
            <ac:spMk id="31" creationId="{B5B59BC8-B7BE-ACFA-86C8-255B11464D1C}"/>
          </ac:spMkLst>
        </pc:spChg>
        <pc:spChg chg="add del mod">
          <ac:chgData name="Maria Tsadiri" userId="5df03e2e-915d-42b1-9f36-9236157f4c92" providerId="ADAL" clId="{FF1F871F-FFF7-4821-83C1-254116CBA66A}" dt="2026-03-05T15:01:20.052" v="19284"/>
          <ac:spMkLst>
            <pc:docMk/>
            <pc:sldMk cId="2301581545" sldId="2147483647"/>
            <ac:spMk id="34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15:01:18.323" v="19281"/>
          <ac:spMkLst>
            <pc:docMk/>
            <pc:sldMk cId="2301581545" sldId="2147483647"/>
            <ac:spMk id="35" creationId="{4E797F05-5897-F09F-D18F-9DC11758B78B}"/>
          </ac:spMkLst>
        </pc:spChg>
        <pc:spChg chg="add del mod modVis">
          <ac:chgData name="Maria Tsadiri" userId="5df03e2e-915d-42b1-9f36-9236157f4c92" providerId="ADAL" clId="{FF1F871F-FFF7-4821-83C1-254116CBA66A}" dt="2026-03-05T15:01:23.813" v="19811"/>
          <ac:spMkLst>
            <pc:docMk/>
            <pc:sldMk cId="2301581545" sldId="2147483647"/>
            <ac:spMk id="38" creationId="{B302ADB1-18B1-54AB-B609-2001BF17D563}"/>
          </ac:spMkLst>
        </pc:spChg>
        <pc:spChg chg="add del mod">
          <ac:chgData name="Maria Tsadiri" userId="5df03e2e-915d-42b1-9f36-9236157f4c92" providerId="ADAL" clId="{FF1F871F-FFF7-4821-83C1-254116CBA66A}" dt="2026-03-05T15:01:35.231" v="19923"/>
          <ac:spMkLst>
            <pc:docMk/>
            <pc:sldMk cId="2301581545" sldId="2147483647"/>
            <ac:spMk id="40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15:01:33.181" v="19920"/>
          <ac:spMkLst>
            <pc:docMk/>
            <pc:sldMk cId="2301581545" sldId="2147483647"/>
            <ac:spMk id="41" creationId="{62E451A8-FAAC-D7D4-A043-B1C85D4E5099}"/>
          </ac:spMkLst>
        </pc:spChg>
        <pc:spChg chg="add del mod modVis">
          <ac:chgData name="Maria Tsadiri" userId="5df03e2e-915d-42b1-9f36-9236157f4c92" providerId="ADAL" clId="{FF1F871F-FFF7-4821-83C1-254116CBA66A}" dt="2026-03-05T15:01:38.817" v="20366"/>
          <ac:spMkLst>
            <pc:docMk/>
            <pc:sldMk cId="2301581545" sldId="2147483647"/>
            <ac:spMk id="44" creationId="{781DF7C6-8A97-4537-D16C-0D2AB05264B3}"/>
          </ac:spMkLst>
        </pc:spChg>
        <pc:spChg chg="add del mod ord">
          <ac:chgData name="Maria Tsadiri" userId="5df03e2e-915d-42b1-9f36-9236157f4c92" providerId="ADAL" clId="{FF1F871F-FFF7-4821-83C1-254116CBA66A}" dt="2026-03-05T15:01:49.387" v="20681"/>
          <ac:spMkLst>
            <pc:docMk/>
            <pc:sldMk cId="2301581545" sldId="2147483647"/>
            <ac:spMk id="45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1:49.388" v="20683"/>
          <ac:spMkLst>
            <pc:docMk/>
            <pc:sldMk cId="2301581545" sldId="2147483647"/>
            <ac:spMk id="46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1:49.400" v="20699"/>
          <ac:spMkLst>
            <pc:docMk/>
            <pc:sldMk cId="2301581545" sldId="2147483647"/>
            <ac:spMk id="47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15:01:43.755" v="20498"/>
          <ac:spMkLst>
            <pc:docMk/>
            <pc:sldMk cId="2301581545" sldId="2147483647"/>
            <ac:spMk id="56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15:01:40.946" v="20495"/>
          <ac:spMkLst>
            <pc:docMk/>
            <pc:sldMk cId="2301581545" sldId="2147483647"/>
            <ac:spMk id="57" creationId="{8D95C551-B7BA-FDEC-5F41-B43F81A13028}"/>
          </ac:spMkLst>
        </pc:spChg>
        <pc:spChg chg="add del mod modVis">
          <ac:chgData name="Maria Tsadiri" userId="5df03e2e-915d-42b1-9f36-9236157f4c92" providerId="ADAL" clId="{FF1F871F-FFF7-4821-83C1-254116CBA66A}" dt="2026-03-05T15:01:49.451" v="20740"/>
          <ac:spMkLst>
            <pc:docMk/>
            <pc:sldMk cId="2301581545" sldId="2147483647"/>
            <ac:spMk id="60" creationId="{609B3CDB-7610-5321-2CD6-154C1E627284}"/>
          </ac:spMkLst>
        </pc:spChg>
        <pc:spChg chg="add del mod">
          <ac:chgData name="Maria Tsadiri" userId="5df03e2e-915d-42b1-9f36-9236157f4c92" providerId="ADAL" clId="{FF1F871F-FFF7-4821-83C1-254116CBA66A}" dt="2026-03-05T15:01:59.521" v="20852"/>
          <ac:spMkLst>
            <pc:docMk/>
            <pc:sldMk cId="2301581545" sldId="2147483647"/>
            <ac:spMk id="62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15:01:57.611" v="20849"/>
          <ac:spMkLst>
            <pc:docMk/>
            <pc:sldMk cId="2301581545" sldId="2147483647"/>
            <ac:spMk id="63" creationId="{7622DA7B-7508-BBBC-2A8D-207A939071DD}"/>
          </ac:spMkLst>
        </pc:spChg>
        <pc:spChg chg="add del mod modVis">
          <ac:chgData name="Maria Tsadiri" userId="5df03e2e-915d-42b1-9f36-9236157f4c92" providerId="ADAL" clId="{FF1F871F-FFF7-4821-83C1-254116CBA66A}" dt="2026-03-05T15:02:07.998" v="21295"/>
          <ac:spMkLst>
            <pc:docMk/>
            <pc:sldMk cId="2301581545" sldId="2147483647"/>
            <ac:spMk id="66" creationId="{D1A2D4E2-28C5-CDDB-BF0D-DFB088B54273}"/>
          </ac:spMkLst>
        </pc:spChg>
        <pc:spChg chg="add del mod ord">
          <ac:chgData name="Maria Tsadiri" userId="5df03e2e-915d-42b1-9f36-9236157f4c92" providerId="ADAL" clId="{FF1F871F-FFF7-4821-83C1-254116CBA66A}" dt="2026-03-05T15:02:59.714" v="23289"/>
          <ac:spMkLst>
            <pc:docMk/>
            <pc:sldMk cId="2301581545" sldId="2147483647"/>
            <ac:spMk id="67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2:59.715" v="23291"/>
          <ac:spMkLst>
            <pc:docMk/>
            <pc:sldMk cId="2301581545" sldId="2147483647"/>
            <ac:spMk id="68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2:13.596" v="21714"/>
          <ac:spMkLst>
            <pc:docMk/>
            <pc:sldMk cId="2301581545" sldId="2147483647"/>
            <ac:spMk id="69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2:47.040" v="22474"/>
          <ac:spMkLst>
            <pc:docMk/>
            <pc:sldMk cId="2301581545" sldId="2147483647"/>
            <ac:spMk id="78" creationId="{46AC61A5-06C6-86A9-C934-CA3155B792EE}"/>
          </ac:spMkLst>
        </pc:spChg>
        <pc:spChg chg="add del mod ord">
          <ac:chgData name="Maria Tsadiri" userId="5df03e2e-915d-42b1-9f36-9236157f4c92" providerId="ADAL" clId="{FF1F871F-FFF7-4821-83C1-254116CBA66A}" dt="2026-03-05T15:02:47.052" v="22489"/>
          <ac:spMkLst>
            <pc:docMk/>
            <pc:sldMk cId="2301581545" sldId="2147483647"/>
            <ac:spMk id="79" creationId="{ACC59A9F-6ED9-EC2B-8E79-99A6AFDF6452}"/>
          </ac:spMkLst>
        </pc:spChg>
        <pc:spChg chg="add del mod">
          <ac:chgData name="Maria Tsadiri" userId="5df03e2e-915d-42b1-9f36-9236157f4c92" providerId="ADAL" clId="{FF1F871F-FFF7-4821-83C1-254116CBA66A}" dt="2026-03-05T15:02:47.063" v="22503"/>
          <ac:spMkLst>
            <pc:docMk/>
            <pc:sldMk cId="2301581545" sldId="2147483647"/>
            <ac:spMk id="80" creationId="{32356944-518D-E8B6-E74D-46E3AAFCA70F}"/>
          </ac:spMkLst>
        </pc:spChg>
        <pc:spChg chg="add del mod ord">
          <ac:chgData name="Maria Tsadiri" userId="5df03e2e-915d-42b1-9f36-9236157f4c92" providerId="ADAL" clId="{FF1F871F-FFF7-4821-83C1-254116CBA66A}" dt="2026-03-05T15:02:59.716" v="23293"/>
          <ac:spMkLst>
            <pc:docMk/>
            <pc:sldMk cId="2301581545" sldId="2147483647"/>
            <ac:spMk id="81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15:02:13.657" v="21781"/>
          <ac:spMkLst>
            <pc:docMk/>
            <pc:sldMk cId="2301581545" sldId="2147483647"/>
            <ac:spMk id="82" creationId="{81AF3FDE-1834-7742-67C9-28AAA7D1A69A}"/>
          </ac:spMkLst>
        </pc:spChg>
        <pc:spChg chg="add del mod ord">
          <ac:chgData name="Maria Tsadiri" userId="5df03e2e-915d-42b1-9f36-9236157f4c92" providerId="ADAL" clId="{FF1F871F-FFF7-4821-83C1-254116CBA66A}" dt="2026-03-05T15:02:59.718" v="23295"/>
          <ac:spMkLst>
            <pc:docMk/>
            <pc:sldMk cId="2301581545" sldId="2147483647"/>
            <ac:spMk id="83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2:59.720" v="23299"/>
          <ac:spMkLst>
            <pc:docMk/>
            <pc:sldMk cId="2301581545" sldId="2147483647"/>
            <ac:spMk id="84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2:59.721" v="23301"/>
          <ac:spMkLst>
            <pc:docMk/>
            <pc:sldMk cId="2301581545" sldId="2147483647"/>
            <ac:spMk id="85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2:59.722" v="23303"/>
          <ac:spMkLst>
            <pc:docMk/>
            <pc:sldMk cId="2301581545" sldId="2147483647"/>
            <ac:spMk id="86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15:03:52.160" v="23661"/>
          <ac:spMkLst>
            <pc:docMk/>
            <pc:sldMk cId="2301581545" sldId="2147483647"/>
            <ac:spMk id="87" creationId="{34BB78CB-1F63-1E38-1ED3-B93D7D922977}"/>
          </ac:spMkLst>
        </pc:spChg>
        <pc:spChg chg="add mod ord">
          <ac:chgData name="Maria Tsadiri" userId="5df03e2e-915d-42b1-9f36-9236157f4c92" providerId="ADAL" clId="{FF1F871F-FFF7-4821-83C1-254116CBA66A}" dt="2026-03-05T15:02:36.804" v="22377"/>
          <ac:spMkLst>
            <pc:docMk/>
            <pc:sldMk cId="2301581545" sldId="2147483647"/>
            <ac:spMk id="89" creationId="{64E53F11-23F3-36AE-9FD1-0451ABB93915}"/>
          </ac:spMkLst>
        </pc:spChg>
        <pc:spChg chg="add mod ord">
          <ac:chgData name="Maria Tsadiri" userId="5df03e2e-915d-42b1-9f36-9236157f4c92" providerId="ADAL" clId="{FF1F871F-FFF7-4821-83C1-254116CBA66A}" dt="2026-03-05T15:02:36.804" v="22377"/>
          <ac:spMkLst>
            <pc:docMk/>
            <pc:sldMk cId="2301581545" sldId="2147483647"/>
            <ac:spMk id="90" creationId="{29AEDB57-24F1-D9AE-4BCF-9368949C4312}"/>
          </ac:spMkLst>
        </pc:spChg>
        <pc:spChg chg="add mod">
          <ac:chgData name="Maria Tsadiri" userId="5df03e2e-915d-42b1-9f36-9236157f4c92" providerId="ADAL" clId="{FF1F871F-FFF7-4821-83C1-254116CBA66A}" dt="2026-03-05T15:02:36.792" v="22356" actId="207"/>
          <ac:spMkLst>
            <pc:docMk/>
            <pc:sldMk cId="2301581545" sldId="2147483647"/>
            <ac:spMk id="91" creationId="{1BB5F389-82EE-DFCC-9623-8DE981B4F558}"/>
          </ac:spMkLst>
        </pc:spChg>
        <pc:spChg chg="add mod ord">
          <ac:chgData name="Maria Tsadiri" userId="5df03e2e-915d-42b1-9f36-9236157f4c92" providerId="ADAL" clId="{FF1F871F-FFF7-4821-83C1-254116CBA66A}" dt="2026-03-05T15:02:36.804" v="22377"/>
          <ac:spMkLst>
            <pc:docMk/>
            <pc:sldMk cId="2301581545" sldId="2147483647"/>
            <ac:spMk id="92" creationId="{220D8DFF-E085-2868-65C7-1FF7D9D64CC3}"/>
          </ac:spMkLst>
        </pc:spChg>
        <pc:spChg chg="add mod ord">
          <ac:chgData name="Maria Tsadiri" userId="5df03e2e-915d-42b1-9f36-9236157f4c92" providerId="ADAL" clId="{FF1F871F-FFF7-4821-83C1-254116CBA66A}" dt="2026-03-05T15:02:36.784" v="22343" actId="208"/>
          <ac:spMkLst>
            <pc:docMk/>
            <pc:sldMk cId="2301581545" sldId="2147483647"/>
            <ac:spMk id="93" creationId="{594963A8-85FD-6079-AF06-1F351F49923C}"/>
          </ac:spMkLst>
        </pc:spChg>
        <pc:spChg chg="add mod">
          <ac:chgData name="Maria Tsadiri" userId="5df03e2e-915d-42b1-9f36-9236157f4c92" providerId="ADAL" clId="{FF1F871F-FFF7-4821-83C1-254116CBA66A}" dt="2026-03-05T15:02:36.780" v="22335" actId="207"/>
          <ac:spMkLst>
            <pc:docMk/>
            <pc:sldMk cId="2301581545" sldId="2147483647"/>
            <ac:spMk id="94" creationId="{5F9F7DA6-1073-688B-9768-FCD4A6C41FD1}"/>
          </ac:spMkLst>
        </pc:spChg>
        <pc:spChg chg="add mod">
          <ac:chgData name="Maria Tsadiri" userId="5df03e2e-915d-42b1-9f36-9236157f4c92" providerId="ADAL" clId="{FF1F871F-FFF7-4821-83C1-254116CBA66A}" dt="2026-03-05T15:02:36.804" v="22377"/>
          <ac:spMkLst>
            <pc:docMk/>
            <pc:sldMk cId="2301581545" sldId="2147483647"/>
            <ac:spMk id="95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15:02:36.752" v="22303" actId="962"/>
          <ac:spMkLst>
            <pc:docMk/>
            <pc:sldMk cId="2301581545" sldId="2147483647"/>
            <ac:spMk id="96" creationId="{E9B99F90-597C-B1E9-AA63-5C046FF45A31}"/>
          </ac:spMkLst>
        </pc:spChg>
        <pc:spChg chg="add mod ord">
          <ac:chgData name="Maria Tsadiri" userId="5df03e2e-915d-42b1-9f36-9236157f4c92" providerId="ADAL" clId="{FF1F871F-FFF7-4821-83C1-254116CBA66A}" dt="2026-03-05T15:02:36.746" v="22293" actId="139"/>
          <ac:spMkLst>
            <pc:docMk/>
            <pc:sldMk cId="2301581545" sldId="2147483647"/>
            <ac:spMk id="97" creationId="{34BB78CB-1F63-1E38-1ED3-B93D7D922977}"/>
          </ac:spMkLst>
        </pc:spChg>
        <pc:spChg chg="add mod ord">
          <ac:chgData name="Maria Tsadiri" userId="5df03e2e-915d-42b1-9f36-9236157f4c92" providerId="ADAL" clId="{FF1F871F-FFF7-4821-83C1-254116CBA66A}" dt="2026-03-05T15:02:36.723" v="22266" actId="139"/>
          <ac:spMkLst>
            <pc:docMk/>
            <pc:sldMk cId="2301581545" sldId="2147483647"/>
            <ac:spMk id="98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15:02:47.629" v="22925"/>
          <ac:spMkLst>
            <pc:docMk/>
            <pc:sldMk cId="2301581545" sldId="2147483647"/>
            <ac:spMk id="100" creationId="{5C731FDB-98E9-A55B-2978-1870739F11BA}"/>
          </ac:spMkLst>
        </pc:spChg>
        <pc:spChg chg="add del mod ord">
          <ac:chgData name="Maria Tsadiri" userId="5df03e2e-915d-42b1-9f36-9236157f4c92" providerId="ADAL" clId="{FF1F871F-FFF7-4821-83C1-254116CBA66A}" dt="2026-03-05T15:05:30.090" v="23772"/>
          <ac:spMkLst>
            <pc:docMk/>
            <pc:sldMk cId="2301581545" sldId="2147483647"/>
            <ac:spMk id="101" creationId="{3DF5C0E9-018E-95CD-B638-2A0F2AE5F5F5}"/>
          </ac:spMkLst>
        </pc:spChg>
        <pc:spChg chg="add del mod ord">
          <ac:chgData name="Maria Tsadiri" userId="5df03e2e-915d-42b1-9f36-9236157f4c92" providerId="ADAL" clId="{FF1F871F-FFF7-4821-83C1-254116CBA66A}" dt="2026-03-05T15:05:30.088" v="23770"/>
          <ac:spMkLst>
            <pc:docMk/>
            <pc:sldMk cId="2301581545" sldId="2147483647"/>
            <ac:spMk id="102" creationId="{944B7C81-85D1-C452-2895-B5F445433A5C}"/>
          </ac:spMkLst>
        </pc:spChg>
        <pc:spChg chg="add del mod">
          <ac:chgData name="Maria Tsadiri" userId="5df03e2e-915d-42b1-9f36-9236157f4c92" providerId="ADAL" clId="{FF1F871F-FFF7-4821-83C1-254116CBA66A}" dt="2026-03-05T15:05:30.086" v="23768"/>
          <ac:spMkLst>
            <pc:docMk/>
            <pc:sldMk cId="2301581545" sldId="2147483647"/>
            <ac:spMk id="103" creationId="{688CADC7-AAFA-1F71-2291-B9732F629562}"/>
          </ac:spMkLst>
        </pc:spChg>
        <pc:spChg chg="add del mod">
          <ac:chgData name="Maria Tsadiri" userId="5df03e2e-915d-42b1-9f36-9236157f4c92" providerId="ADAL" clId="{FF1F871F-FFF7-4821-83C1-254116CBA66A}" dt="2026-03-05T15:02:57.087" v="23059"/>
          <ac:spMkLst>
            <pc:docMk/>
            <pc:sldMk cId="2301581545" sldId="2147483647"/>
            <ac:spMk id="105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15:02:55.418" v="23056"/>
          <ac:spMkLst>
            <pc:docMk/>
            <pc:sldMk cId="2301581545" sldId="2147483647"/>
            <ac:spMk id="106" creationId="{06470E63-61C6-49A5-4D58-15475DC64FAF}"/>
          </ac:spMkLst>
        </pc:spChg>
        <pc:spChg chg="add del mod modVis">
          <ac:chgData name="Maria Tsadiri" userId="5df03e2e-915d-42b1-9f36-9236157f4c92" providerId="ADAL" clId="{FF1F871F-FFF7-4821-83C1-254116CBA66A}" dt="2026-03-05T15:02:59.765" v="23348"/>
          <ac:spMkLst>
            <pc:docMk/>
            <pc:sldMk cId="2301581545" sldId="2147483647"/>
            <ac:spMk id="109" creationId="{261A6D03-9AAE-41B9-5CE7-B3C54BB40D9E}"/>
          </ac:spMkLst>
        </pc:spChg>
        <pc:spChg chg="add del mod">
          <ac:chgData name="Maria Tsadiri" userId="5df03e2e-915d-42b1-9f36-9236157f4c92" providerId="ADAL" clId="{FF1F871F-FFF7-4821-83C1-254116CBA66A}" dt="2026-03-05T15:03:13.684" v="23466"/>
          <ac:spMkLst>
            <pc:docMk/>
            <pc:sldMk cId="2301581545" sldId="2147483647"/>
            <ac:spMk id="111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15:03:12.399" v="23463"/>
          <ac:spMkLst>
            <pc:docMk/>
            <pc:sldMk cId="2301581545" sldId="2147483647"/>
            <ac:spMk id="112" creationId="{99DF6CDE-5CF5-6548-2945-81D5713D0F20}"/>
          </ac:spMkLst>
        </pc:spChg>
        <pc:spChg chg="add del mod">
          <ac:chgData name="Maria Tsadiri" userId="5df03e2e-915d-42b1-9f36-9236157f4c92" providerId="ADAL" clId="{FF1F871F-FFF7-4821-83C1-254116CBA66A}" dt="2026-03-05T15:03:51.802" v="23621"/>
          <ac:spMkLst>
            <pc:docMk/>
            <pc:sldMk cId="2301581545" sldId="2147483647"/>
            <ac:spMk id="115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15:03:49.917" v="23618"/>
          <ac:spMkLst>
            <pc:docMk/>
            <pc:sldMk cId="2301581545" sldId="2147483647"/>
            <ac:spMk id="116" creationId="{A3021BC9-7C90-AA8D-4A22-060C225B393A}"/>
          </ac:spMkLst>
        </pc:spChg>
        <pc:spChg chg="add del mod">
          <ac:chgData name="Maria Tsadiri" userId="5df03e2e-915d-42b1-9f36-9236157f4c92" providerId="ADAL" clId="{FF1F871F-FFF7-4821-83C1-254116CBA66A}" dt="2026-03-05T15:06:25.122" v="25545"/>
          <ac:spMkLst>
            <pc:docMk/>
            <pc:sldMk cId="2301581545" sldId="2147483647"/>
            <ac:spMk id="122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15:05:35.109" v="24596"/>
          <ac:spMkLst>
            <pc:docMk/>
            <pc:sldMk cId="2301581545" sldId="2147483647"/>
            <ac:spMk id="123" creationId="{36B0DF0A-159F-D167-551E-558BB0E48881}"/>
          </ac:spMkLst>
        </pc:spChg>
        <pc:spChg chg="add del mod">
          <ac:chgData name="Maria Tsadiri" userId="5df03e2e-915d-42b1-9f36-9236157f4c92" providerId="ADAL" clId="{FF1F871F-FFF7-4821-83C1-254116CBA66A}" dt="2026-03-05T15:06:25.123" v="25546"/>
          <ac:spMkLst>
            <pc:docMk/>
            <pc:sldMk cId="2301581545" sldId="2147483647"/>
            <ac:spMk id="124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15:06:25.125" v="25547"/>
          <ac:spMkLst>
            <pc:docMk/>
            <pc:sldMk cId="2301581545" sldId="2147483647"/>
            <ac:spMk id="125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15:06:25.127" v="25548"/>
          <ac:spMkLst>
            <pc:docMk/>
            <pc:sldMk cId="2301581545" sldId="2147483647"/>
            <ac:spMk id="126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15:06:25.129" v="25549"/>
          <ac:spMkLst>
            <pc:docMk/>
            <pc:sldMk cId="2301581545" sldId="2147483647"/>
            <ac:spMk id="127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15:06:25.131" v="25550"/>
          <ac:spMkLst>
            <pc:docMk/>
            <pc:sldMk cId="2301581545" sldId="2147483647"/>
            <ac:spMk id="128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15:06:25.131" v="25551"/>
          <ac:spMkLst>
            <pc:docMk/>
            <pc:sldMk cId="2301581545" sldId="2147483647"/>
            <ac:spMk id="129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15:06:25.132" v="25552"/>
          <ac:spMkLst>
            <pc:docMk/>
            <pc:sldMk cId="2301581545" sldId="2147483647"/>
            <ac:spMk id="130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15:06:25.133" v="25553"/>
          <ac:spMkLst>
            <pc:docMk/>
            <pc:sldMk cId="2301581545" sldId="2147483647"/>
            <ac:spMk id="131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15:06:25.134" v="25554"/>
          <ac:spMkLst>
            <pc:docMk/>
            <pc:sldMk cId="2301581545" sldId="2147483647"/>
            <ac:spMk id="132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15:06:25.135" v="25555"/>
          <ac:spMkLst>
            <pc:docMk/>
            <pc:sldMk cId="2301581545" sldId="2147483647"/>
            <ac:spMk id="133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15:06:25.137" v="25556"/>
          <ac:spMkLst>
            <pc:docMk/>
            <pc:sldMk cId="2301581545" sldId="2147483647"/>
            <ac:spMk id="134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15:06:25.138" v="25557"/>
          <ac:spMkLst>
            <pc:docMk/>
            <pc:sldMk cId="2301581545" sldId="2147483647"/>
            <ac:spMk id="135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15:06:25.139" v="25558"/>
          <ac:spMkLst>
            <pc:docMk/>
            <pc:sldMk cId="2301581545" sldId="2147483647"/>
            <ac:spMk id="136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15:06:25.092" v="25522"/>
          <ac:spMkLst>
            <pc:docMk/>
            <pc:sldMk cId="2301581545" sldId="2147483647"/>
            <ac:spMk id="138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15:05:42.567" v="25517"/>
          <ac:spMkLst>
            <pc:docMk/>
            <pc:sldMk cId="2301581545" sldId="2147483647"/>
            <ac:spMk id="139" creationId="{B8EEFC82-5626-0AC0-BE4E-9B2B9E2648A2}"/>
          </ac:spMkLst>
        </pc:spChg>
        <pc:spChg chg="add del mod">
          <ac:chgData name="Maria Tsadiri" userId="5df03e2e-915d-42b1-9f36-9236157f4c92" providerId="ADAL" clId="{FF1F871F-FFF7-4821-83C1-254116CBA66A}" dt="2026-03-05T15:06:25.099" v="25525"/>
          <ac:spMkLst>
            <pc:docMk/>
            <pc:sldMk cId="2301581545" sldId="2147483647"/>
            <ac:spMk id="140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6:25.168" v="25563"/>
          <ac:spMkLst>
            <pc:docMk/>
            <pc:sldMk cId="2301581545" sldId="2147483647"/>
            <ac:spMk id="141" creationId="{A2319995-2293-EE33-74E3-2ADEB371811D}"/>
          </ac:spMkLst>
        </pc:spChg>
        <pc:spChg chg="add del mod ord">
          <ac:chgData name="Maria Tsadiri" userId="5df03e2e-915d-42b1-9f36-9236157f4c92" providerId="ADAL" clId="{FF1F871F-FFF7-4821-83C1-254116CBA66A}" dt="2026-03-05T15:06:25.165" v="25561"/>
          <ac:spMkLst>
            <pc:docMk/>
            <pc:sldMk cId="2301581545" sldId="2147483647"/>
            <ac:spMk id="142" creationId="{BA8FCD40-B818-E651-D4B7-50F05E47215F}"/>
          </ac:spMkLst>
        </pc:spChg>
        <pc:spChg chg="add del mod">
          <ac:chgData name="Maria Tsadiri" userId="5df03e2e-915d-42b1-9f36-9236157f4c92" providerId="ADAL" clId="{FF1F871F-FFF7-4821-83C1-254116CBA66A}" dt="2026-03-05T15:06:25.161" v="25559"/>
          <ac:spMkLst>
            <pc:docMk/>
            <pc:sldMk cId="2301581545" sldId="2147483647"/>
            <ac:spMk id="143" creationId="{AEA8EAA2-FB9F-46B0-0DE1-87B0AA28B2D7}"/>
          </ac:spMkLst>
        </pc:spChg>
        <pc:spChg chg="add del mod">
          <ac:chgData name="Maria Tsadiri" userId="5df03e2e-915d-42b1-9f36-9236157f4c92" providerId="ADAL" clId="{FF1F871F-FFF7-4821-83C1-254116CBA66A}" dt="2026-03-05T15:06:25.100" v="25526"/>
          <ac:spMkLst>
            <pc:docMk/>
            <pc:sldMk cId="2301581545" sldId="2147483647"/>
            <ac:spMk id="144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6:25.102" v="25528"/>
          <ac:spMkLst>
            <pc:docMk/>
            <pc:sldMk cId="2301581545" sldId="2147483647"/>
            <ac:spMk id="145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6:25.106" v="25530"/>
          <ac:spMkLst>
            <pc:docMk/>
            <pc:sldMk cId="2301581545" sldId="2147483647"/>
            <ac:spMk id="146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6:25.108" v="25532"/>
          <ac:spMkLst>
            <pc:docMk/>
            <pc:sldMk cId="2301581545" sldId="2147483647"/>
            <ac:spMk id="147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6:25.110" v="25534"/>
          <ac:spMkLst>
            <pc:docMk/>
            <pc:sldMk cId="2301581545" sldId="2147483647"/>
            <ac:spMk id="148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6:25.112" v="25536"/>
          <ac:spMkLst>
            <pc:docMk/>
            <pc:sldMk cId="2301581545" sldId="2147483647"/>
            <ac:spMk id="149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6:25.115" v="25538"/>
          <ac:spMkLst>
            <pc:docMk/>
            <pc:sldMk cId="2301581545" sldId="2147483647"/>
            <ac:spMk id="150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6:25.116" v="25540"/>
          <ac:spMkLst>
            <pc:docMk/>
            <pc:sldMk cId="2301581545" sldId="2147483647"/>
            <ac:spMk id="151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6:25.119" v="25542"/>
          <ac:spMkLst>
            <pc:docMk/>
            <pc:sldMk cId="2301581545" sldId="2147483647"/>
            <ac:spMk id="152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6:25.121" v="25544"/>
          <ac:spMkLst>
            <pc:docMk/>
            <pc:sldMk cId="2301581545" sldId="2147483647"/>
            <ac:spMk id="153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6:25.085" v="25521"/>
          <ac:spMkLst>
            <pc:docMk/>
            <pc:sldMk cId="2301581545" sldId="2147483647"/>
            <ac:spMk id="155" creationId="{25D03BB2-BF24-E7E3-43C0-2200EA7EA25B}"/>
          </ac:spMkLst>
        </pc:spChg>
        <pc:spChg chg="add del mod ord">
          <ac:chgData name="Maria Tsadiri" userId="5df03e2e-915d-42b1-9f36-9236157f4c92" providerId="ADAL" clId="{FF1F871F-FFF7-4821-83C1-254116CBA66A}" dt="2026-03-05T15:06:25.097" v="25524"/>
          <ac:spMkLst>
            <pc:docMk/>
            <pc:sldMk cId="2301581545" sldId="2147483647"/>
            <ac:spMk id="156" creationId="{8A1F36DE-0930-9AF3-0133-95298A0999EC}"/>
          </ac:spMkLst>
        </pc:spChg>
        <pc:spChg chg="add mod">
          <ac:chgData name="Maria Tsadiri" userId="5df03e2e-915d-42b1-9f36-9236157f4c92" providerId="ADAL" clId="{FF1F871F-FFF7-4821-83C1-254116CBA66A}" dt="2026-03-06T09:03:35.165" v="52240"/>
          <ac:spMkLst>
            <pc:docMk/>
            <pc:sldMk cId="2301581545" sldId="2147483647"/>
            <ac:spMk id="158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15:06:44.454" v="26389"/>
          <ac:spMkLst>
            <pc:docMk/>
            <pc:sldMk cId="2301581545" sldId="2147483647"/>
            <ac:spMk id="159" creationId="{0700A6C0-8034-351C-6FAD-B239F129A788}"/>
          </ac:spMkLst>
        </pc:spChg>
        <pc:spChg chg="add mod">
          <ac:chgData name="Maria Tsadiri" userId="5df03e2e-915d-42b1-9f36-9236157f4c92" providerId="ADAL" clId="{FF1F871F-FFF7-4821-83C1-254116CBA66A}" dt="2026-03-06T09:03:35.165" v="52241"/>
          <ac:spMkLst>
            <pc:docMk/>
            <pc:sldMk cId="2301581545" sldId="2147483647"/>
            <ac:spMk id="160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3:35.166" v="52242"/>
          <ac:spMkLst>
            <pc:docMk/>
            <pc:sldMk cId="2301581545" sldId="2147483647"/>
            <ac:spMk id="161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3:35.166" v="52243"/>
          <ac:spMkLst>
            <pc:docMk/>
            <pc:sldMk cId="2301581545" sldId="2147483647"/>
            <ac:spMk id="162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3:35.166" v="52244"/>
          <ac:spMkLst>
            <pc:docMk/>
            <pc:sldMk cId="2301581545" sldId="2147483647"/>
            <ac:spMk id="163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3:35.167" v="52245"/>
          <ac:spMkLst>
            <pc:docMk/>
            <pc:sldMk cId="2301581545" sldId="2147483647"/>
            <ac:spMk id="164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3:35.167" v="52246"/>
          <ac:spMkLst>
            <pc:docMk/>
            <pc:sldMk cId="2301581545" sldId="2147483647"/>
            <ac:spMk id="165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3:35.168" v="52247"/>
          <ac:spMkLst>
            <pc:docMk/>
            <pc:sldMk cId="2301581545" sldId="2147483647"/>
            <ac:spMk id="166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3:35.168" v="52248"/>
          <ac:spMkLst>
            <pc:docMk/>
            <pc:sldMk cId="2301581545" sldId="2147483647"/>
            <ac:spMk id="167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3:35.168" v="52249"/>
          <ac:spMkLst>
            <pc:docMk/>
            <pc:sldMk cId="2301581545" sldId="2147483647"/>
            <ac:spMk id="168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3:35.169" v="52250"/>
          <ac:spMkLst>
            <pc:docMk/>
            <pc:sldMk cId="2301581545" sldId="2147483647"/>
            <ac:spMk id="169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3:35.170" v="52251"/>
          <ac:spMkLst>
            <pc:docMk/>
            <pc:sldMk cId="2301581545" sldId="2147483647"/>
            <ac:spMk id="170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3:35.170" v="52252"/>
          <ac:spMkLst>
            <pc:docMk/>
            <pc:sldMk cId="2301581545" sldId="2147483647"/>
            <ac:spMk id="171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6T09:03:35.171" v="52253"/>
          <ac:spMkLst>
            <pc:docMk/>
            <pc:sldMk cId="2301581545" sldId="2147483647"/>
            <ac:spMk id="172" creationId="{34BB78CB-1F63-1E38-1ED3-B93D7D922977}"/>
          </ac:spMkLst>
        </pc:spChg>
        <pc:spChg chg="add del mod">
          <ac:chgData name="Maria Tsadiri" userId="5df03e2e-915d-42b1-9f36-9236157f4c92" providerId="ADAL" clId="{FF1F871F-FFF7-4821-83C1-254116CBA66A}" dt="2026-03-05T15:07:26.254" v="27442"/>
          <ac:spMkLst>
            <pc:docMk/>
            <pc:sldMk cId="2301581545" sldId="2147483647"/>
            <ac:spMk id="174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15:06:52.163" v="27308"/>
          <ac:spMkLst>
            <pc:docMk/>
            <pc:sldMk cId="2301581545" sldId="2147483647"/>
            <ac:spMk id="175" creationId="{3E9FCBCB-3F2E-85E3-F2B3-81061B22BA7E}"/>
          </ac:spMkLst>
        </pc:spChg>
        <pc:spChg chg="add del mod">
          <ac:chgData name="Maria Tsadiri" userId="5df03e2e-915d-42b1-9f36-9236157f4c92" providerId="ADAL" clId="{FF1F871F-FFF7-4821-83C1-254116CBA66A}" dt="2026-03-05T15:08:29.158" v="28576"/>
          <ac:spMkLst>
            <pc:docMk/>
            <pc:sldMk cId="2301581545" sldId="2147483647"/>
            <ac:spMk id="176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7:32.464" v="27636"/>
          <ac:spMkLst>
            <pc:docMk/>
            <pc:sldMk cId="2301581545" sldId="2147483647"/>
            <ac:spMk id="177" creationId="{646C9744-0FA5-E1CC-9BE4-072D3DF6D85E}"/>
          </ac:spMkLst>
        </pc:spChg>
        <pc:spChg chg="add del mod ord">
          <ac:chgData name="Maria Tsadiri" userId="5df03e2e-915d-42b1-9f36-9236157f4c92" providerId="ADAL" clId="{FF1F871F-FFF7-4821-83C1-254116CBA66A}" dt="2026-03-05T15:07:32.476" v="27651"/>
          <ac:spMkLst>
            <pc:docMk/>
            <pc:sldMk cId="2301581545" sldId="2147483647"/>
            <ac:spMk id="178" creationId="{0BE26F66-0258-8E21-6A41-9BE5E71C3AF8}"/>
          </ac:spMkLst>
        </pc:spChg>
        <pc:spChg chg="add del mod">
          <ac:chgData name="Maria Tsadiri" userId="5df03e2e-915d-42b1-9f36-9236157f4c92" providerId="ADAL" clId="{FF1F871F-FFF7-4821-83C1-254116CBA66A}" dt="2026-03-05T15:07:32.486" v="27665"/>
          <ac:spMkLst>
            <pc:docMk/>
            <pc:sldMk cId="2301581545" sldId="2147483647"/>
            <ac:spMk id="179" creationId="{94AA0EAC-B29E-CBBC-DCF9-80FC00A1FD23}"/>
          </ac:spMkLst>
        </pc:spChg>
        <pc:spChg chg="add mod">
          <ac:chgData name="Maria Tsadiri" userId="5df03e2e-915d-42b1-9f36-9236157f4c92" providerId="ADAL" clId="{FF1F871F-FFF7-4821-83C1-254116CBA66A}" dt="2026-03-06T09:03:35.171" v="52254"/>
          <ac:spMkLst>
            <pc:docMk/>
            <pc:sldMk cId="2301581545" sldId="2147483647"/>
            <ac:spMk id="180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7:26.258" v="27444"/>
          <ac:spMkLst>
            <pc:docMk/>
            <pc:sldMk cId="2301581545" sldId="2147483647"/>
            <ac:spMk id="181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7:26.261" v="27446"/>
          <ac:spMkLst>
            <pc:docMk/>
            <pc:sldMk cId="2301581545" sldId="2147483647"/>
            <ac:spMk id="182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7:26.263" v="27448"/>
          <ac:spMkLst>
            <pc:docMk/>
            <pc:sldMk cId="2301581545" sldId="2147483647"/>
            <ac:spMk id="183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7:26.265" v="27450"/>
          <ac:spMkLst>
            <pc:docMk/>
            <pc:sldMk cId="2301581545" sldId="2147483647"/>
            <ac:spMk id="184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7:26.267" v="27452"/>
          <ac:spMkLst>
            <pc:docMk/>
            <pc:sldMk cId="2301581545" sldId="2147483647"/>
            <ac:spMk id="185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7:26.268" v="27454"/>
          <ac:spMkLst>
            <pc:docMk/>
            <pc:sldMk cId="2301581545" sldId="2147483647"/>
            <ac:spMk id="186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7:26.269" v="27456"/>
          <ac:spMkLst>
            <pc:docMk/>
            <pc:sldMk cId="2301581545" sldId="2147483647"/>
            <ac:spMk id="187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7:26.271" v="27458"/>
          <ac:spMkLst>
            <pc:docMk/>
            <pc:sldMk cId="2301581545" sldId="2147483647"/>
            <ac:spMk id="188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7:16.022" v="27360"/>
          <ac:spMkLst>
            <pc:docMk/>
            <pc:sldMk cId="2301581545" sldId="2147483647"/>
            <ac:spMk id="189" creationId="{34BB78CB-1F63-1E38-1ED3-B93D7D922977}"/>
          </ac:spMkLst>
        </pc:spChg>
        <pc:spChg chg="add del mod ord">
          <ac:chgData name="Maria Tsadiri" userId="5df03e2e-915d-42b1-9f36-9236157f4c92" providerId="ADAL" clId="{FF1F871F-FFF7-4821-83C1-254116CBA66A}" dt="2026-03-05T15:07:26.248" v="27441"/>
          <ac:spMkLst>
            <pc:docMk/>
            <pc:sldMk cId="2301581545" sldId="2147483647"/>
            <ac:spMk id="191" creationId="{D269A377-D18D-EF5D-2489-CBEF463F1139}"/>
          </ac:spMkLst>
        </pc:spChg>
        <pc:spChg chg="add del mod ord">
          <ac:chgData name="Maria Tsadiri" userId="5df03e2e-915d-42b1-9f36-9236157f4c92" providerId="ADAL" clId="{FF1F871F-FFF7-4821-83C1-254116CBA66A}" dt="2026-03-05T15:08:29.154" v="28575"/>
          <ac:spMkLst>
            <pc:docMk/>
            <pc:sldMk cId="2301581545" sldId="2147483647"/>
            <ac:spMk id="192" creationId="{74A06448-8244-775D-BE9F-82BD5849822E}"/>
          </ac:spMkLst>
        </pc:spChg>
        <pc:spChg chg="add del mod ord">
          <ac:chgData name="Maria Tsadiri" userId="5df03e2e-915d-42b1-9f36-9236157f4c92" providerId="ADAL" clId="{FF1F871F-FFF7-4821-83C1-254116CBA66A}" dt="2026-03-05T15:07:32.502" v="27681"/>
          <ac:spMkLst>
            <pc:docMk/>
            <pc:sldMk cId="2301581545" sldId="2147483647"/>
            <ac:spMk id="195" creationId="{34BB78CB-1F63-1E38-1ED3-B93D7D922977}"/>
          </ac:spMkLst>
        </pc:spChg>
        <pc:spChg chg="add del mod modVis">
          <ac:chgData name="Maria Tsadiri" userId="5df03e2e-915d-42b1-9f36-9236157f4c92" providerId="ADAL" clId="{FF1F871F-FFF7-4821-83C1-254116CBA66A}" dt="2026-03-05T15:07:26.723" v="27632"/>
          <ac:spMkLst>
            <pc:docMk/>
            <pc:sldMk cId="2301581545" sldId="2147483647"/>
            <ac:spMk id="196" creationId="{266615AB-0FC2-6046-F220-344145C40477}"/>
          </ac:spMkLst>
        </pc:spChg>
        <pc:spChg chg="add del mod ord">
          <ac:chgData name="Maria Tsadiri" userId="5df03e2e-915d-42b1-9f36-9236157f4c92" providerId="ADAL" clId="{FF1F871F-FFF7-4821-83C1-254116CBA66A}" dt="2026-03-05T15:08:10.285" v="28237"/>
          <ac:spMkLst>
            <pc:docMk/>
            <pc:sldMk cId="2301581545" sldId="2147483647"/>
            <ac:spMk id="198" creationId="{C5B74C3B-7635-363B-5590-FC2560FDD3F9}"/>
          </ac:spMkLst>
        </pc:spChg>
        <pc:spChg chg="add del mod ord">
          <ac:chgData name="Maria Tsadiri" userId="5df03e2e-915d-42b1-9f36-9236157f4c92" providerId="ADAL" clId="{FF1F871F-FFF7-4821-83C1-254116CBA66A}" dt="2026-03-05T15:08:10.296" v="28252"/>
          <ac:spMkLst>
            <pc:docMk/>
            <pc:sldMk cId="2301581545" sldId="2147483647"/>
            <ac:spMk id="199" creationId="{F69E90D0-C6B8-8F40-56BA-5B0263198700}"/>
          </ac:spMkLst>
        </pc:spChg>
        <pc:spChg chg="add del mod">
          <ac:chgData name="Maria Tsadiri" userId="5df03e2e-915d-42b1-9f36-9236157f4c92" providerId="ADAL" clId="{FF1F871F-FFF7-4821-83C1-254116CBA66A}" dt="2026-03-05T15:08:10.305" v="28266"/>
          <ac:spMkLst>
            <pc:docMk/>
            <pc:sldMk cId="2301581545" sldId="2147483647"/>
            <ac:spMk id="200" creationId="{70776835-F9F4-DBEE-2ECA-A3802C2B5B36}"/>
          </ac:spMkLst>
        </pc:spChg>
        <pc:spChg chg="add del mod modVis">
          <ac:chgData name="Maria Tsadiri" userId="5df03e2e-915d-42b1-9f36-9236157f4c92" providerId="ADAL" clId="{FF1F871F-FFF7-4821-83C1-254116CBA66A}" dt="2026-03-05T15:07:41.997" v="28191"/>
          <ac:spMkLst>
            <pc:docMk/>
            <pc:sldMk cId="2301581545" sldId="2147483647"/>
            <ac:spMk id="203" creationId="{DB3CE608-C894-A045-78C5-5D04A384E19D}"/>
          </ac:spMkLst>
        </pc:spChg>
        <pc:spChg chg="add del mod ord">
          <ac:chgData name="Maria Tsadiri" userId="5df03e2e-915d-42b1-9f36-9236157f4c92" providerId="ADAL" clId="{FF1F871F-FFF7-4821-83C1-254116CBA66A}" dt="2026-03-05T15:08:17.786" v="28348"/>
          <ac:spMkLst>
            <pc:docMk/>
            <pc:sldMk cId="2301581545" sldId="2147483647"/>
            <ac:spMk id="206" creationId="{555B753C-FFF8-4116-8D8E-D349D0265877}"/>
          </ac:spMkLst>
        </pc:spChg>
        <pc:spChg chg="add del mod ord">
          <ac:chgData name="Maria Tsadiri" userId="5df03e2e-915d-42b1-9f36-9236157f4c92" providerId="ADAL" clId="{FF1F871F-FFF7-4821-83C1-254116CBA66A}" dt="2026-03-05T15:08:17.797" v="28363"/>
          <ac:spMkLst>
            <pc:docMk/>
            <pc:sldMk cId="2301581545" sldId="2147483647"/>
            <ac:spMk id="207" creationId="{500615B9-675A-518A-B968-82F405DE9166}"/>
          </ac:spMkLst>
        </pc:spChg>
        <pc:spChg chg="add del mod">
          <ac:chgData name="Maria Tsadiri" userId="5df03e2e-915d-42b1-9f36-9236157f4c92" providerId="ADAL" clId="{FF1F871F-FFF7-4821-83C1-254116CBA66A}" dt="2026-03-05T15:08:17.806" v="28377"/>
          <ac:spMkLst>
            <pc:docMk/>
            <pc:sldMk cId="2301581545" sldId="2147483647"/>
            <ac:spMk id="208" creationId="{41AE6EA3-0FF5-7963-EF11-31B8F3FC4B78}"/>
          </ac:spMkLst>
        </pc:spChg>
        <pc:spChg chg="add del mod ord">
          <ac:chgData name="Maria Tsadiri" userId="5df03e2e-915d-42b1-9f36-9236157f4c92" providerId="ADAL" clId="{FF1F871F-FFF7-4821-83C1-254116CBA66A}" dt="2026-03-05T15:16:02.069" v="30631"/>
          <ac:spMkLst>
            <pc:docMk/>
            <pc:sldMk cId="2301581545" sldId="2147483647"/>
            <ac:spMk id="210" creationId="{C81F0EC8-D1C3-14D0-3152-CCDF0C367D5C}"/>
          </ac:spMkLst>
        </pc:spChg>
        <pc:spChg chg="add del mod ord">
          <ac:chgData name="Maria Tsadiri" userId="5df03e2e-915d-42b1-9f36-9236157f4c92" providerId="ADAL" clId="{FF1F871F-FFF7-4821-83C1-254116CBA66A}" dt="2026-03-05T15:16:02.080" v="30646"/>
          <ac:spMkLst>
            <pc:docMk/>
            <pc:sldMk cId="2301581545" sldId="2147483647"/>
            <ac:spMk id="211" creationId="{2F5241AF-C6B4-5A4F-0E1A-4DD84B5CD7F8}"/>
          </ac:spMkLst>
        </pc:spChg>
        <pc:spChg chg="add del mod">
          <ac:chgData name="Maria Tsadiri" userId="5df03e2e-915d-42b1-9f36-9236157f4c92" providerId="ADAL" clId="{FF1F871F-FFF7-4821-83C1-254116CBA66A}" dt="2026-03-05T15:16:02.088" v="30660"/>
          <ac:spMkLst>
            <pc:docMk/>
            <pc:sldMk cId="2301581545" sldId="2147483647"/>
            <ac:spMk id="212" creationId="{1A077D6F-80AA-23A7-0FBF-7FF26858ED65}"/>
          </ac:spMkLst>
        </pc:spChg>
        <pc:spChg chg="add del mod modVis">
          <ac:chgData name="Maria Tsadiri" userId="5df03e2e-915d-42b1-9f36-9236157f4c92" providerId="ADAL" clId="{FF1F871F-FFF7-4821-83C1-254116CBA66A}" dt="2026-03-05T15:08:49.564" v="29887"/>
          <ac:spMkLst>
            <pc:docMk/>
            <pc:sldMk cId="2301581545" sldId="2147483647"/>
            <ac:spMk id="216" creationId="{35599295-8D98-BD87-4115-8C5ACC8CEA3D}"/>
          </ac:spMkLst>
        </pc:spChg>
        <pc:spChg chg="add mod ord">
          <ac:chgData name="Maria Tsadiri" userId="5df03e2e-915d-42b1-9f36-9236157f4c92" providerId="ADAL" clId="{FF1F871F-FFF7-4821-83C1-254116CBA66A}" dt="2026-03-05T15:08:49.532" v="29858" actId="208"/>
          <ac:spMkLst>
            <pc:docMk/>
            <pc:sldMk cId="2301581545" sldId="2147483647"/>
            <ac:spMk id="217" creationId="{6FC4BAD6-23A5-1191-8530-10D2F849653A}"/>
          </ac:spMkLst>
        </pc:spChg>
        <pc:spChg chg="add mod ord">
          <ac:chgData name="Maria Tsadiri" userId="5df03e2e-915d-42b1-9f36-9236157f4c92" providerId="ADAL" clId="{FF1F871F-FFF7-4821-83C1-254116CBA66A}" dt="2026-03-05T15:08:49.564" v="29887"/>
          <ac:spMkLst>
            <pc:docMk/>
            <pc:sldMk cId="2301581545" sldId="2147483647"/>
            <ac:spMk id="218" creationId="{CFC42DB1-FB82-6493-3C75-E6DB1074559C}"/>
          </ac:spMkLst>
        </pc:spChg>
        <pc:spChg chg="add mod">
          <ac:chgData name="Maria Tsadiri" userId="5df03e2e-915d-42b1-9f36-9236157f4c92" providerId="ADAL" clId="{FF1F871F-FFF7-4821-83C1-254116CBA66A}" dt="2026-03-05T15:08:49.522" v="29841" actId="207"/>
          <ac:spMkLst>
            <pc:docMk/>
            <pc:sldMk cId="2301581545" sldId="2147483647"/>
            <ac:spMk id="219" creationId="{F72FB86A-9E0A-BE2C-98FA-9C76680B8063}"/>
          </ac:spMkLst>
        </pc:spChg>
        <pc:spChg chg="add mod ord">
          <ac:chgData name="Maria Tsadiri" userId="5df03e2e-915d-42b1-9f36-9236157f4c92" providerId="ADAL" clId="{FF1F871F-FFF7-4821-83C1-254116CBA66A}" dt="2026-03-05T15:08:49.564" v="29887"/>
          <ac:spMkLst>
            <pc:docMk/>
            <pc:sldMk cId="2301581545" sldId="2147483647"/>
            <ac:spMk id="220" creationId="{68DDBBCB-245E-380D-7339-37812FE1E3C2}"/>
          </ac:spMkLst>
        </pc:spChg>
        <pc:spChg chg="add mod ord">
          <ac:chgData name="Maria Tsadiri" userId="5df03e2e-915d-42b1-9f36-9236157f4c92" providerId="ADAL" clId="{FF1F871F-FFF7-4821-83C1-254116CBA66A}" dt="2026-03-05T15:08:49.564" v="29887"/>
          <ac:spMkLst>
            <pc:docMk/>
            <pc:sldMk cId="2301581545" sldId="2147483647"/>
            <ac:spMk id="221" creationId="{B6122394-9E5E-4E43-E7C3-708434E9A26F}"/>
          </ac:spMkLst>
        </pc:spChg>
        <pc:spChg chg="add mod">
          <ac:chgData name="Maria Tsadiri" userId="5df03e2e-915d-42b1-9f36-9236157f4c92" providerId="ADAL" clId="{FF1F871F-FFF7-4821-83C1-254116CBA66A}" dt="2026-03-05T15:08:49.509" v="29820" actId="207"/>
          <ac:spMkLst>
            <pc:docMk/>
            <pc:sldMk cId="2301581545" sldId="2147483647"/>
            <ac:spMk id="222" creationId="{4939EF4D-AF9A-CBA5-1FC0-3B6EF276D278}"/>
          </ac:spMkLst>
        </pc:spChg>
        <pc:spChg chg="add mod">
          <ac:chgData name="Maria Tsadiri" userId="5df03e2e-915d-42b1-9f36-9236157f4c92" providerId="ADAL" clId="{FF1F871F-FFF7-4821-83C1-254116CBA66A}" dt="2026-03-05T15:08:49.484" v="29799" actId="139"/>
          <ac:spMkLst>
            <pc:docMk/>
            <pc:sldMk cId="2301581545" sldId="2147483647"/>
            <ac:spMk id="223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5T15:08:49.564" v="29887"/>
          <ac:spMkLst>
            <pc:docMk/>
            <pc:sldMk cId="2301581545" sldId="2147483647"/>
            <ac:spMk id="224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5T15:08:49.436" v="29746" actId="139"/>
          <ac:spMkLst>
            <pc:docMk/>
            <pc:sldMk cId="2301581545" sldId="2147483647"/>
            <ac:spMk id="225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5T15:08:49.564" v="29887"/>
          <ac:spMkLst>
            <pc:docMk/>
            <pc:sldMk cId="2301581545" sldId="2147483647"/>
            <ac:spMk id="226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5T15:08:49.384" v="29692" actId="139"/>
          <ac:spMkLst>
            <pc:docMk/>
            <pc:sldMk cId="2301581545" sldId="2147483647"/>
            <ac:spMk id="227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5T15:08:49.564" v="29887"/>
          <ac:spMkLst>
            <pc:docMk/>
            <pc:sldMk cId="2301581545" sldId="2147483647"/>
            <ac:spMk id="228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5T15:08:49.564" v="29887"/>
          <ac:spMkLst>
            <pc:docMk/>
            <pc:sldMk cId="2301581545" sldId="2147483647"/>
            <ac:spMk id="229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5T15:08:49.305" v="29611" actId="139"/>
          <ac:spMkLst>
            <pc:docMk/>
            <pc:sldMk cId="2301581545" sldId="2147483647"/>
            <ac:spMk id="230" creationId="{34BB78CB-1F63-1E38-1ED3-B93D7D922977}"/>
          </ac:spMkLst>
        </pc:spChg>
        <pc:spChg chg="add mod">
          <ac:chgData name="Maria Tsadiri" userId="5df03e2e-915d-42b1-9f36-9236157f4c92" providerId="ADAL" clId="{FF1F871F-FFF7-4821-83C1-254116CBA66A}" dt="2026-03-05T15:08:49.564" v="29887"/>
          <ac:spMkLst>
            <pc:docMk/>
            <pc:sldMk cId="2301581545" sldId="2147483647"/>
            <ac:spMk id="231" creationId="{34BB78CB-1F63-1E38-1ED3-B93D7D922977}"/>
          </ac:spMkLst>
        </pc:spChg>
        <pc:spChg chg="add mod ord">
          <ac:chgData name="Maria Tsadiri" userId="5df03e2e-915d-42b1-9f36-9236157f4c92" providerId="ADAL" clId="{FF1F871F-FFF7-4821-83C1-254116CBA66A}" dt="2026-03-06T09:03:35.172" v="52256"/>
          <ac:spMkLst>
            <pc:docMk/>
            <pc:sldMk cId="2301581545" sldId="2147483647"/>
            <ac:spMk id="242" creationId="{08D8A3FC-D027-4C26-B090-B149B5EC2686}"/>
          </ac:spMkLst>
        </pc:spChg>
        <pc:spChg chg="add del mod">
          <ac:chgData name="Maria Tsadiri" userId="5df03e2e-915d-42b1-9f36-9236157f4c92" providerId="ADAL" clId="{FF1F871F-FFF7-4821-83C1-254116CBA66A}" dt="2026-03-05T15:10:39.489" v="29908" actId="478"/>
          <ac:spMkLst>
            <pc:docMk/>
            <pc:sldMk cId="2301581545" sldId="2147483647"/>
            <ac:spMk id="243" creationId="{44417DE7-D6D2-EF2A-6AFC-500A3C0D28A0}"/>
          </ac:spMkLst>
        </pc:spChg>
        <pc:spChg chg="add mod ord">
          <ac:chgData name="Maria Tsadiri" userId="5df03e2e-915d-42b1-9f36-9236157f4c92" providerId="ADAL" clId="{FF1F871F-FFF7-4821-83C1-254116CBA66A}" dt="2026-03-06T09:03:35.172" v="52258"/>
          <ac:spMkLst>
            <pc:docMk/>
            <pc:sldMk cId="2301581545" sldId="2147483647"/>
            <ac:spMk id="244" creationId="{42276226-5ECA-1E70-F97B-436F301B334E}"/>
          </ac:spMkLst>
        </pc:spChg>
        <pc:spChg chg="add mod ord">
          <ac:chgData name="Maria Tsadiri" userId="5df03e2e-915d-42b1-9f36-9236157f4c92" providerId="ADAL" clId="{FF1F871F-FFF7-4821-83C1-254116CBA66A}" dt="2026-03-06T09:03:35.172" v="52260"/>
          <ac:spMkLst>
            <pc:docMk/>
            <pc:sldMk cId="2301581545" sldId="2147483647"/>
            <ac:spMk id="245" creationId="{A6569337-5E4D-5930-283E-74C444249257}"/>
          </ac:spMkLst>
        </pc:spChg>
        <pc:spChg chg="add mod ord">
          <ac:chgData name="Maria Tsadiri" userId="5df03e2e-915d-42b1-9f36-9236157f4c92" providerId="ADAL" clId="{FF1F871F-FFF7-4821-83C1-254116CBA66A}" dt="2026-03-06T09:03:35.173" v="52262"/>
          <ac:spMkLst>
            <pc:docMk/>
            <pc:sldMk cId="2301581545" sldId="2147483647"/>
            <ac:spMk id="246" creationId="{60680C8A-0FB9-BFA7-39FB-F9A5FBE00316}"/>
          </ac:spMkLst>
        </pc:spChg>
        <pc:spChg chg="add mod ord">
          <ac:chgData name="Maria Tsadiri" userId="5df03e2e-915d-42b1-9f36-9236157f4c92" providerId="ADAL" clId="{FF1F871F-FFF7-4821-83C1-254116CBA66A}" dt="2026-03-06T09:03:35.173" v="52264"/>
          <ac:spMkLst>
            <pc:docMk/>
            <pc:sldMk cId="2301581545" sldId="2147483647"/>
            <ac:spMk id="247" creationId="{F667BE90-CF92-B3C6-1020-DD589DF12A8C}"/>
          </ac:spMkLst>
        </pc:spChg>
        <pc:spChg chg="add mod ord">
          <ac:chgData name="Maria Tsadiri" userId="5df03e2e-915d-42b1-9f36-9236157f4c92" providerId="ADAL" clId="{FF1F871F-FFF7-4821-83C1-254116CBA66A}" dt="2026-03-06T09:03:35.174" v="52266"/>
          <ac:spMkLst>
            <pc:docMk/>
            <pc:sldMk cId="2301581545" sldId="2147483647"/>
            <ac:spMk id="248" creationId="{58897A4C-0117-192A-984A-9B35CD35A502}"/>
          </ac:spMkLst>
        </pc:spChg>
        <pc:spChg chg="add mod ord">
          <ac:chgData name="Maria Tsadiri" userId="5df03e2e-915d-42b1-9f36-9236157f4c92" providerId="ADAL" clId="{FF1F871F-FFF7-4821-83C1-254116CBA66A}" dt="2026-03-06T09:03:35.174" v="52268"/>
          <ac:spMkLst>
            <pc:docMk/>
            <pc:sldMk cId="2301581545" sldId="2147483647"/>
            <ac:spMk id="249" creationId="{719303D4-6AFD-3612-FDAB-CDF9295A6922}"/>
          </ac:spMkLst>
        </pc:spChg>
        <pc:spChg chg="add mod ord">
          <ac:chgData name="Maria Tsadiri" userId="5df03e2e-915d-42b1-9f36-9236157f4c92" providerId="ADAL" clId="{FF1F871F-FFF7-4821-83C1-254116CBA66A}" dt="2026-03-05T15:11:08.859" v="30521" actId="208"/>
          <ac:spMkLst>
            <pc:docMk/>
            <pc:sldMk cId="2301581545" sldId="2147483647"/>
            <ac:spMk id="250" creationId="{5C2920D5-5C0F-8F04-843D-7BBD0F520BC8}"/>
          </ac:spMkLst>
        </pc:spChg>
        <pc:spChg chg="add mod ord">
          <ac:chgData name="Maria Tsadiri" userId="5df03e2e-915d-42b1-9f36-9236157f4c92" providerId="ADAL" clId="{FF1F871F-FFF7-4821-83C1-254116CBA66A}" dt="2026-03-05T15:11:08.861" v="30523"/>
          <ac:spMkLst>
            <pc:docMk/>
            <pc:sldMk cId="2301581545" sldId="2147483647"/>
            <ac:spMk id="251" creationId="{8C6CABC3-2C49-51F4-BEA2-DBA7FC6F468C}"/>
          </ac:spMkLst>
        </pc:spChg>
        <pc:spChg chg="add mod">
          <ac:chgData name="Maria Tsadiri" userId="5df03e2e-915d-42b1-9f36-9236157f4c92" providerId="ADAL" clId="{FF1F871F-FFF7-4821-83C1-254116CBA66A}" dt="2026-03-05T15:11:08.849" v="30504" actId="207"/>
          <ac:spMkLst>
            <pc:docMk/>
            <pc:sldMk cId="2301581545" sldId="2147483647"/>
            <ac:spMk id="252" creationId="{7683DD17-4E58-37C0-684E-1DF21F9ACCB3}"/>
          </ac:spMkLst>
        </pc:spChg>
        <pc:spChg chg="add del mod modVis">
          <ac:chgData name="Maria Tsadiri" userId="5df03e2e-915d-42b1-9f36-9236157f4c92" providerId="ADAL" clId="{FF1F871F-FFF7-4821-83C1-254116CBA66A}" dt="2026-03-05T15:11:08.861" v="30523"/>
          <ac:spMkLst>
            <pc:docMk/>
            <pc:sldMk cId="2301581545" sldId="2147483647"/>
            <ac:spMk id="253" creationId="{449A15C4-E44F-F0B7-E74A-6B922989DCC8}"/>
          </ac:spMkLst>
        </pc:spChg>
        <pc:spChg chg="add mod ord">
          <ac:chgData name="Maria Tsadiri" userId="5df03e2e-915d-42b1-9f36-9236157f4c92" providerId="ADAL" clId="{FF1F871F-FFF7-4821-83C1-254116CBA66A}" dt="2026-03-06T09:03:35.175" v="52270"/>
          <ac:spMkLst>
            <pc:docMk/>
            <pc:sldMk cId="2301581545" sldId="2147483647"/>
            <ac:spMk id="255" creationId="{1D7AEF6F-4B33-8535-403D-F8813C9866D1}"/>
          </ac:spMkLst>
        </pc:spChg>
        <pc:spChg chg="add mod ord">
          <ac:chgData name="Maria Tsadiri" userId="5df03e2e-915d-42b1-9f36-9236157f4c92" providerId="ADAL" clId="{FF1F871F-FFF7-4821-83C1-254116CBA66A}" dt="2026-03-06T09:03:35.175" v="52272"/>
          <ac:spMkLst>
            <pc:docMk/>
            <pc:sldMk cId="2301581545" sldId="2147483647"/>
            <ac:spMk id="256" creationId="{31DC1115-EC73-4BD9-512F-5EE11DB60782}"/>
          </ac:spMkLst>
        </pc:spChg>
        <pc:spChg chg="add mod ord">
          <ac:chgData name="Maria Tsadiri" userId="5df03e2e-915d-42b1-9f36-9236157f4c92" providerId="ADAL" clId="{FF1F871F-FFF7-4821-83C1-254116CBA66A}" dt="2026-03-06T09:03:35.176" v="52274"/>
          <ac:spMkLst>
            <pc:docMk/>
            <pc:sldMk cId="2301581545" sldId="2147483647"/>
            <ac:spMk id="257" creationId="{5FF9CC5E-F429-1C3F-2BDC-2E6B571B2023}"/>
          </ac:spMkLst>
        </pc:spChg>
        <pc:spChg chg="add mod ord">
          <ac:chgData name="Maria Tsadiri" userId="5df03e2e-915d-42b1-9f36-9236157f4c92" providerId="ADAL" clId="{FF1F871F-FFF7-4821-83C1-254116CBA66A}" dt="2026-03-06T09:03:35.176" v="52276"/>
          <ac:spMkLst>
            <pc:docMk/>
            <pc:sldMk cId="2301581545" sldId="2147483647"/>
            <ac:spMk id="258" creationId="{30B75F44-8C18-7FB6-44D5-79732011CB07}"/>
          </ac:spMkLst>
        </pc:spChg>
        <pc:spChg chg="add mod ord">
          <ac:chgData name="Maria Tsadiri" userId="5df03e2e-915d-42b1-9f36-9236157f4c92" providerId="ADAL" clId="{FF1F871F-FFF7-4821-83C1-254116CBA66A}" dt="2026-03-06T09:03:35.176" v="52278"/>
          <ac:spMkLst>
            <pc:docMk/>
            <pc:sldMk cId="2301581545" sldId="2147483647"/>
            <ac:spMk id="259" creationId="{F5C6C6CE-04EE-6EA9-7765-6C4E3BBAC0D1}"/>
          </ac:spMkLst>
        </pc:spChg>
        <pc:spChg chg="add mod ord">
          <ac:chgData name="Maria Tsadiri" userId="5df03e2e-915d-42b1-9f36-9236157f4c92" providerId="ADAL" clId="{FF1F871F-FFF7-4821-83C1-254116CBA66A}" dt="2026-03-06T09:03:35.177" v="52280"/>
          <ac:spMkLst>
            <pc:docMk/>
            <pc:sldMk cId="2301581545" sldId="2147483647"/>
            <ac:spMk id="260" creationId="{C7421A65-6FFD-C0D0-F32F-9144A011FFBC}"/>
          </ac:spMkLst>
        </pc:spChg>
        <pc:spChg chg="add mod ord">
          <ac:chgData name="Maria Tsadiri" userId="5df03e2e-915d-42b1-9f36-9236157f4c92" providerId="ADAL" clId="{FF1F871F-FFF7-4821-83C1-254116CBA66A}" dt="2026-03-06T09:03:35.177" v="52282"/>
          <ac:spMkLst>
            <pc:docMk/>
            <pc:sldMk cId="2301581545" sldId="2147483647"/>
            <ac:spMk id="261" creationId="{7A911C3E-774E-6AB8-E2E3-036599CF01A9}"/>
          </ac:spMkLst>
        </pc:spChg>
        <pc:spChg chg="add mod topLvl">
          <ac:chgData name="Maria Tsadiri" userId="5df03e2e-915d-42b1-9f36-9236157f4c92" providerId="ADAL" clId="{FF1F871F-FFF7-4821-83C1-254116CBA66A}" dt="2026-03-06T08:48:13.830" v="39736" actId="208"/>
          <ac:spMkLst>
            <pc:docMk/>
            <pc:sldMk cId="2301581545" sldId="2147483647"/>
            <ac:spMk id="262" creationId="{C4954253-529A-7AC9-F227-EFDD9E5E99B7}"/>
          </ac:spMkLst>
        </pc:spChg>
        <pc:spChg chg="add mod topLvl">
          <ac:chgData name="Maria Tsadiri" userId="5df03e2e-915d-42b1-9f36-9236157f4c92" providerId="ADAL" clId="{FF1F871F-FFF7-4821-83C1-254116CBA66A}" dt="2026-03-06T08:48:32.924" v="39738" actId="207"/>
          <ac:spMkLst>
            <pc:docMk/>
            <pc:sldMk cId="2301581545" sldId="2147483647"/>
            <ac:spMk id="263" creationId="{3BD2B76D-1F58-3E80-C685-F87106315537}"/>
          </ac:spMkLst>
        </pc:spChg>
        <pc:spChg chg="add del mod ord">
          <ac:chgData name="Maria Tsadiri" userId="5df03e2e-915d-42b1-9f36-9236157f4c92" providerId="ADAL" clId="{FF1F871F-FFF7-4821-83C1-254116CBA66A}" dt="2026-03-06T08:41:41.442" v="33622"/>
          <ac:spMkLst>
            <pc:docMk/>
            <pc:sldMk cId="2301581545" sldId="2147483647"/>
            <ac:spMk id="266" creationId="{6471D9FA-2532-0D92-DCCC-186F1EBAA612}"/>
          </ac:spMkLst>
        </pc:spChg>
        <pc:spChg chg="add del mod ord">
          <ac:chgData name="Maria Tsadiri" userId="5df03e2e-915d-42b1-9f36-9236157f4c92" providerId="ADAL" clId="{FF1F871F-FFF7-4821-83C1-254116CBA66A}" dt="2026-03-06T08:41:41.452" v="33637"/>
          <ac:spMkLst>
            <pc:docMk/>
            <pc:sldMk cId="2301581545" sldId="2147483647"/>
            <ac:spMk id="267" creationId="{5AFCFBF6-002E-5164-ECCE-7B88FFCCA0BE}"/>
          </ac:spMkLst>
        </pc:spChg>
        <pc:spChg chg="add del mod">
          <ac:chgData name="Maria Tsadiri" userId="5df03e2e-915d-42b1-9f36-9236157f4c92" providerId="ADAL" clId="{FF1F871F-FFF7-4821-83C1-254116CBA66A}" dt="2026-03-06T08:41:41.458" v="33651"/>
          <ac:spMkLst>
            <pc:docMk/>
            <pc:sldMk cId="2301581545" sldId="2147483647"/>
            <ac:spMk id="268" creationId="{BDB42530-CA4F-FA0B-2DF1-38A801D85087}"/>
          </ac:spMkLst>
        </pc:spChg>
        <pc:spChg chg="add del mod modVis">
          <ac:chgData name="Maria Tsadiri" userId="5df03e2e-915d-42b1-9f36-9236157f4c92" providerId="ADAL" clId="{FF1F871F-FFF7-4821-83C1-254116CBA66A}" dt="2026-03-05T15:16:02.542" v="31097"/>
          <ac:spMkLst>
            <pc:docMk/>
            <pc:sldMk cId="2301581545" sldId="2147483647"/>
            <ac:spMk id="269" creationId="{798AC75C-8B2C-565D-C1C1-F94EB8C4D023}"/>
          </ac:spMkLst>
        </pc:spChg>
        <pc:grpChg chg="add del mod">
          <ac:chgData name="Maria Tsadiri" userId="5df03e2e-915d-42b1-9f36-9236157f4c92" providerId="ADAL" clId="{FF1F871F-FFF7-4821-83C1-254116CBA66A}" dt="2026-03-05T15:15:26.340" v="30619" actId="165"/>
          <ac:grpSpMkLst>
            <pc:docMk/>
            <pc:sldMk cId="2301581545" sldId="2147483647"/>
            <ac:grpSpMk id="264" creationId="{FF54401A-AA7D-605D-8512-1D5E7085544A}"/>
          </ac:grpSpMkLst>
        </pc:grpChg>
        <pc:grpChg chg="add mod ord">
          <ac:chgData name="Maria Tsadiri" userId="5df03e2e-915d-42b1-9f36-9236157f4c92" providerId="ADAL" clId="{FF1F871F-FFF7-4821-83C1-254116CBA66A}" dt="2026-03-06T09:03:35.178" v="52284"/>
          <ac:grpSpMkLst>
            <pc:docMk/>
            <pc:sldMk cId="2301581545" sldId="2147483647"/>
            <ac:grpSpMk id="265" creationId="{DB8D9404-A87B-E67D-C241-EEFA45DF955C}"/>
          </ac:grpSpMkLst>
        </pc:grpChg>
        <pc:graphicFrameChg chg="add mod ord">
          <ac:chgData name="Maria Tsadiri" userId="5df03e2e-915d-42b1-9f36-9236157f4c92" providerId="ADAL" clId="{FF1F871F-FFF7-4821-83C1-254116CBA66A}" dt="2026-03-06T08:41:36.489" v="33442" actId="1076"/>
          <ac:graphicFrameMkLst>
            <pc:docMk/>
            <pc:sldMk cId="2301581545" sldId="2147483647"/>
            <ac:graphicFrameMk id="8" creationId="{ECCED58D-E8A2-CFB6-C400-50C3978723D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0:17.065" v="18503"/>
          <ac:graphicFrameMkLst>
            <pc:docMk/>
            <pc:sldMk cId="2301581545" sldId="2147483647"/>
            <ac:graphicFrameMk id="10" creationId="{2F520A0B-1332-2113-5AA4-47BC6D3F64BA}"/>
          </ac:graphicFrameMkLst>
        </pc:graphicFrameChg>
        <pc:graphicFrameChg chg="add mod ord modVis">
          <ac:chgData name="Maria Tsadiri" userId="5df03e2e-915d-42b1-9f36-9236157f4c92" providerId="ADAL" clId="{FF1F871F-FFF7-4821-83C1-254116CBA66A}" dt="2026-03-06T11:18:54.666" v="67841"/>
          <ac:graphicFrameMkLst>
            <pc:docMk/>
            <pc:sldMk cId="2301581545" sldId="2147483647"/>
            <ac:graphicFrameMk id="13" creationId="{55F7C8BC-A9C5-3E0B-D25E-9A9680493A5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0:19.508" v="18537"/>
          <ac:graphicFrameMkLst>
            <pc:docMk/>
            <pc:sldMk cId="2301581545" sldId="2147483647"/>
            <ac:graphicFrameMk id="14" creationId="{C95C97CE-B43F-1A7D-386E-73D849BF3A5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1:42.545" v="34134"/>
          <ac:graphicFrameMkLst>
            <pc:docMk/>
            <pc:sldMk cId="2301581545" sldId="2147483647"/>
            <ac:graphicFrameMk id="14" creationId="{E3E9F3AE-C28A-F357-B1A2-FFC8AA7AC4BE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1:43.743" v="34323"/>
          <ac:graphicFrameMkLst>
            <pc:docMk/>
            <pc:sldMk cId="2301581545" sldId="2147483647"/>
            <ac:graphicFrameMk id="15" creationId="{11A253AD-9024-E64B-861C-B1BF5BDCFA2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0:41.548" v="18886"/>
          <ac:graphicFrameMkLst>
            <pc:docMk/>
            <pc:sldMk cId="2301581545" sldId="2147483647"/>
            <ac:graphicFrameMk id="15" creationId="{15FA76C7-9AFE-1BBB-EFBA-E444766D618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1:44.368" v="34512"/>
          <ac:graphicFrameMkLst>
            <pc:docMk/>
            <pc:sldMk cId="2301581545" sldId="2147483647"/>
            <ac:graphicFrameMk id="16" creationId="{3051C696-B4C3-6C28-6273-35224B317B3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1:49.154" v="34689"/>
          <ac:graphicFrameMkLst>
            <pc:docMk/>
            <pc:sldMk cId="2301581545" sldId="2147483647"/>
            <ac:graphicFrameMk id="17" creationId="{A33001A9-A73E-2212-3E14-550BC42D0F2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1:51.628" v="34778"/>
          <ac:graphicFrameMkLst>
            <pc:docMk/>
            <pc:sldMk cId="2301581545" sldId="2147483647"/>
            <ac:graphicFrameMk id="18" creationId="{22B1B0B8-10EB-5731-A48B-4E5FCA2AD49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9:03:35.144" v="52227"/>
          <ac:graphicFrameMkLst>
            <pc:docMk/>
            <pc:sldMk cId="2301581545" sldId="2147483647"/>
            <ac:graphicFrameMk id="19" creationId="{92BE7D68-7DA0-14D7-56CC-6B469D5755D6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6T09:03:35.163" v="52234"/>
          <ac:graphicFrameMkLst>
            <pc:docMk/>
            <pc:sldMk cId="2301581545" sldId="2147483647"/>
            <ac:graphicFrameMk id="21" creationId="{182B3237-65FE-1DFC-0316-FBDA2042C90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0:52.639" v="18972"/>
          <ac:graphicFrameMkLst>
            <pc:docMk/>
            <pc:sldMk cId="2301581545" sldId="2147483647"/>
            <ac:graphicFrameMk id="28" creationId="{7DB28E97-C2F1-619E-6072-F07EAD33B4D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1:04.413" v="19060"/>
          <ac:graphicFrameMkLst>
            <pc:docMk/>
            <pc:sldMk cId="2301581545" sldId="2147483647"/>
            <ac:graphicFrameMk id="30" creationId="{5A1C09AF-805E-376C-4944-670E9CD89072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1:12.386" v="19141"/>
          <ac:graphicFrameMkLst>
            <pc:docMk/>
            <pc:sldMk cId="2301581545" sldId="2147483647"/>
            <ac:graphicFrameMk id="32" creationId="{BD6CCB2C-34FF-7991-B4E8-2FD30CB8A332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1:18.292" v="19249"/>
          <ac:graphicFrameMkLst>
            <pc:docMk/>
            <pc:sldMk cId="2301581545" sldId="2147483647"/>
            <ac:graphicFrameMk id="33" creationId="{5ADFAA13-8DB7-D925-EA61-87F1F161E94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1:20.055" v="19286"/>
          <ac:graphicFrameMkLst>
            <pc:docMk/>
            <pc:sldMk cId="2301581545" sldId="2147483647"/>
            <ac:graphicFrameMk id="36" creationId="{88BC3ACD-BECB-0708-4150-D47F870D437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1:23.772" v="19772"/>
          <ac:graphicFrameMkLst>
            <pc:docMk/>
            <pc:sldMk cId="2301581545" sldId="2147483647"/>
            <ac:graphicFrameMk id="37" creationId="{1303935F-81EB-8E44-6C8B-0A808FBD426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1:33.151" v="19888"/>
          <ac:graphicFrameMkLst>
            <pc:docMk/>
            <pc:sldMk cId="2301581545" sldId="2147483647"/>
            <ac:graphicFrameMk id="39" creationId="{3FED2450-A7F4-2FE6-78AA-70637163496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1:35.234" v="19925"/>
          <ac:graphicFrameMkLst>
            <pc:docMk/>
            <pc:sldMk cId="2301581545" sldId="2147483647"/>
            <ac:graphicFrameMk id="42" creationId="{5B9963AC-4B31-AC6F-CF30-3E943E4B3BB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1:38.766" v="20307"/>
          <ac:graphicFrameMkLst>
            <pc:docMk/>
            <pc:sldMk cId="2301581545" sldId="2147483647"/>
            <ac:graphicFrameMk id="43" creationId="{FA806D6D-C7C8-B483-DFA6-2C256EF2F81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1:40.906" v="20443"/>
          <ac:graphicFrameMkLst>
            <pc:docMk/>
            <pc:sldMk cId="2301581545" sldId="2147483647"/>
            <ac:graphicFrameMk id="55" creationId="{929A8E11-612D-8D30-5BD6-13106259A20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1:43.759" v="20500"/>
          <ac:graphicFrameMkLst>
            <pc:docMk/>
            <pc:sldMk cId="2301581545" sldId="2147483647"/>
            <ac:graphicFrameMk id="58" creationId="{72301D40-2B15-0EA9-1401-A4AEE6A69AE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1:49.402" v="20701"/>
          <ac:graphicFrameMkLst>
            <pc:docMk/>
            <pc:sldMk cId="2301581545" sldId="2147483647"/>
            <ac:graphicFrameMk id="59" creationId="{02C270E3-2D51-8D7D-8EF9-01287216858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1:57.582" v="20817"/>
          <ac:graphicFrameMkLst>
            <pc:docMk/>
            <pc:sldMk cId="2301581545" sldId="2147483647"/>
            <ac:graphicFrameMk id="61" creationId="{FA223320-B3D9-741F-48B2-3C1DFF88393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1:59.524" v="20854"/>
          <ac:graphicFrameMkLst>
            <pc:docMk/>
            <pc:sldMk cId="2301581545" sldId="2147483647"/>
            <ac:graphicFrameMk id="64" creationId="{63FD99FC-1A97-35F9-0269-B9027E2346B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2:07.946" v="21236"/>
          <ac:graphicFrameMkLst>
            <pc:docMk/>
            <pc:sldMk cId="2301581545" sldId="2147483647"/>
            <ac:graphicFrameMk id="65" creationId="{342D769A-8574-B244-0AA8-EC81486E8A47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2:13.609" v="21728"/>
          <ac:graphicFrameMkLst>
            <pc:docMk/>
            <pc:sldMk cId="2301581545" sldId="2147483647"/>
            <ac:graphicFrameMk id="77" creationId="{D446CC1D-1344-361C-3943-10005E7BB81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2:47.591" v="22872"/>
          <ac:graphicFrameMkLst>
            <pc:docMk/>
            <pc:sldMk cId="2301581545" sldId="2147483647"/>
            <ac:graphicFrameMk id="88" creationId="{27D479F9-500E-DFA2-75E3-6856EAE298BC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5T15:02:36.681" v="22215" actId="1076"/>
          <ac:graphicFrameMkLst>
            <pc:docMk/>
            <pc:sldMk cId="2301581545" sldId="2147483647"/>
            <ac:graphicFrameMk id="99" creationId="{BE0F456C-FE36-1C17-5872-419615F09D72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2:55.385" v="23002"/>
          <ac:graphicFrameMkLst>
            <pc:docMk/>
            <pc:sldMk cId="2301581545" sldId="2147483647"/>
            <ac:graphicFrameMk id="104" creationId="{EED2020C-84DA-1342-73DF-6C99EB8B574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2:57.091" v="23061"/>
          <ac:graphicFrameMkLst>
            <pc:docMk/>
            <pc:sldMk cId="2301581545" sldId="2147483647"/>
            <ac:graphicFrameMk id="107" creationId="{197164F8-A1B1-454A-3E95-E7160853212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2:59.729" v="23311"/>
          <ac:graphicFrameMkLst>
            <pc:docMk/>
            <pc:sldMk cId="2301581545" sldId="2147483647"/>
            <ac:graphicFrameMk id="108" creationId="{E6F24C1B-A01D-93EE-0D9E-F030C70A7FB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3:12.366" v="23425"/>
          <ac:graphicFrameMkLst>
            <pc:docMk/>
            <pc:sldMk cId="2301581545" sldId="2147483647"/>
            <ac:graphicFrameMk id="110" creationId="{2E3F7D7B-A294-4EFA-B1D5-61522AAB83F6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3:13.686" v="23468"/>
          <ac:graphicFrameMkLst>
            <pc:docMk/>
            <pc:sldMk cId="2301581545" sldId="2147483647"/>
            <ac:graphicFrameMk id="113" creationId="{3B272475-6C34-70A0-D54F-001CE5D43E9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3:49.880" v="23580"/>
          <ac:graphicFrameMkLst>
            <pc:docMk/>
            <pc:sldMk cId="2301581545" sldId="2147483647"/>
            <ac:graphicFrameMk id="114" creationId="{F5BAB406-13FE-65F2-D988-83990F4298B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3:51.805" v="23623"/>
          <ac:graphicFrameMkLst>
            <pc:docMk/>
            <pc:sldMk cId="2301581545" sldId="2147483647"/>
            <ac:graphicFrameMk id="117" creationId="{390F3A14-3B4F-D97B-54E9-B21C54A07F4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3:52.170" v="23663"/>
          <ac:graphicFrameMkLst>
            <pc:docMk/>
            <pc:sldMk cId="2301581545" sldId="2147483647"/>
            <ac:graphicFrameMk id="118" creationId="{E4F22F3E-DD32-B858-C9CB-0C74BDCDC1A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4:01.667" v="23711"/>
          <ac:graphicFrameMkLst>
            <pc:docMk/>
            <pc:sldMk cId="2301581545" sldId="2147483647"/>
            <ac:graphicFrameMk id="119" creationId="{14C0AE47-872C-BF2B-D80D-23380B05A621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5:30.093" v="23774"/>
          <ac:graphicFrameMkLst>
            <pc:docMk/>
            <pc:sldMk cId="2301581545" sldId="2147483647"/>
            <ac:graphicFrameMk id="120" creationId="{D9153A72-A32F-9841-C764-DA14393EFDD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5:35.022" v="24571"/>
          <ac:graphicFrameMkLst>
            <pc:docMk/>
            <pc:sldMk cId="2301581545" sldId="2147483647"/>
            <ac:graphicFrameMk id="121" creationId="{7C4B6E27-F3ED-9015-9B3F-295376A6FD8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5:42.415" v="25414"/>
          <ac:graphicFrameMkLst>
            <pc:docMk/>
            <pc:sldMk cId="2301581545" sldId="2147483647"/>
            <ac:graphicFrameMk id="137" creationId="{923D97EC-D51D-2B62-DCE8-84750E3E757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6:25.185" v="25565"/>
          <ac:graphicFrameMkLst>
            <pc:docMk/>
            <pc:sldMk cId="2301581545" sldId="2147483647"/>
            <ac:graphicFrameMk id="154" creationId="{3494E8F0-C277-DA25-7183-976EC66ABF7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6:44.404" v="26364"/>
          <ac:graphicFrameMkLst>
            <pc:docMk/>
            <pc:sldMk cId="2301581545" sldId="2147483647"/>
            <ac:graphicFrameMk id="157" creationId="{A095803C-C972-838D-70CE-BCC02422720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6:51.965" v="27205"/>
          <ac:graphicFrameMkLst>
            <pc:docMk/>
            <pc:sldMk cId="2301581545" sldId="2147483647"/>
            <ac:graphicFrameMk id="173" creationId="{1455D049-8CD4-29F2-C169-36DE2AD9D8C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7:16.033" v="27376"/>
          <ac:graphicFrameMkLst>
            <pc:docMk/>
            <pc:sldMk cId="2301581545" sldId="2147483647"/>
            <ac:graphicFrameMk id="190" creationId="{D82565DC-951B-6654-801A-DFCF7934E4C2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7:26.624" v="27580"/>
          <ac:graphicFrameMkLst>
            <pc:docMk/>
            <pc:sldMk cId="2301581545" sldId="2147483647"/>
            <ac:graphicFrameMk id="194" creationId="{9D54BFC3-33B2-5AA0-925A-2BD09EF0FE3C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7:32.519" v="27712"/>
          <ac:graphicFrameMkLst>
            <pc:docMk/>
            <pc:sldMk cId="2301581545" sldId="2147483647"/>
            <ac:graphicFrameMk id="197" creationId="{212668F5-FD56-DA95-50DA-E00764A33C23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7:37.117" v="27748"/>
          <ac:graphicFrameMkLst>
            <pc:docMk/>
            <pc:sldMk cId="2301581545" sldId="2147483647"/>
            <ac:graphicFrameMk id="201" creationId="{27CD34CA-360A-D9AA-FD65-AF652DA2A105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7:41.965" v="28157"/>
          <ac:graphicFrameMkLst>
            <pc:docMk/>
            <pc:sldMk cId="2301581545" sldId="2147483647"/>
            <ac:graphicFrameMk id="202" creationId="{94E09528-BE66-6148-CB65-207ADA59A1DD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8:06.264" v="28195"/>
          <ac:graphicFrameMkLst>
            <pc:docMk/>
            <pc:sldMk cId="2301581545" sldId="2147483647"/>
            <ac:graphicFrameMk id="204" creationId="{2E32326D-238C-D8D8-869E-64CF7DC2BBFE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8:10.335" v="28312"/>
          <ac:graphicFrameMkLst>
            <pc:docMk/>
            <pc:sldMk cId="2301581545" sldId="2147483647"/>
            <ac:graphicFrameMk id="205" creationId="{8268EFA1-8513-5D34-2997-BDC7CA5ED2D8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8:17.834" v="28419"/>
          <ac:graphicFrameMkLst>
            <pc:docMk/>
            <pc:sldMk cId="2301581545" sldId="2147483647"/>
            <ac:graphicFrameMk id="209" creationId="{482D922A-0349-10BC-DDC6-2BC99696A46A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8:24.612" v="28535"/>
          <ac:graphicFrameMkLst>
            <pc:docMk/>
            <pc:sldMk cId="2301581545" sldId="2147483647"/>
            <ac:graphicFrameMk id="213" creationId="{B6ECD269-9146-EDCE-7234-2FDA54EDCF7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08:33.236" v="28592"/>
          <ac:graphicFrameMkLst>
            <pc:docMk/>
            <pc:sldMk cId="2301581545" sldId="2147483647"/>
            <ac:graphicFrameMk id="214" creationId="{6E088641-AC48-FFA2-4C00-B7F918C0DF69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16:02.455" v="30952"/>
          <ac:graphicFrameMkLst>
            <pc:docMk/>
            <pc:sldMk cId="2301581545" sldId="2147483647"/>
            <ac:graphicFrameMk id="215" creationId="{B5B31F87-B33D-CA6D-D986-3AB46689926B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5T15:08:49.191" v="29475" actId="1076"/>
          <ac:graphicFrameMkLst>
            <pc:docMk/>
            <pc:sldMk cId="2301581545" sldId="2147483647"/>
            <ac:graphicFrameMk id="241" creationId="{C59D79BA-0627-F4D2-7BCB-8A83F72B7154}"/>
          </ac:graphicFrameMkLst>
        </pc:graphicFrameChg>
        <pc:graphicFrameChg chg="add mod ord">
          <ac:chgData name="Maria Tsadiri" userId="5df03e2e-915d-42b1-9f36-9236157f4c92" providerId="ADAL" clId="{FF1F871F-FFF7-4821-83C1-254116CBA66A}" dt="2026-03-05T15:11:08.669" v="30347" actId="1076"/>
          <ac:graphicFrameMkLst>
            <pc:docMk/>
            <pc:sldMk cId="2301581545" sldId="2147483647"/>
            <ac:graphicFrameMk id="254" creationId="{D4555A86-1B31-5D99-E040-C95735E5E2CF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16:04.669" v="31141"/>
          <ac:graphicFrameMkLst>
            <pc:docMk/>
            <pc:sldMk cId="2301581545" sldId="2147483647"/>
            <ac:graphicFrameMk id="270" creationId="{AFE27B2C-9116-1E85-2AFA-E46EBDAA4A8B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5T15:31:58.222" v="32002"/>
          <ac:graphicFrameMkLst>
            <pc:docMk/>
            <pc:sldMk cId="2301581545" sldId="2147483647"/>
            <ac:graphicFrameMk id="271" creationId="{AF55E5D5-A59D-F961-1792-3654645105F4}"/>
          </ac:graphicFrameMkLst>
        </pc:graphicFrameChg>
        <pc:graphicFrameChg chg="add del mod ord">
          <ac:chgData name="Maria Tsadiri" userId="5df03e2e-915d-42b1-9f36-9236157f4c92" providerId="ADAL" clId="{FF1F871F-FFF7-4821-83C1-254116CBA66A}" dt="2026-03-06T08:41:41.789" v="33943"/>
          <ac:graphicFrameMkLst>
            <pc:docMk/>
            <pc:sldMk cId="2301581545" sldId="2147483647"/>
            <ac:graphicFrameMk id="272" creationId="{86DAB5BF-7479-72A9-2A06-15605D0DD9D8}"/>
          </ac:graphicFrameMkLst>
        </pc:graphicFrameChg>
        <pc:cxnChg chg="add del mod ord">
          <ac:chgData name="Maria Tsadiri" userId="5df03e2e-915d-42b1-9f36-9236157f4c92" providerId="ADAL" clId="{FF1F871F-FFF7-4821-83C1-254116CBA66A}" dt="2026-03-05T15:01:49.389" v="20685"/>
          <ac:cxnSpMkLst>
            <pc:docMk/>
            <pc:sldMk cId="2301581545" sldId="2147483647"/>
            <ac:cxnSpMk id="48" creationId="{EC6D3F4F-D3CD-E425-30D8-29155BE3738E}"/>
          </ac:cxnSpMkLst>
        </pc:cxnChg>
        <pc:cxnChg chg="add del mod ord">
          <ac:chgData name="Maria Tsadiri" userId="5df03e2e-915d-42b1-9f36-9236157f4c92" providerId="ADAL" clId="{FF1F871F-FFF7-4821-83C1-254116CBA66A}" dt="2026-03-05T15:01:49.390" v="20687"/>
          <ac:cxnSpMkLst>
            <pc:docMk/>
            <pc:sldMk cId="2301581545" sldId="2147483647"/>
            <ac:cxnSpMk id="49" creationId="{866FB66B-55AD-264F-412A-B06F47B4F6BD}"/>
          </ac:cxnSpMkLst>
        </pc:cxnChg>
        <pc:cxnChg chg="add del mod ord">
          <ac:chgData name="Maria Tsadiri" userId="5df03e2e-915d-42b1-9f36-9236157f4c92" providerId="ADAL" clId="{FF1F871F-FFF7-4821-83C1-254116CBA66A}" dt="2026-03-05T15:01:49.391" v="20689"/>
          <ac:cxnSpMkLst>
            <pc:docMk/>
            <pc:sldMk cId="2301581545" sldId="2147483647"/>
            <ac:cxnSpMk id="50" creationId="{F969C968-1E59-5AF5-D39F-4F4465EB854E}"/>
          </ac:cxnSpMkLst>
        </pc:cxnChg>
        <pc:cxnChg chg="add del mod ord">
          <ac:chgData name="Maria Tsadiri" userId="5df03e2e-915d-42b1-9f36-9236157f4c92" providerId="ADAL" clId="{FF1F871F-FFF7-4821-83C1-254116CBA66A}" dt="2026-03-05T15:01:49.392" v="20691"/>
          <ac:cxnSpMkLst>
            <pc:docMk/>
            <pc:sldMk cId="2301581545" sldId="2147483647"/>
            <ac:cxnSpMk id="51" creationId="{803E6CC4-9856-6BF4-666D-B8EF13D706E2}"/>
          </ac:cxnSpMkLst>
        </pc:cxnChg>
        <pc:cxnChg chg="add del mod ord">
          <ac:chgData name="Maria Tsadiri" userId="5df03e2e-915d-42b1-9f36-9236157f4c92" providerId="ADAL" clId="{FF1F871F-FFF7-4821-83C1-254116CBA66A}" dt="2026-03-05T15:01:49.394" v="20693"/>
          <ac:cxnSpMkLst>
            <pc:docMk/>
            <pc:sldMk cId="2301581545" sldId="2147483647"/>
            <ac:cxnSpMk id="52" creationId="{AF209E7B-3BDD-5506-4EF5-64A09E645643}"/>
          </ac:cxnSpMkLst>
        </pc:cxnChg>
        <pc:cxnChg chg="add del mod ord">
          <ac:chgData name="Maria Tsadiri" userId="5df03e2e-915d-42b1-9f36-9236157f4c92" providerId="ADAL" clId="{FF1F871F-FFF7-4821-83C1-254116CBA66A}" dt="2026-03-05T15:01:49.395" v="20695"/>
          <ac:cxnSpMkLst>
            <pc:docMk/>
            <pc:sldMk cId="2301581545" sldId="2147483647"/>
            <ac:cxnSpMk id="53" creationId="{7EACE7C5-D545-0985-234E-A610356E2FC4}"/>
          </ac:cxnSpMkLst>
        </pc:cxnChg>
        <pc:cxnChg chg="add del mod ord">
          <ac:chgData name="Maria Tsadiri" userId="5df03e2e-915d-42b1-9f36-9236157f4c92" providerId="ADAL" clId="{FF1F871F-FFF7-4821-83C1-254116CBA66A}" dt="2026-03-05T15:01:49.398" v="20697"/>
          <ac:cxnSpMkLst>
            <pc:docMk/>
            <pc:sldMk cId="2301581545" sldId="2147483647"/>
            <ac:cxnSpMk id="54" creationId="{65063BFC-814D-1A1C-8D3C-AF76090DF649}"/>
          </ac:cxnSpMkLst>
        </pc:cxnChg>
        <pc:cxnChg chg="add del mod ord">
          <ac:chgData name="Maria Tsadiri" userId="5df03e2e-915d-42b1-9f36-9236157f4c92" providerId="ADAL" clId="{FF1F871F-FFF7-4821-83C1-254116CBA66A}" dt="2026-03-05T15:02:13.528" v="21637"/>
          <ac:cxnSpMkLst>
            <pc:docMk/>
            <pc:sldMk cId="2301581545" sldId="2147483647"/>
            <ac:cxnSpMk id="70" creationId="{4AE80246-CB7B-4EB7-BEBD-4E49DA9DF029}"/>
          </ac:cxnSpMkLst>
        </pc:cxnChg>
        <pc:cxnChg chg="add del mod ord">
          <ac:chgData name="Maria Tsadiri" userId="5df03e2e-915d-42b1-9f36-9236157f4c92" providerId="ADAL" clId="{FF1F871F-FFF7-4821-83C1-254116CBA66A}" dt="2026-03-05T15:02:13.542" v="21653"/>
          <ac:cxnSpMkLst>
            <pc:docMk/>
            <pc:sldMk cId="2301581545" sldId="2147483647"/>
            <ac:cxnSpMk id="71" creationId="{4E9D8E47-92C6-4115-6A81-90D0F321F61B}"/>
          </ac:cxnSpMkLst>
        </pc:cxnChg>
        <pc:cxnChg chg="add del mod ord">
          <ac:chgData name="Maria Tsadiri" userId="5df03e2e-915d-42b1-9f36-9236157f4c92" providerId="ADAL" clId="{FF1F871F-FFF7-4821-83C1-254116CBA66A}" dt="2026-03-05T15:02:59.719" v="23297"/>
          <ac:cxnSpMkLst>
            <pc:docMk/>
            <pc:sldMk cId="2301581545" sldId="2147483647"/>
            <ac:cxnSpMk id="72" creationId="{79529EDF-5723-044D-B187-F32A9320D988}"/>
          </ac:cxnSpMkLst>
        </pc:cxnChg>
        <pc:cxnChg chg="add del mod ord">
          <ac:chgData name="Maria Tsadiri" userId="5df03e2e-915d-42b1-9f36-9236157f4c92" providerId="ADAL" clId="{FF1F871F-FFF7-4821-83C1-254116CBA66A}" dt="2026-03-05T15:02:13.560" v="21673"/>
          <ac:cxnSpMkLst>
            <pc:docMk/>
            <pc:sldMk cId="2301581545" sldId="2147483647"/>
            <ac:cxnSpMk id="73" creationId="{9CE79089-7294-F7BA-7B9B-E7E77143F58D}"/>
          </ac:cxnSpMkLst>
        </pc:cxnChg>
        <pc:cxnChg chg="add del mod ord">
          <ac:chgData name="Maria Tsadiri" userId="5df03e2e-915d-42b1-9f36-9236157f4c92" providerId="ADAL" clId="{FF1F871F-FFF7-4821-83C1-254116CBA66A}" dt="2026-03-05T15:02:13.566" v="21680"/>
          <ac:cxnSpMkLst>
            <pc:docMk/>
            <pc:sldMk cId="2301581545" sldId="2147483647"/>
            <ac:cxnSpMk id="74" creationId="{1E25F21A-AA41-167E-E08C-9A2347E951E0}"/>
          </ac:cxnSpMkLst>
        </pc:cxnChg>
        <pc:cxnChg chg="add del mod ord">
          <ac:chgData name="Maria Tsadiri" userId="5df03e2e-915d-42b1-9f36-9236157f4c92" providerId="ADAL" clId="{FF1F871F-FFF7-4821-83C1-254116CBA66A}" dt="2026-03-05T15:02:13.576" v="21691"/>
          <ac:cxnSpMkLst>
            <pc:docMk/>
            <pc:sldMk cId="2301581545" sldId="2147483647"/>
            <ac:cxnSpMk id="75" creationId="{F9354099-1BDB-018C-6B24-D15FD5473F8E}"/>
          </ac:cxnSpMkLst>
        </pc:cxnChg>
        <pc:cxnChg chg="add del mod ord">
          <ac:chgData name="Maria Tsadiri" userId="5df03e2e-915d-42b1-9f36-9236157f4c92" providerId="ADAL" clId="{FF1F871F-FFF7-4821-83C1-254116CBA66A}" dt="2026-03-05T15:02:13.590" v="21707"/>
          <ac:cxnSpMkLst>
            <pc:docMk/>
            <pc:sldMk cId="2301581545" sldId="2147483647"/>
            <ac:cxnSpMk id="76" creationId="{73351FE0-2FCE-B2D8-99CC-EE644A88931D}"/>
          </ac:cxnSpMkLst>
        </pc:cxnChg>
        <pc:cxnChg chg="add del mod ord">
          <ac:chgData name="Maria Tsadiri" userId="5df03e2e-915d-42b1-9f36-9236157f4c92" providerId="ADAL" clId="{FF1F871F-FFF7-4821-83C1-254116CBA66A}" dt="2026-03-05T15:07:26.272" v="27460"/>
          <ac:cxnSpMkLst>
            <pc:docMk/>
            <pc:sldMk cId="2301581545" sldId="2147483647"/>
            <ac:cxnSpMk id="193" creationId="{063B7E88-606F-5D2B-DB50-B10D2CD7E9C5}"/>
          </ac:cxnSpMkLst>
        </pc:cxnChg>
        <pc:cxnChg chg="add mod ord">
          <ac:chgData name="Maria Tsadiri" userId="5df03e2e-915d-42b1-9f36-9236157f4c92" providerId="ADAL" clId="{FF1F871F-FFF7-4821-83C1-254116CBA66A}" dt="2026-03-05T15:08:49.251" v="29557" actId="13822"/>
          <ac:cxnSpMkLst>
            <pc:docMk/>
            <pc:sldMk cId="2301581545" sldId="2147483647"/>
            <ac:cxnSpMk id="232" creationId="{FB4E4688-D3F4-CF4D-4151-068AC55EF3F3}"/>
          </ac:cxnSpMkLst>
        </pc:cxnChg>
        <pc:cxnChg chg="add mod ord">
          <ac:chgData name="Maria Tsadiri" userId="5df03e2e-915d-42b1-9f36-9236157f4c92" providerId="ADAL" clId="{FF1F871F-FFF7-4821-83C1-254116CBA66A}" dt="2026-03-05T15:08:49.246" v="29548" actId="13822"/>
          <ac:cxnSpMkLst>
            <pc:docMk/>
            <pc:sldMk cId="2301581545" sldId="2147483647"/>
            <ac:cxnSpMk id="233" creationId="{FADF6E73-D2D3-75D9-59FE-FE868AA0877A}"/>
          </ac:cxnSpMkLst>
        </pc:cxnChg>
        <pc:cxnChg chg="add mod ord">
          <ac:chgData name="Maria Tsadiri" userId="5df03e2e-915d-42b1-9f36-9236157f4c92" providerId="ADAL" clId="{FF1F871F-FFF7-4821-83C1-254116CBA66A}" dt="2026-03-05T15:08:49.241" v="29539" actId="13822"/>
          <ac:cxnSpMkLst>
            <pc:docMk/>
            <pc:sldMk cId="2301581545" sldId="2147483647"/>
            <ac:cxnSpMk id="234" creationId="{FDDFDC51-167E-2062-0706-E7F417B587B1}"/>
          </ac:cxnSpMkLst>
        </pc:cxnChg>
        <pc:cxnChg chg="add mod ord">
          <ac:chgData name="Maria Tsadiri" userId="5df03e2e-915d-42b1-9f36-9236157f4c92" providerId="ADAL" clId="{FF1F871F-FFF7-4821-83C1-254116CBA66A}" dt="2026-03-05T15:08:49.236" v="29530" actId="13822"/>
          <ac:cxnSpMkLst>
            <pc:docMk/>
            <pc:sldMk cId="2301581545" sldId="2147483647"/>
            <ac:cxnSpMk id="235" creationId="{7B57F461-FF03-644B-5E11-3E8A8164246B}"/>
          </ac:cxnSpMkLst>
        </pc:cxnChg>
        <pc:cxnChg chg="add mod ord">
          <ac:chgData name="Maria Tsadiri" userId="5df03e2e-915d-42b1-9f36-9236157f4c92" providerId="ADAL" clId="{FF1F871F-FFF7-4821-83C1-254116CBA66A}" dt="2026-03-05T15:08:49.229" v="29521" actId="13822"/>
          <ac:cxnSpMkLst>
            <pc:docMk/>
            <pc:sldMk cId="2301581545" sldId="2147483647"/>
            <ac:cxnSpMk id="236" creationId="{F9CB8A8D-94E9-2239-3D71-F29FD307279D}"/>
          </ac:cxnSpMkLst>
        </pc:cxnChg>
        <pc:cxnChg chg="add mod ord">
          <ac:chgData name="Maria Tsadiri" userId="5df03e2e-915d-42b1-9f36-9236157f4c92" providerId="ADAL" clId="{FF1F871F-FFF7-4821-83C1-254116CBA66A}" dt="2026-03-05T15:08:49.224" v="29512" actId="13822"/>
          <ac:cxnSpMkLst>
            <pc:docMk/>
            <pc:sldMk cId="2301581545" sldId="2147483647"/>
            <ac:cxnSpMk id="237" creationId="{B6ABD32C-6757-A37C-9A10-0DAE8DA46F89}"/>
          </ac:cxnSpMkLst>
        </pc:cxnChg>
        <pc:cxnChg chg="add mod ord">
          <ac:chgData name="Maria Tsadiri" userId="5df03e2e-915d-42b1-9f36-9236157f4c92" providerId="ADAL" clId="{FF1F871F-FFF7-4821-83C1-254116CBA66A}" dt="2026-03-05T15:08:49.217" v="29503" actId="13822"/>
          <ac:cxnSpMkLst>
            <pc:docMk/>
            <pc:sldMk cId="2301581545" sldId="2147483647"/>
            <ac:cxnSpMk id="238" creationId="{1494277E-9F84-E7F4-D6D6-77F00A34DE2B}"/>
          </ac:cxnSpMkLst>
        </pc:cxnChg>
        <pc:cxnChg chg="add mod ord">
          <ac:chgData name="Maria Tsadiri" userId="5df03e2e-915d-42b1-9f36-9236157f4c92" providerId="ADAL" clId="{FF1F871F-FFF7-4821-83C1-254116CBA66A}" dt="2026-03-05T15:08:49.211" v="29494" actId="13822"/>
          <ac:cxnSpMkLst>
            <pc:docMk/>
            <pc:sldMk cId="2301581545" sldId="2147483647"/>
            <ac:cxnSpMk id="239" creationId="{9F3AD0EF-A68B-83E0-7987-7FB017EB24B0}"/>
          </ac:cxnSpMkLst>
        </pc:cxnChg>
        <pc:cxnChg chg="add mod ord">
          <ac:chgData name="Maria Tsadiri" userId="5df03e2e-915d-42b1-9f36-9236157f4c92" providerId="ADAL" clId="{FF1F871F-FFF7-4821-83C1-254116CBA66A}" dt="2026-03-05T15:08:49.205" v="29485" actId="13822"/>
          <ac:cxnSpMkLst>
            <pc:docMk/>
            <pc:sldMk cId="2301581545" sldId="2147483647"/>
            <ac:cxnSpMk id="240" creationId="{B46A0B04-EC2D-9B9F-C66B-E78C7F51B5FB}"/>
          </ac:cxnSpMkLst>
        </pc:cxnChg>
      </pc:sldChg>
    </pc:docChg>
  </pc:docChgLst>
  <pc:docChgLst>
    <pc:chgData name="Sofia Chandrou" userId="86c269b9-e382-4bf7-ac68-57feb9f581a2" providerId="ADAL" clId="{0B991605-9045-40BD-8D2C-F24EFFA738E0}"/>
    <pc:docChg chg="undo redo custSel addSld delSld modSld sldOrd modMainMaster addSection delSection modSection">
      <pc:chgData name="Sofia Chandrou" userId="86c269b9-e382-4bf7-ac68-57feb9f581a2" providerId="ADAL" clId="{0B991605-9045-40BD-8D2C-F24EFFA738E0}" dt="2026-03-06T14:46:31.727" v="10832" actId="1076"/>
      <pc:docMkLst>
        <pc:docMk/>
      </pc:docMkLst>
      <pc:sldChg chg="addSp delSp modSp mod">
        <pc:chgData name="Sofia Chandrou" userId="86c269b9-e382-4bf7-ac68-57feb9f581a2" providerId="ADAL" clId="{0B991605-9045-40BD-8D2C-F24EFFA738E0}" dt="2026-03-06T09:50:18.547" v="6913" actId="20577"/>
        <pc:sldMkLst>
          <pc:docMk/>
          <pc:sldMk cId="118279366" sldId="256"/>
        </pc:sldMkLst>
        <pc:spChg chg="mod">
          <ac:chgData name="Sofia Chandrou" userId="86c269b9-e382-4bf7-ac68-57feb9f581a2" providerId="ADAL" clId="{0B991605-9045-40BD-8D2C-F24EFFA738E0}" dt="2026-03-06T09:48:35.871" v="6879" actId="20577"/>
          <ac:spMkLst>
            <pc:docMk/>
            <pc:sldMk cId="118279366" sldId="256"/>
            <ac:spMk id="4" creationId="{AF788617-4BD1-0857-A678-165B10C5AE02}"/>
          </ac:spMkLst>
        </pc:spChg>
        <pc:spChg chg="mod">
          <ac:chgData name="Sofia Chandrou" userId="86c269b9-e382-4bf7-ac68-57feb9f581a2" providerId="ADAL" clId="{0B991605-9045-40BD-8D2C-F24EFFA738E0}" dt="2026-03-06T08:26:45.819" v="5905" actId="255"/>
          <ac:spMkLst>
            <pc:docMk/>
            <pc:sldMk cId="118279366" sldId="256"/>
            <ac:spMk id="10" creationId="{DE74C8BA-0733-9E35-7E33-742213791C11}"/>
          </ac:spMkLst>
        </pc:spChg>
        <pc:spChg chg="mod">
          <ac:chgData name="Sofia Chandrou" userId="86c269b9-e382-4bf7-ac68-57feb9f581a2" providerId="ADAL" clId="{0B991605-9045-40BD-8D2C-F24EFFA738E0}" dt="2026-03-06T09:50:18.547" v="6913" actId="20577"/>
          <ac:spMkLst>
            <pc:docMk/>
            <pc:sldMk cId="118279366" sldId="256"/>
            <ac:spMk id="11" creationId="{2AF2E140-D713-C619-D634-911492801A05}"/>
          </ac:spMkLst>
        </pc:spChg>
        <pc:picChg chg="add del mod">
          <ac:chgData name="Sofia Chandrou" userId="86c269b9-e382-4bf7-ac68-57feb9f581a2" providerId="ADAL" clId="{0B991605-9045-40BD-8D2C-F24EFFA738E0}" dt="2026-03-04T13:48:17.345" v="493"/>
          <ac:picMkLst>
            <pc:docMk/>
            <pc:sldMk cId="118279366" sldId="256"/>
            <ac:picMk id="2" creationId="{95486C76-EF64-2A39-817B-2C6D5FA75AB4}"/>
          </ac:picMkLst>
        </pc:picChg>
        <pc:picChg chg="mod">
          <ac:chgData name="Sofia Chandrou" userId="86c269b9-e382-4bf7-ac68-57feb9f581a2" providerId="ADAL" clId="{0B991605-9045-40BD-8D2C-F24EFFA738E0}" dt="2026-03-04T13:19:44.761" v="199" actId="1076"/>
          <ac:picMkLst>
            <pc:docMk/>
            <pc:sldMk cId="118279366" sldId="256"/>
            <ac:picMk id="3" creationId="{3C0DD901-D1D8-EE4F-A097-445779261059}"/>
          </ac:picMkLst>
        </pc:picChg>
      </pc:sldChg>
      <pc:sldChg chg="modSp mod chgLayout">
        <pc:chgData name="Sofia Chandrou" userId="86c269b9-e382-4bf7-ac68-57feb9f581a2" providerId="ADAL" clId="{0B991605-9045-40BD-8D2C-F24EFFA738E0}" dt="2026-03-06T12:52:54.051" v="9930"/>
        <pc:sldMkLst>
          <pc:docMk/>
          <pc:sldMk cId="1923331108" sldId="257"/>
        </pc:sldMkLst>
        <pc:spChg chg="mod ord">
          <ac:chgData name="Sofia Chandrou" userId="86c269b9-e382-4bf7-ac68-57feb9f581a2" providerId="ADAL" clId="{0B991605-9045-40BD-8D2C-F24EFFA738E0}" dt="2026-03-06T12:52:54.044" v="9928" actId="948"/>
          <ac:spMkLst>
            <pc:docMk/>
            <pc:sldMk cId="1923331108" sldId="257"/>
            <ac:spMk id="5" creationId="{A7A069FD-31DC-4D29-7A31-D90490465630}"/>
          </ac:spMkLst>
        </pc:spChg>
        <pc:graphicFrameChg chg="mod">
          <ac:chgData name="Sofia Chandrou" userId="86c269b9-e382-4bf7-ac68-57feb9f581a2" providerId="ADAL" clId="{0B991605-9045-40BD-8D2C-F24EFFA738E0}" dt="2026-03-06T12:52:54.051" v="9930"/>
          <ac:graphicFrameMkLst>
            <pc:docMk/>
            <pc:sldMk cId="1923331108" sldId="257"/>
            <ac:graphicFrameMk id="8" creationId="{5EE86C10-1CB8-26DB-C463-A3271C9E3835}"/>
          </ac:graphicFrameMkLst>
        </pc:graphicFrameChg>
      </pc:sldChg>
      <pc:sldChg chg="addSp delSp modSp mod ord">
        <pc:chgData name="Sofia Chandrou" userId="86c269b9-e382-4bf7-ac68-57feb9f581a2" providerId="ADAL" clId="{0B991605-9045-40BD-8D2C-F24EFFA738E0}" dt="2026-03-06T13:58:11.135" v="10623" actId="313"/>
        <pc:sldMkLst>
          <pc:docMk/>
          <pc:sldMk cId="865172595" sldId="258"/>
        </pc:sldMkLst>
        <pc:spChg chg="mod">
          <ac:chgData name="Sofia Chandrou" userId="86c269b9-e382-4bf7-ac68-57feb9f581a2" providerId="ADAL" clId="{0B991605-9045-40BD-8D2C-F24EFFA738E0}" dt="2026-03-06T13:58:11.135" v="10623" actId="313"/>
          <ac:spMkLst>
            <pc:docMk/>
            <pc:sldMk cId="865172595" sldId="258"/>
            <ac:spMk id="5" creationId="{8C2F03AC-DE71-EB76-8735-29AA454B6DA9}"/>
          </ac:spMkLst>
        </pc:spChg>
        <pc:picChg chg="add mod">
          <ac:chgData name="Sofia Chandrou" userId="86c269b9-e382-4bf7-ac68-57feb9f581a2" providerId="ADAL" clId="{0B991605-9045-40BD-8D2C-F24EFFA738E0}" dt="2026-03-04T13:14:21.576" v="157" actId="1076"/>
          <ac:picMkLst>
            <pc:docMk/>
            <pc:sldMk cId="865172595" sldId="258"/>
            <ac:picMk id="2" creationId="{FDF5AB73-F494-E5D3-24D6-1140E9324C5F}"/>
          </ac:picMkLst>
        </pc:picChg>
      </pc:sldChg>
      <pc:sldChg chg="modSp del mod ord">
        <pc:chgData name="Sofia Chandrou" userId="86c269b9-e382-4bf7-ac68-57feb9f581a2" providerId="ADAL" clId="{0B991605-9045-40BD-8D2C-F24EFFA738E0}" dt="2026-03-06T12:47:48.342" v="9386" actId="47"/>
        <pc:sldMkLst>
          <pc:docMk/>
          <pc:sldMk cId="401388679" sldId="259"/>
        </pc:sldMkLst>
      </pc:sldChg>
      <pc:sldChg chg="addSp modSp new add del mod">
        <pc:chgData name="Sofia Chandrou" userId="86c269b9-e382-4bf7-ac68-57feb9f581a2" providerId="ADAL" clId="{0B991605-9045-40BD-8D2C-F24EFFA738E0}" dt="2026-03-06T09:42:06.864" v="6726" actId="47"/>
        <pc:sldMkLst>
          <pc:docMk/>
          <pc:sldMk cId="680011714" sldId="260"/>
        </pc:sldMkLst>
        <pc:spChg chg="mod">
          <ac:chgData name="Sofia Chandrou" userId="86c269b9-e382-4bf7-ac68-57feb9f581a2" providerId="ADAL" clId="{0B991605-9045-40BD-8D2C-F24EFFA738E0}" dt="2026-03-06T09:36:52.779" v="6573" actId="1076"/>
          <ac:spMkLst>
            <pc:docMk/>
            <pc:sldMk cId="680011714" sldId="260"/>
            <ac:spMk id="3" creationId="{E17F6174-CB9E-4949-59C9-E89F10A6B43B}"/>
          </ac:spMkLst>
        </pc:spChg>
        <pc:spChg chg="mod">
          <ac:chgData name="Sofia Chandrou" userId="86c269b9-e382-4bf7-ac68-57feb9f581a2" providerId="ADAL" clId="{0B991605-9045-40BD-8D2C-F24EFFA738E0}" dt="2026-03-05T14:26:42.840" v="4914"/>
          <ac:spMkLst>
            <pc:docMk/>
            <pc:sldMk cId="680011714" sldId="260"/>
            <ac:spMk id="6" creationId="{7B04DA0C-A593-B9A5-C9D3-2CE40300238F}"/>
          </ac:spMkLst>
        </pc:spChg>
        <pc:spChg chg="mod">
          <ac:chgData name="Sofia Chandrou" userId="86c269b9-e382-4bf7-ac68-57feb9f581a2" providerId="ADAL" clId="{0B991605-9045-40BD-8D2C-F24EFFA738E0}" dt="2026-03-05T14:26:42.840" v="4914"/>
          <ac:spMkLst>
            <pc:docMk/>
            <pc:sldMk cId="680011714" sldId="260"/>
            <ac:spMk id="7" creationId="{D897ADA8-C693-AE36-1C64-17145730DD4C}"/>
          </ac:spMkLst>
        </pc:spChg>
        <pc:spChg chg="mod">
          <ac:chgData name="Sofia Chandrou" userId="86c269b9-e382-4bf7-ac68-57feb9f581a2" providerId="ADAL" clId="{0B991605-9045-40BD-8D2C-F24EFFA738E0}" dt="2026-03-05T14:26:42.840" v="4914"/>
          <ac:spMkLst>
            <pc:docMk/>
            <pc:sldMk cId="680011714" sldId="260"/>
            <ac:spMk id="8" creationId="{6380A1CC-98C7-A676-5BF7-9B4C40CF2F6F}"/>
          </ac:spMkLst>
        </pc:spChg>
        <pc:grpChg chg="add mod">
          <ac:chgData name="Sofia Chandrou" userId="86c269b9-e382-4bf7-ac68-57feb9f581a2" providerId="ADAL" clId="{0B991605-9045-40BD-8D2C-F24EFFA738E0}" dt="2026-03-05T14:26:42.840" v="4914"/>
          <ac:grpSpMkLst>
            <pc:docMk/>
            <pc:sldMk cId="680011714" sldId="260"/>
            <ac:grpSpMk id="5" creationId="{2B0A29C9-1EA3-4FE5-64FB-BC1370430A37}"/>
          </ac:grpSpMkLst>
        </pc:grpChg>
        <pc:graphicFrameChg chg="add mod ord modVis">
          <ac:chgData name="Sofia Chandrou" userId="86c269b9-e382-4bf7-ac68-57feb9f581a2" providerId="ADAL" clId="{0B991605-9045-40BD-8D2C-F24EFFA738E0}" dt="2026-03-06T09:41:12.971" v="6720"/>
          <ac:graphicFrameMkLst>
            <pc:docMk/>
            <pc:sldMk cId="680011714" sldId="260"/>
            <ac:graphicFrameMk id="4" creationId="{87659CD5-EBA4-4C3F-E657-06A292EDAEFA}"/>
          </ac:graphicFrameMkLst>
        </pc:graphicFrameChg>
      </pc:sldChg>
      <pc:sldChg chg="addSp delSp modSp add mod">
        <pc:chgData name="Sofia Chandrou" userId="86c269b9-e382-4bf7-ac68-57feb9f581a2" providerId="ADAL" clId="{0B991605-9045-40BD-8D2C-F24EFFA738E0}" dt="2026-03-06T10:52:29.692" v="7546" actId="20577"/>
        <pc:sldMkLst>
          <pc:docMk/>
          <pc:sldMk cId="3514179106" sldId="260"/>
        </pc:sldMkLst>
        <pc:spChg chg="mod">
          <ac:chgData name="Sofia Chandrou" userId="86c269b9-e382-4bf7-ac68-57feb9f581a2" providerId="ADAL" clId="{0B991605-9045-40BD-8D2C-F24EFFA738E0}" dt="2026-03-06T10:52:29.692" v="7546" actId="20577"/>
          <ac:spMkLst>
            <pc:docMk/>
            <pc:sldMk cId="3514179106" sldId="260"/>
            <ac:spMk id="14" creationId="{670B4E41-D432-3BC0-F98A-33B8FA45EB30}"/>
          </ac:spMkLst>
        </pc:spChg>
        <pc:picChg chg="add mod">
          <ac:chgData name="Sofia Chandrou" userId="86c269b9-e382-4bf7-ac68-57feb9f581a2" providerId="ADAL" clId="{0B991605-9045-40BD-8D2C-F24EFFA738E0}" dt="2026-03-06T10:10:56.257" v="7281" actId="1440"/>
          <ac:picMkLst>
            <pc:docMk/>
            <pc:sldMk cId="3514179106" sldId="260"/>
            <ac:picMk id="4" creationId="{5C70B5EB-240D-4044-73C0-62D384A1ABEE}"/>
          </ac:picMkLst>
        </pc:picChg>
        <pc:picChg chg="del">
          <ac:chgData name="Sofia Chandrou" userId="86c269b9-e382-4bf7-ac68-57feb9f581a2" providerId="ADAL" clId="{0B991605-9045-40BD-8D2C-F24EFFA738E0}" dt="2026-03-06T09:58:05.437" v="6977" actId="478"/>
          <ac:picMkLst>
            <pc:docMk/>
            <pc:sldMk cId="3514179106" sldId="260"/>
            <ac:picMk id="17" creationId="{AF3FF34B-98C9-6144-8E55-155D3F117D8E}"/>
          </ac:picMkLst>
        </pc:picChg>
      </pc:sldChg>
      <pc:sldChg chg="addSp delSp modSp new del mod">
        <pc:chgData name="Sofia Chandrou" userId="86c269b9-e382-4bf7-ac68-57feb9f581a2" providerId="ADAL" clId="{0B991605-9045-40BD-8D2C-F24EFFA738E0}" dt="2026-03-05T14:31:04.712" v="5264" actId="2696"/>
        <pc:sldMkLst>
          <pc:docMk/>
          <pc:sldMk cId="1374203157" sldId="261"/>
        </pc:sldMkLst>
      </pc:sldChg>
      <pc:sldChg chg="modSp mod chgLayout">
        <pc:chgData name="Sofia Chandrou" userId="86c269b9-e382-4bf7-ac68-57feb9f581a2" providerId="ADAL" clId="{0B991605-9045-40BD-8D2C-F24EFFA738E0}" dt="2026-03-06T12:52:51.199" v="9926"/>
        <pc:sldMkLst>
          <pc:docMk/>
          <pc:sldMk cId="2532151403" sldId="261"/>
        </pc:sldMkLst>
        <pc:spChg chg="mod ord">
          <ac:chgData name="Sofia Chandrou" userId="86c269b9-e382-4bf7-ac68-57feb9f581a2" providerId="ADAL" clId="{0B991605-9045-40BD-8D2C-F24EFFA738E0}" dt="2026-03-06T12:52:51.167" v="9924" actId="948"/>
          <ac:spMkLst>
            <pc:docMk/>
            <pc:sldMk cId="2532151403" sldId="261"/>
            <ac:spMk id="2" creationId="{01BFC90C-93C4-1BD7-5DF6-2E1FC06CC156}"/>
          </ac:spMkLst>
        </pc:spChg>
        <pc:graphicFrameChg chg="mod">
          <ac:chgData name="Sofia Chandrou" userId="86c269b9-e382-4bf7-ac68-57feb9f581a2" providerId="ADAL" clId="{0B991605-9045-40BD-8D2C-F24EFFA738E0}" dt="2026-03-06T12:52:51.199" v="9926"/>
          <ac:graphicFrameMkLst>
            <pc:docMk/>
            <pc:sldMk cId="2532151403" sldId="261"/>
            <ac:graphicFrameMk id="9" creationId="{9F814776-2450-8958-0B01-7E7812F70C1E}"/>
          </ac:graphicFrameMkLst>
        </pc:graphicFrameChg>
      </pc:sldChg>
      <pc:sldChg chg="addSp delSp modSp new del mod">
        <pc:chgData name="Sofia Chandrou" userId="86c269b9-e382-4bf7-ac68-57feb9f581a2" providerId="ADAL" clId="{0B991605-9045-40BD-8D2C-F24EFFA738E0}" dt="2026-03-06T09:29:52.358" v="6135" actId="27022"/>
        <pc:sldMkLst>
          <pc:docMk/>
          <pc:sldMk cId="617042190" sldId="262"/>
        </pc:sldMkLst>
        <pc:graphicFrameChg chg="add del modGraphic">
          <ac:chgData name="Sofia Chandrou" userId="86c269b9-e382-4bf7-ac68-57feb9f581a2" providerId="ADAL" clId="{0B991605-9045-40BD-8D2C-F24EFFA738E0}" dt="2026-03-06T09:29:52.358" v="6135" actId="27022"/>
          <ac:graphicFrameMkLst>
            <pc:docMk/>
            <pc:sldMk cId="617042190" sldId="262"/>
            <ac:graphicFrameMk id="5" creationId="{19A2CE70-783A-2AC2-6CEE-FF782BF2F7B1}"/>
          </ac:graphicFrameMkLst>
        </pc:graphicFrameChg>
      </pc:sldChg>
      <pc:sldChg chg="new del">
        <pc:chgData name="Sofia Chandrou" userId="86c269b9-e382-4bf7-ac68-57feb9f581a2" providerId="ADAL" clId="{0B991605-9045-40BD-8D2C-F24EFFA738E0}" dt="2026-03-06T09:35:06.801" v="6200" actId="680"/>
        <pc:sldMkLst>
          <pc:docMk/>
          <pc:sldMk cId="2832398649" sldId="262"/>
        </pc:sldMkLst>
      </pc:sldChg>
      <pc:sldChg chg="addSp delSp modSp new del mod">
        <pc:chgData name="Sofia Chandrou" userId="86c269b9-e382-4bf7-ac68-57feb9f581a2" providerId="ADAL" clId="{0B991605-9045-40BD-8D2C-F24EFFA738E0}" dt="2026-03-05T14:38:11.237" v="5758" actId="47"/>
        <pc:sldMkLst>
          <pc:docMk/>
          <pc:sldMk cId="3339957681" sldId="262"/>
        </pc:sldMkLst>
      </pc:sldChg>
      <pc:sldChg chg="addSp delSp modSp add del mod">
        <pc:chgData name="Sofia Chandrou" userId="86c269b9-e382-4bf7-ac68-57feb9f581a2" providerId="ADAL" clId="{0B991605-9045-40BD-8D2C-F24EFFA738E0}" dt="2026-03-06T10:41:29.356" v="7499" actId="47"/>
        <pc:sldMkLst>
          <pc:docMk/>
          <pc:sldMk cId="3564023542" sldId="262"/>
        </pc:sldMkLst>
        <pc:spChg chg="add del mod modVis">
          <ac:chgData name="Sofia Chandrou" userId="86c269b9-e382-4bf7-ac68-57feb9f581a2" providerId="ADAL" clId="{0B991605-9045-40BD-8D2C-F24EFFA738E0}" dt="2026-03-06T09:38:43.667" v="6616"/>
          <ac:spMkLst>
            <pc:docMk/>
            <pc:sldMk cId="3564023542" sldId="262"/>
            <ac:spMk id="3" creationId="{111FC47B-64BC-3C58-6BA0-CD323752782A}"/>
          </ac:spMkLst>
        </pc:spChg>
        <pc:spChg chg="del">
          <ac:chgData name="Sofia Chandrou" userId="86c269b9-e382-4bf7-ac68-57feb9f581a2" providerId="ADAL" clId="{0B991605-9045-40BD-8D2C-F24EFFA738E0}" dt="2026-03-06T09:39:37.886" v="6698" actId="478"/>
          <ac:spMkLst>
            <pc:docMk/>
            <pc:sldMk cId="3564023542" sldId="262"/>
            <ac:spMk id="4" creationId="{CFCBE32D-6DD2-1370-6C10-07355ECB46C8}"/>
          </ac:spMkLst>
        </pc:spChg>
        <pc:spChg chg="mod">
          <ac:chgData name="Sofia Chandrou" userId="86c269b9-e382-4bf7-ac68-57feb9f581a2" providerId="ADAL" clId="{0B991605-9045-40BD-8D2C-F24EFFA738E0}" dt="2026-03-06T09:38:56.103" v="6670" actId="948"/>
          <ac:spMkLst>
            <pc:docMk/>
            <pc:sldMk cId="3564023542" sldId="262"/>
            <ac:spMk id="5" creationId="{8342E220-1CAE-08DA-2D82-4EA85E1A9157}"/>
          </ac:spMkLst>
        </pc:spChg>
        <pc:spChg chg="add del mod modVis">
          <ac:chgData name="Sofia Chandrou" userId="86c269b9-e382-4bf7-ac68-57feb9f581a2" providerId="ADAL" clId="{0B991605-9045-40BD-8D2C-F24EFFA738E0}" dt="2026-03-06T09:38:45.414" v="6641"/>
          <ac:spMkLst>
            <pc:docMk/>
            <pc:sldMk cId="3564023542" sldId="262"/>
            <ac:spMk id="6" creationId="{D3A71A3C-246E-825F-FE9C-10A83ED96A4B}"/>
          </ac:spMkLst>
        </pc:spChg>
        <pc:spChg chg="add del mod modVis">
          <ac:chgData name="Sofia Chandrou" userId="86c269b9-e382-4bf7-ac68-57feb9f581a2" providerId="ADAL" clId="{0B991605-9045-40BD-8D2C-F24EFFA738E0}" dt="2026-03-06T09:38:52.418" v="6666"/>
          <ac:spMkLst>
            <pc:docMk/>
            <pc:sldMk cId="3564023542" sldId="262"/>
            <ac:spMk id="7" creationId="{7106EF79-2C04-28DD-743C-C391AFE11B8C}"/>
          </ac:spMkLst>
        </pc:spChg>
        <pc:spChg chg="add del mod modVis">
          <ac:chgData name="Sofia Chandrou" userId="86c269b9-e382-4bf7-ac68-57feb9f581a2" providerId="ADAL" clId="{0B991605-9045-40BD-8D2C-F24EFFA738E0}" dt="2026-03-06T09:38:56.119" v="6691"/>
          <ac:spMkLst>
            <pc:docMk/>
            <pc:sldMk cId="3564023542" sldId="262"/>
            <ac:spMk id="8" creationId="{E5C8ED0C-752A-1B3D-7309-4D57B870DBD0}"/>
          </ac:spMkLst>
        </pc:spChg>
        <pc:spChg chg="add mod">
          <ac:chgData name="Sofia Chandrou" userId="86c269b9-e382-4bf7-ac68-57feb9f581a2" providerId="ADAL" clId="{0B991605-9045-40BD-8D2C-F24EFFA738E0}" dt="2026-03-06T09:40:07.274" v="6708"/>
          <ac:spMkLst>
            <pc:docMk/>
            <pc:sldMk cId="3564023542" sldId="262"/>
            <ac:spMk id="9" creationId="{50315BC0-3AF2-E255-CB68-56E2F4C9460A}"/>
          </ac:spMkLst>
        </pc:spChg>
        <pc:spChg chg="add mod">
          <ac:chgData name="Sofia Chandrou" userId="86c269b9-e382-4bf7-ac68-57feb9f581a2" providerId="ADAL" clId="{0B991605-9045-40BD-8D2C-F24EFFA738E0}" dt="2026-03-06T09:43:05.466" v="6733" actId="1076"/>
          <ac:spMkLst>
            <pc:docMk/>
            <pc:sldMk cId="3564023542" sldId="262"/>
            <ac:spMk id="14" creationId="{0A66E2B8-2B48-B2C7-7622-B9C7EBD6ED36}"/>
          </ac:spMkLst>
        </pc:spChg>
        <pc:spChg chg="add del">
          <ac:chgData name="Sofia Chandrou" userId="86c269b9-e382-4bf7-ac68-57feb9f581a2" providerId="ADAL" clId="{0B991605-9045-40BD-8D2C-F24EFFA738E0}" dt="2026-03-06T09:57:51.388" v="6975" actId="22"/>
          <ac:spMkLst>
            <pc:docMk/>
            <pc:sldMk cId="3564023542" sldId="262"/>
            <ac:spMk id="19" creationId="{2539D48D-988B-03BC-F1F6-488F0E5A8FE2}"/>
          </ac:spMkLst>
        </pc:spChg>
        <pc:spChg chg="del mod">
          <ac:chgData name="Sofia Chandrou" userId="86c269b9-e382-4bf7-ac68-57feb9f581a2" providerId="ADAL" clId="{0B991605-9045-40BD-8D2C-F24EFFA738E0}" dt="2026-03-06T09:40:01.850" v="6706" actId="478"/>
          <ac:spMkLst>
            <pc:docMk/>
            <pc:sldMk cId="3564023542" sldId="262"/>
            <ac:spMk id="36" creationId="{C7766251-3324-47C6-B8A3-4C164749CCD2}"/>
          </ac:spMkLst>
        </pc:spChg>
        <pc:spChg chg="del topLvl">
          <ac:chgData name="Sofia Chandrou" userId="86c269b9-e382-4bf7-ac68-57feb9f581a2" providerId="ADAL" clId="{0B991605-9045-40BD-8D2C-F24EFFA738E0}" dt="2026-03-06T09:39:06.463" v="6697" actId="478"/>
          <ac:spMkLst>
            <pc:docMk/>
            <pc:sldMk cId="3564023542" sldId="262"/>
            <ac:spMk id="39" creationId="{1BE603D0-841E-55F9-AD0E-1634D9AD61A7}"/>
          </ac:spMkLst>
        </pc:spChg>
        <pc:spChg chg="del">
          <ac:chgData name="Sofia Chandrou" userId="86c269b9-e382-4bf7-ac68-57feb9f581a2" providerId="ADAL" clId="{0B991605-9045-40BD-8D2C-F24EFFA738E0}" dt="2026-03-06T09:39:42.676" v="6701" actId="478"/>
          <ac:spMkLst>
            <pc:docMk/>
            <pc:sldMk cId="3564023542" sldId="262"/>
            <ac:spMk id="46" creationId="{B48D20D0-EB64-D92D-EB15-472B5C8CD220}"/>
          </ac:spMkLst>
        </pc:spChg>
        <pc:spChg chg="del">
          <ac:chgData name="Sofia Chandrou" userId="86c269b9-e382-4bf7-ac68-57feb9f581a2" providerId="ADAL" clId="{0B991605-9045-40BD-8D2C-F24EFFA738E0}" dt="2026-03-06T09:39:04.557" v="6696" actId="478"/>
          <ac:spMkLst>
            <pc:docMk/>
            <pc:sldMk cId="3564023542" sldId="262"/>
            <ac:spMk id="47" creationId="{6A0372E9-174B-55CB-AE7F-D005AF138507}"/>
          </ac:spMkLst>
        </pc:spChg>
        <pc:grpChg chg="del">
          <ac:chgData name="Sofia Chandrou" userId="86c269b9-e382-4bf7-ac68-57feb9f581a2" providerId="ADAL" clId="{0B991605-9045-40BD-8D2C-F24EFFA738E0}" dt="2026-03-06T09:39:02.514" v="6694" actId="478"/>
          <ac:grpSpMkLst>
            <pc:docMk/>
            <pc:sldMk cId="3564023542" sldId="262"/>
            <ac:grpSpMk id="29" creationId="{51A83755-D06B-8DC2-3B1A-5B7521E54378}"/>
          </ac:grpSpMkLst>
        </pc:grpChg>
        <pc:grpChg chg="del">
          <ac:chgData name="Sofia Chandrou" userId="86c269b9-e382-4bf7-ac68-57feb9f581a2" providerId="ADAL" clId="{0B991605-9045-40BD-8D2C-F24EFFA738E0}" dt="2026-03-06T09:39:06.463" v="6697" actId="478"/>
          <ac:grpSpMkLst>
            <pc:docMk/>
            <pc:sldMk cId="3564023542" sldId="262"/>
            <ac:grpSpMk id="33" creationId="{7505DE1B-6773-2117-6653-803C85A385EE}"/>
          </ac:grpSpMkLst>
        </pc:grpChg>
        <pc:grpChg chg="del">
          <ac:chgData name="Sofia Chandrou" userId="86c269b9-e382-4bf7-ac68-57feb9f581a2" providerId="ADAL" clId="{0B991605-9045-40BD-8D2C-F24EFFA738E0}" dt="2026-03-06T09:39:03.630" v="6695" actId="478"/>
          <ac:grpSpMkLst>
            <pc:docMk/>
            <pc:sldMk cId="3564023542" sldId="262"/>
            <ac:grpSpMk id="48" creationId="{39EAEEA6-B1E4-BD03-5460-D8455E4AC185}"/>
          </ac:grpSpMkLst>
        </pc:grpChg>
        <pc:graphicFrameChg chg="mod">
          <ac:chgData name="Sofia Chandrou" userId="86c269b9-e382-4bf7-ac68-57feb9f581a2" providerId="ADAL" clId="{0B991605-9045-40BD-8D2C-F24EFFA738E0}" dt="2026-03-06T09:38:56.119" v="6693"/>
          <ac:graphicFrameMkLst>
            <pc:docMk/>
            <pc:sldMk cId="3564023542" sldId="262"/>
            <ac:graphicFrameMk id="15" creationId="{6CC7AB4A-F32E-C6FE-F13F-8C1246A29C0F}"/>
          </ac:graphicFrameMkLst>
        </pc:graphicFrameChg>
        <pc:picChg chg="add del mod">
          <ac:chgData name="Sofia Chandrou" userId="86c269b9-e382-4bf7-ac68-57feb9f581a2" providerId="ADAL" clId="{0B991605-9045-40BD-8D2C-F24EFFA738E0}" dt="2026-03-06T09:41:24.857" v="6721" actId="478"/>
          <ac:picMkLst>
            <pc:docMk/>
            <pc:sldMk cId="3564023542" sldId="262"/>
            <ac:picMk id="10" creationId="{5AE93B74-BDD2-C5AB-7806-3B86E6D6E567}"/>
          </ac:picMkLst>
        </pc:picChg>
        <pc:picChg chg="add mod">
          <ac:chgData name="Sofia Chandrou" userId="86c269b9-e382-4bf7-ac68-57feb9f581a2" providerId="ADAL" clId="{0B991605-9045-40BD-8D2C-F24EFFA738E0}" dt="2026-03-06T09:41:06.958" v="6716" actId="14100"/>
          <ac:picMkLst>
            <pc:docMk/>
            <pc:sldMk cId="3564023542" sldId="262"/>
            <ac:picMk id="12" creationId="{EB16A304-922E-7F66-CCDC-21712CC180E1}"/>
          </ac:picMkLst>
        </pc:picChg>
        <pc:picChg chg="add mod">
          <ac:chgData name="Sofia Chandrou" userId="86c269b9-e382-4bf7-ac68-57feb9f581a2" providerId="ADAL" clId="{0B991605-9045-40BD-8D2C-F24EFFA738E0}" dt="2026-03-06T10:11:10.006" v="7282" actId="1440"/>
          <ac:picMkLst>
            <pc:docMk/>
            <pc:sldMk cId="3564023542" sldId="262"/>
            <ac:picMk id="17" creationId="{F16DB4DC-991D-F6A0-6F23-D6B1EE548636}"/>
          </ac:picMkLst>
        </pc:picChg>
        <pc:cxnChg chg="mod">
          <ac:chgData name="Sofia Chandrou" userId="86c269b9-e382-4bf7-ac68-57feb9f581a2" providerId="ADAL" clId="{0B991605-9045-40BD-8D2C-F24EFFA738E0}" dt="2026-03-06T09:39:02.514" v="6694" actId="478"/>
          <ac:cxnSpMkLst>
            <pc:docMk/>
            <pc:sldMk cId="3564023542" sldId="262"/>
            <ac:cxnSpMk id="31" creationId="{15FD39DB-2F00-54E3-DAB9-DC945E800F20}"/>
          </ac:cxnSpMkLst>
        </pc:cxnChg>
        <pc:cxnChg chg="del mod topLvl">
          <ac:chgData name="Sofia Chandrou" userId="86c269b9-e382-4bf7-ac68-57feb9f581a2" providerId="ADAL" clId="{0B991605-9045-40BD-8D2C-F24EFFA738E0}" dt="2026-03-06T09:39:39.858" v="6699" actId="478"/>
          <ac:cxnSpMkLst>
            <pc:docMk/>
            <pc:sldMk cId="3564023542" sldId="262"/>
            <ac:cxnSpMk id="40" creationId="{910E86BD-147A-0138-5B57-54479FFAFF7E}"/>
          </ac:cxnSpMkLst>
        </pc:cxnChg>
        <pc:cxnChg chg="del">
          <ac:chgData name="Sofia Chandrou" userId="86c269b9-e382-4bf7-ac68-57feb9f581a2" providerId="ADAL" clId="{0B991605-9045-40BD-8D2C-F24EFFA738E0}" dt="2026-03-06T09:39:41.779" v="6700" actId="478"/>
          <ac:cxnSpMkLst>
            <pc:docMk/>
            <pc:sldMk cId="3564023542" sldId="262"/>
            <ac:cxnSpMk id="70" creationId="{55AA47BD-245A-2DFA-65DC-1464C8A598C0}"/>
          </ac:cxnSpMkLst>
        </pc:cxnChg>
      </pc:sldChg>
      <pc:sldChg chg="addSp delSp modSp mod chgLayout">
        <pc:chgData name="Sofia Chandrou" userId="86c269b9-e382-4bf7-ac68-57feb9f581a2" providerId="ADAL" clId="{0B991605-9045-40BD-8D2C-F24EFFA738E0}" dt="2026-03-06T13:32:48.905" v="10474" actId="700"/>
        <pc:sldMkLst>
          <pc:docMk/>
          <pc:sldMk cId="3986154551" sldId="262"/>
        </pc:sldMkLst>
        <pc:spChg chg="mod ord">
          <ac:chgData name="Sofia Chandrou" userId="86c269b9-e382-4bf7-ac68-57feb9f581a2" providerId="ADAL" clId="{0B991605-9045-40BD-8D2C-F24EFFA738E0}" dt="2026-03-06T13:32:48.905" v="10474" actId="700"/>
          <ac:spMkLst>
            <pc:docMk/>
            <pc:sldMk cId="3986154551" sldId="262"/>
            <ac:spMk id="2" creationId="{391C4ED7-7CC9-2E89-A28E-089A8E9CFD53}"/>
          </ac:spMkLst>
        </pc:spChg>
        <pc:spChg chg="add del mod modVis">
          <ac:chgData name="Sofia Chandrou" userId="86c269b9-e382-4bf7-ac68-57feb9f581a2" providerId="ADAL" clId="{0B991605-9045-40BD-8D2C-F24EFFA738E0}" dt="2026-03-06T12:52:17.501" v="9776"/>
          <ac:spMkLst>
            <pc:docMk/>
            <pc:sldMk cId="3986154551" sldId="262"/>
            <ac:spMk id="4" creationId="{2B4BFA8A-3273-238F-0CE5-0547936A5332}"/>
          </ac:spMkLst>
        </pc:spChg>
        <pc:graphicFrameChg chg="mod">
          <ac:chgData name="Sofia Chandrou" userId="86c269b9-e382-4bf7-ac68-57feb9f581a2" providerId="ADAL" clId="{0B991605-9045-40BD-8D2C-F24EFFA738E0}" dt="2026-03-06T12:52:17.503" v="9778"/>
          <ac:graphicFrameMkLst>
            <pc:docMk/>
            <pc:sldMk cId="3986154551" sldId="262"/>
            <ac:graphicFrameMk id="3" creationId="{3F0CB35A-C579-7418-B0EE-E02E56A9D506}"/>
          </ac:graphicFrameMkLst>
        </pc:graphicFrameChg>
      </pc:sldChg>
      <pc:sldChg chg="addSp delSp modSp mod chgLayout">
        <pc:chgData name="Sofia Chandrou" userId="86c269b9-e382-4bf7-ac68-57feb9f581a2" providerId="ADAL" clId="{0B991605-9045-40BD-8D2C-F24EFFA738E0}" dt="2026-03-06T13:32:48.905" v="10474" actId="700"/>
        <pc:sldMkLst>
          <pc:docMk/>
          <pc:sldMk cId="56303935" sldId="263"/>
        </pc:sldMkLst>
        <pc:spChg chg="mod ord">
          <ac:chgData name="Sofia Chandrou" userId="86c269b9-e382-4bf7-ac68-57feb9f581a2" providerId="ADAL" clId="{0B991605-9045-40BD-8D2C-F24EFFA738E0}" dt="2026-03-06T13:32:48.905" v="10474" actId="700"/>
          <ac:spMkLst>
            <pc:docMk/>
            <pc:sldMk cId="56303935" sldId="263"/>
            <ac:spMk id="2" creationId="{F24C51E8-374C-8332-B5F7-142B33D2AC76}"/>
          </ac:spMkLst>
        </pc:spChg>
        <pc:spChg chg="add del mod modVis">
          <ac:chgData name="Sofia Chandrou" userId="86c269b9-e382-4bf7-ac68-57feb9f581a2" providerId="ADAL" clId="{0B991605-9045-40BD-8D2C-F24EFFA738E0}" dt="2026-03-06T12:52:21.230" v="9801"/>
          <ac:spMkLst>
            <pc:docMk/>
            <pc:sldMk cId="56303935" sldId="263"/>
            <ac:spMk id="4" creationId="{4F8EC35E-6B76-77CD-CF02-3616A67B3B5D}"/>
          </ac:spMkLst>
        </pc:spChg>
        <pc:graphicFrameChg chg="mod">
          <ac:chgData name="Sofia Chandrou" userId="86c269b9-e382-4bf7-ac68-57feb9f581a2" providerId="ADAL" clId="{0B991605-9045-40BD-8D2C-F24EFFA738E0}" dt="2026-03-06T12:52:21.230" v="9803"/>
          <ac:graphicFrameMkLst>
            <pc:docMk/>
            <pc:sldMk cId="56303935" sldId="263"/>
            <ac:graphicFrameMk id="3" creationId="{BA5B9AE6-3AD8-84D4-037C-C38DD36059B7}"/>
          </ac:graphicFrameMkLst>
        </pc:graphicFrameChg>
      </pc:sldChg>
      <pc:sldChg chg="addSp delSp modSp add del mod modTransition">
        <pc:chgData name="Sofia Chandrou" userId="86c269b9-e382-4bf7-ac68-57feb9f581a2" providerId="ADAL" clId="{0B991605-9045-40BD-8D2C-F24EFFA738E0}" dt="2026-03-05T07:59:03.054" v="2728"/>
        <pc:sldMkLst>
          <pc:docMk/>
          <pc:sldMk cId="1941087606" sldId="263"/>
        </pc:sldMkLst>
        <pc:spChg chg="mod ord">
          <ac:chgData name="Sofia Chandrou" userId="86c269b9-e382-4bf7-ac68-57feb9f581a2" providerId="ADAL" clId="{0B991605-9045-40BD-8D2C-F24EFFA738E0}" dt="2026-03-05T07:59:03.054" v="2728"/>
          <ac:spMkLst>
            <pc:docMk/>
            <pc:sldMk cId="1941087606" sldId="263"/>
            <ac:spMk id="2" creationId="{B362182B-BAB4-6724-73EB-A4B0B560847B}"/>
          </ac:spMkLst>
        </pc:spChg>
        <pc:spChg chg="add mod ord">
          <ac:chgData name="Sofia Chandrou" userId="86c269b9-e382-4bf7-ac68-57feb9f581a2" providerId="ADAL" clId="{0B991605-9045-40BD-8D2C-F24EFFA738E0}" dt="2026-03-05T07:59:03.054" v="2728"/>
          <ac:spMkLst>
            <pc:docMk/>
            <pc:sldMk cId="1941087606" sldId="263"/>
            <ac:spMk id="3" creationId="{34BB78CB-1F63-1E38-1ED3-B93D7D922977}"/>
          </ac:spMkLst>
        </pc:spChg>
        <pc:spChg chg="add del mod modVis">
          <ac:chgData name="Sofia Chandrou" userId="86c269b9-e382-4bf7-ac68-57feb9f581a2" providerId="ADAL" clId="{0B991605-9045-40BD-8D2C-F24EFFA738E0}" dt="2026-03-05T07:59:03.054" v="2728"/>
          <ac:spMkLst>
            <pc:docMk/>
            <pc:sldMk cId="1941087606" sldId="263"/>
            <ac:spMk id="4" creationId="{BDF5811B-3025-A92D-363B-6D03419ADF3E}"/>
          </ac:spMkLst>
        </pc:spChg>
        <pc:graphicFrameChg chg="add mod ord modVis">
          <ac:chgData name="Sofia Chandrou" userId="86c269b9-e382-4bf7-ac68-57feb9f581a2" providerId="ADAL" clId="{0B991605-9045-40BD-8D2C-F24EFFA738E0}" dt="2026-03-05T07:59:03.054" v="2728"/>
          <ac:graphicFrameMkLst>
            <pc:docMk/>
            <pc:sldMk cId="1941087606" sldId="263"/>
            <ac:graphicFrameMk id="5" creationId="{E29DB27E-F3C0-3F26-3B81-3AF9DEB7540C}"/>
          </ac:graphicFrameMkLst>
        </pc:graphicFrameChg>
      </pc:sldChg>
      <pc:sldChg chg="addSp delSp modSp add del mod">
        <pc:chgData name="Sofia Chandrou" userId="86c269b9-e382-4bf7-ac68-57feb9f581a2" providerId="ADAL" clId="{0B991605-9045-40BD-8D2C-F24EFFA738E0}" dt="2026-03-05T07:59:10.783" v="2802"/>
        <pc:sldMkLst>
          <pc:docMk/>
          <pc:sldMk cId="2747218692" sldId="263"/>
        </pc:sldMkLst>
        <pc:spChg chg="mod">
          <ac:chgData name="Sofia Chandrou" userId="86c269b9-e382-4bf7-ac68-57feb9f581a2" providerId="ADAL" clId="{0B991605-9045-40BD-8D2C-F24EFFA738E0}" dt="2026-03-05T07:59:10.783" v="2802"/>
          <ac:spMkLst>
            <pc:docMk/>
            <pc:sldMk cId="2747218692" sldId="263"/>
            <ac:spMk id="2" creationId="{A184B24A-5C1F-ADE3-82E9-DB4DF397C945}"/>
          </ac:spMkLst>
        </pc:spChg>
        <pc:spChg chg="add del mod modVis">
          <ac:chgData name="Sofia Chandrou" userId="86c269b9-e382-4bf7-ac68-57feb9f581a2" providerId="ADAL" clId="{0B991605-9045-40BD-8D2C-F24EFFA738E0}" dt="2026-03-05T07:59:10.783" v="2802"/>
          <ac:spMkLst>
            <pc:docMk/>
            <pc:sldMk cId="2747218692" sldId="263"/>
            <ac:spMk id="3" creationId="{18E8700B-7DF5-632E-5C67-713962252586}"/>
          </ac:spMkLst>
        </pc:spChg>
        <pc:graphicFrameChg chg="add mod ord modVis">
          <ac:chgData name="Sofia Chandrou" userId="86c269b9-e382-4bf7-ac68-57feb9f581a2" providerId="ADAL" clId="{0B991605-9045-40BD-8D2C-F24EFFA738E0}" dt="2026-03-05T07:59:10.783" v="2802"/>
          <ac:graphicFrameMkLst>
            <pc:docMk/>
            <pc:sldMk cId="2747218692" sldId="263"/>
            <ac:graphicFrameMk id="4" creationId="{A3F5F324-2CAE-95C7-E0FE-3E554F1C456E}"/>
          </ac:graphicFrameMkLst>
        </pc:graphicFrameChg>
      </pc:sldChg>
      <pc:sldChg chg="addSp delSp modSp add del mod">
        <pc:chgData name="Sofia Chandrou" userId="86c269b9-e382-4bf7-ac68-57feb9f581a2" providerId="ADAL" clId="{0B991605-9045-40BD-8D2C-F24EFFA738E0}" dt="2026-03-05T07:43:53.058" v="2391"/>
        <pc:sldMkLst>
          <pc:docMk/>
          <pc:sldMk cId="2966610113" sldId="263"/>
        </pc:sldMkLst>
        <pc:spChg chg="mod ord">
          <ac:chgData name="Sofia Chandrou" userId="86c269b9-e382-4bf7-ac68-57feb9f581a2" providerId="ADAL" clId="{0B991605-9045-40BD-8D2C-F24EFFA738E0}" dt="2026-03-05T07:43:53.058" v="2391"/>
          <ac:spMkLst>
            <pc:docMk/>
            <pc:sldMk cId="2966610113" sldId="263"/>
            <ac:spMk id="2" creationId="{F1CA5765-594D-C7BF-75E9-D901D9E27A7F}"/>
          </ac:spMkLst>
        </pc:spChg>
        <pc:spChg chg="add del mod modVis">
          <ac:chgData name="Sofia Chandrou" userId="86c269b9-e382-4bf7-ac68-57feb9f581a2" providerId="ADAL" clId="{0B991605-9045-40BD-8D2C-F24EFFA738E0}" dt="2026-03-05T07:43:53.058" v="2391"/>
          <ac:spMkLst>
            <pc:docMk/>
            <pc:sldMk cId="2966610113" sldId="263"/>
            <ac:spMk id="3" creationId="{706601F4-43CB-EF76-0E16-15A4508B3341}"/>
          </ac:spMkLst>
        </pc:spChg>
        <pc:spChg chg="add mod ord">
          <ac:chgData name="Sofia Chandrou" userId="86c269b9-e382-4bf7-ac68-57feb9f581a2" providerId="ADAL" clId="{0B991605-9045-40BD-8D2C-F24EFFA738E0}" dt="2026-03-05T07:43:51.882" v="2354" actId="139"/>
          <ac:spMkLst>
            <pc:docMk/>
            <pc:sldMk cId="2966610113" sldId="263"/>
            <ac:spMk id="5" creationId="{34BB78CB-1F63-1E38-1ED3-B93D7D922977}"/>
          </ac:spMkLst>
        </pc:spChg>
        <pc:spChg chg="add del mod modVis">
          <ac:chgData name="Sofia Chandrou" userId="86c269b9-e382-4bf7-ac68-57feb9f581a2" providerId="ADAL" clId="{0B991605-9045-40BD-8D2C-F24EFFA738E0}" dt="2026-03-05T07:43:51.876" v="2331" actId="962"/>
          <ac:spMkLst>
            <pc:docMk/>
            <pc:sldMk cId="2966610113" sldId="263"/>
            <ac:spMk id="6" creationId="{D5C15352-11B2-4604-776B-3BFC0596BEC9}"/>
          </ac:spMkLst>
        </pc:spChg>
        <pc:graphicFrameChg chg="add mod ord modVis">
          <ac:chgData name="Sofia Chandrou" userId="86c269b9-e382-4bf7-ac68-57feb9f581a2" providerId="ADAL" clId="{0B991605-9045-40BD-8D2C-F24EFFA738E0}" dt="2026-03-05T07:43:53.058" v="2391"/>
          <ac:graphicFrameMkLst>
            <pc:docMk/>
            <pc:sldMk cId="2966610113" sldId="263"/>
            <ac:graphicFrameMk id="4" creationId="{0313B276-AEEC-E035-208B-8CC2F7BE7BDC}"/>
          </ac:graphicFrameMkLst>
        </pc:graphicFrameChg>
      </pc:sldChg>
      <pc:sldChg chg="addSp delSp modSp add del mod">
        <pc:chgData name="Sofia Chandrou" userId="86c269b9-e382-4bf7-ac68-57feb9f581a2" providerId="ADAL" clId="{0B991605-9045-40BD-8D2C-F24EFFA738E0}" dt="2026-03-06T10:41:33.469" v="7500" actId="47"/>
        <pc:sldMkLst>
          <pc:docMk/>
          <pc:sldMk cId="3052421035" sldId="263"/>
        </pc:sldMkLst>
        <pc:spChg chg="add mod">
          <ac:chgData name="Sofia Chandrou" userId="86c269b9-e382-4bf7-ac68-57feb9f581a2" providerId="ADAL" clId="{0B991605-9045-40BD-8D2C-F24EFFA738E0}" dt="2026-03-06T10:10:31.820" v="7280" actId="208"/>
          <ac:spMkLst>
            <pc:docMk/>
            <pc:sldMk cId="3052421035" sldId="263"/>
            <ac:spMk id="7" creationId="{EBCAABFC-D08B-29ED-88B5-4F9FD678CA80}"/>
          </ac:spMkLst>
        </pc:spChg>
        <pc:picChg chg="del">
          <ac:chgData name="Sofia Chandrou" userId="86c269b9-e382-4bf7-ac68-57feb9f581a2" providerId="ADAL" clId="{0B991605-9045-40BD-8D2C-F24EFFA738E0}" dt="2026-03-06T09:58:39.104" v="6984" actId="478"/>
          <ac:picMkLst>
            <pc:docMk/>
            <pc:sldMk cId="3052421035" sldId="263"/>
            <ac:picMk id="4" creationId="{824BF046-EDC4-14E0-F41D-3F8D7587C995}"/>
          </ac:picMkLst>
        </pc:picChg>
        <pc:picChg chg="add mod">
          <ac:chgData name="Sofia Chandrou" userId="86c269b9-e382-4bf7-ac68-57feb9f581a2" providerId="ADAL" clId="{0B991605-9045-40BD-8D2C-F24EFFA738E0}" dt="2026-03-06T10:06:24.027" v="7103" actId="1440"/>
          <ac:picMkLst>
            <pc:docMk/>
            <pc:sldMk cId="3052421035" sldId="263"/>
            <ac:picMk id="6" creationId="{0B742889-C3E3-BF3F-627E-CF2B575EEF74}"/>
          </ac:picMkLst>
        </pc:picChg>
      </pc:sldChg>
      <pc:sldChg chg="addSp delSp modSp add del mod ord modTransition">
        <pc:chgData name="Sofia Chandrou" userId="86c269b9-e382-4bf7-ac68-57feb9f581a2" providerId="ADAL" clId="{0B991605-9045-40BD-8D2C-F24EFFA738E0}" dt="2026-03-05T07:43:51.882" v="2355" actId="2890"/>
        <pc:sldMkLst>
          <pc:docMk/>
          <pc:sldMk cId="1823344012" sldId="264"/>
        </pc:sldMkLst>
        <pc:spChg chg="mod ord">
          <ac:chgData name="Sofia Chandrou" userId="86c269b9-e382-4bf7-ac68-57feb9f581a2" providerId="ADAL" clId="{0B991605-9045-40BD-8D2C-F24EFFA738E0}" dt="2026-03-05T07:43:51.866" v="2308" actId="948"/>
          <ac:spMkLst>
            <pc:docMk/>
            <pc:sldMk cId="1823344012" sldId="264"/>
            <ac:spMk id="2" creationId="{F1CA5765-594D-C7BF-75E9-D901D9E27A7F}"/>
          </ac:spMkLst>
        </pc:spChg>
        <pc:spChg chg="add mod ord">
          <ac:chgData name="Sofia Chandrou" userId="86c269b9-e382-4bf7-ac68-57feb9f581a2" providerId="ADAL" clId="{0B991605-9045-40BD-8D2C-F24EFFA738E0}" dt="2026-03-05T07:43:51.850" v="2283" actId="207"/>
          <ac:spMkLst>
            <pc:docMk/>
            <pc:sldMk cId="1823344012" sldId="264"/>
            <ac:spMk id="3" creationId="{F4C5086A-A4FE-F6A3-C646-F0D17ECED3E2}"/>
          </ac:spMkLst>
        </pc:spChg>
        <pc:spChg chg="add del mod modVis">
          <ac:chgData name="Sofia Chandrou" userId="86c269b9-e382-4bf7-ac68-57feb9f581a2" providerId="ADAL" clId="{0B991605-9045-40BD-8D2C-F24EFFA738E0}" dt="2026-03-05T07:43:51.866" v="2320" actId="962"/>
          <ac:spMkLst>
            <pc:docMk/>
            <pc:sldMk cId="1823344012" sldId="264"/>
            <ac:spMk id="5" creationId="{502109A6-5CAA-D116-056F-AFDD74FEA6A6}"/>
          </ac:spMkLst>
        </pc:spChg>
        <pc:graphicFrameChg chg="mod">
          <ac:chgData name="Sofia Chandrou" userId="86c269b9-e382-4bf7-ac68-57feb9f581a2" providerId="ADAL" clId="{0B991605-9045-40BD-8D2C-F24EFFA738E0}" dt="2026-03-05T07:43:51.850" v="2264" actId="1076"/>
          <ac:graphicFrameMkLst>
            <pc:docMk/>
            <pc:sldMk cId="1823344012" sldId="264"/>
            <ac:graphicFrameMk id="4" creationId="{0313B276-AEEC-E035-208B-8CC2F7BE7BDC}"/>
          </ac:graphicFrameMkLst>
        </pc:graphicFrameChg>
      </pc:sldChg>
      <pc:sldChg chg="addSp delSp modSp mod chgLayout">
        <pc:chgData name="Sofia Chandrou" userId="86c269b9-e382-4bf7-ac68-57feb9f581a2" providerId="ADAL" clId="{0B991605-9045-40BD-8D2C-F24EFFA738E0}" dt="2026-03-06T13:32:48.905" v="10474" actId="700"/>
        <pc:sldMkLst>
          <pc:docMk/>
          <pc:sldMk cId="2614022530" sldId="264"/>
        </pc:sldMkLst>
        <pc:spChg chg="mod ord">
          <ac:chgData name="Sofia Chandrou" userId="86c269b9-e382-4bf7-ac68-57feb9f581a2" providerId="ADAL" clId="{0B991605-9045-40BD-8D2C-F24EFFA738E0}" dt="2026-03-06T13:32:48.905" v="10474" actId="700"/>
          <ac:spMkLst>
            <pc:docMk/>
            <pc:sldMk cId="2614022530" sldId="264"/>
            <ac:spMk id="2" creationId="{C934115B-95FF-90F0-A5A0-8F0735C38388}"/>
          </ac:spMkLst>
        </pc:spChg>
        <pc:spChg chg="add del mod modVis">
          <ac:chgData name="Sofia Chandrou" userId="86c269b9-e382-4bf7-ac68-57feb9f581a2" providerId="ADAL" clId="{0B991605-9045-40BD-8D2C-F24EFFA738E0}" dt="2026-03-06T12:52:27.497" v="9845"/>
          <ac:spMkLst>
            <pc:docMk/>
            <pc:sldMk cId="2614022530" sldId="264"/>
            <ac:spMk id="4" creationId="{335406E2-2EA4-73F8-148D-85FB22649E19}"/>
          </ac:spMkLst>
        </pc:spChg>
        <pc:spChg chg="mod">
          <ac:chgData name="Sofia Chandrou" userId="86c269b9-e382-4bf7-ac68-57feb9f581a2" providerId="ADAL" clId="{0B991605-9045-40BD-8D2C-F24EFFA738E0}" dt="2026-03-06T12:52:27.421" v="9805"/>
          <ac:spMkLst>
            <pc:docMk/>
            <pc:sldMk cId="2614022530" sldId="264"/>
            <ac:spMk id="62" creationId="{34BB78CB-1F63-1E38-1ED3-B93D7D922977}"/>
          </ac:spMkLst>
        </pc:spChg>
        <pc:spChg chg="mod">
          <ac:chgData name="Sofia Chandrou" userId="86c269b9-e382-4bf7-ac68-57feb9f581a2" providerId="ADAL" clId="{0B991605-9045-40BD-8D2C-F24EFFA738E0}" dt="2026-03-06T12:52:27.475" v="9825"/>
          <ac:spMkLst>
            <pc:docMk/>
            <pc:sldMk cId="2614022530" sldId="264"/>
            <ac:spMk id="63" creationId="{34BB78CB-1F63-1E38-1ED3-B93D7D922977}"/>
          </ac:spMkLst>
        </pc:spChg>
        <pc:spChg chg="mod">
          <ac:chgData name="Sofia Chandrou" userId="86c269b9-e382-4bf7-ac68-57feb9f581a2" providerId="ADAL" clId="{0B991605-9045-40BD-8D2C-F24EFFA738E0}" dt="2026-03-06T12:52:27.482" v="9828"/>
          <ac:spMkLst>
            <pc:docMk/>
            <pc:sldMk cId="2614022530" sldId="264"/>
            <ac:spMk id="64" creationId="{34BB78CB-1F63-1E38-1ED3-B93D7D922977}"/>
          </ac:spMkLst>
        </pc:spChg>
        <pc:spChg chg="mod">
          <ac:chgData name="Sofia Chandrou" userId="86c269b9-e382-4bf7-ac68-57feb9f581a2" providerId="ADAL" clId="{0B991605-9045-40BD-8D2C-F24EFFA738E0}" dt="2026-03-06T12:52:27.482" v="9831"/>
          <ac:spMkLst>
            <pc:docMk/>
            <pc:sldMk cId="2614022530" sldId="264"/>
            <ac:spMk id="85" creationId="{34BB78CB-1F63-1E38-1ED3-B93D7D922977}"/>
          </ac:spMkLst>
        </pc:spChg>
        <pc:spChg chg="mod">
          <ac:chgData name="Sofia Chandrou" userId="86c269b9-e382-4bf7-ac68-57feb9f581a2" providerId="ADAL" clId="{0B991605-9045-40BD-8D2C-F24EFFA738E0}" dt="2026-03-06T12:52:27.482" v="9834"/>
          <ac:spMkLst>
            <pc:docMk/>
            <pc:sldMk cId="2614022530" sldId="264"/>
            <ac:spMk id="86" creationId="{34BB78CB-1F63-1E38-1ED3-B93D7D922977}"/>
          </ac:spMkLst>
        </pc:spChg>
        <pc:graphicFrameChg chg="mod">
          <ac:chgData name="Sofia Chandrou" userId="86c269b9-e382-4bf7-ac68-57feb9f581a2" providerId="ADAL" clId="{0B991605-9045-40BD-8D2C-F24EFFA738E0}" dt="2026-03-06T12:52:27.497" v="9847"/>
          <ac:graphicFrameMkLst>
            <pc:docMk/>
            <pc:sldMk cId="2614022530" sldId="264"/>
            <ac:graphicFrameMk id="3" creationId="{BF01BDDF-0F44-5A1A-F3AB-37CA689B34AA}"/>
          </ac:graphicFrameMkLst>
        </pc:graphicFrameChg>
      </pc:sldChg>
      <pc:sldChg chg="addSp delSp modSp mod chgLayout">
        <pc:chgData name="Sofia Chandrou" userId="86c269b9-e382-4bf7-ac68-57feb9f581a2" providerId="ADAL" clId="{0B991605-9045-40BD-8D2C-F24EFFA738E0}" dt="2026-03-06T12:52:57.667" v="9955"/>
        <pc:sldMkLst>
          <pc:docMk/>
          <pc:sldMk cId="3186700734" sldId="265"/>
        </pc:sldMkLst>
        <pc:spChg chg="mod ord">
          <ac:chgData name="Sofia Chandrou" userId="86c269b9-e382-4bf7-ac68-57feb9f581a2" providerId="ADAL" clId="{0B991605-9045-40BD-8D2C-F24EFFA738E0}" dt="2026-03-06T12:52:57.619" v="9932" actId="948"/>
          <ac:spMkLst>
            <pc:docMk/>
            <pc:sldMk cId="3186700734" sldId="265"/>
            <ac:spMk id="2" creationId="{FD7DA17A-E735-2581-893A-D5B9BFC18310}"/>
          </ac:spMkLst>
        </pc:spChg>
        <pc:spChg chg="add del mod modVis">
          <ac:chgData name="Sofia Chandrou" userId="86c269b9-e382-4bf7-ac68-57feb9f581a2" providerId="ADAL" clId="{0B991605-9045-40BD-8D2C-F24EFFA738E0}" dt="2026-03-06T12:52:57.667" v="9953"/>
          <ac:spMkLst>
            <pc:docMk/>
            <pc:sldMk cId="3186700734" sldId="265"/>
            <ac:spMk id="4" creationId="{EC7B9C95-5E75-597E-3EA1-EA63E5B03707}"/>
          </ac:spMkLst>
        </pc:spChg>
        <pc:graphicFrameChg chg="mod">
          <ac:chgData name="Sofia Chandrou" userId="86c269b9-e382-4bf7-ac68-57feb9f581a2" providerId="ADAL" clId="{0B991605-9045-40BD-8D2C-F24EFFA738E0}" dt="2026-03-06T12:52:57.667" v="9955"/>
          <ac:graphicFrameMkLst>
            <pc:docMk/>
            <pc:sldMk cId="3186700734" sldId="265"/>
            <ac:graphicFrameMk id="3" creationId="{EC6E1F2C-81EA-3A36-26C7-05585D612A2B}"/>
          </ac:graphicFrameMkLst>
        </pc:graphicFrameChg>
      </pc:sldChg>
      <pc:sldChg chg="addSp delSp modSp mod chgLayout">
        <pc:chgData name="Sofia Chandrou" userId="86c269b9-e382-4bf7-ac68-57feb9f581a2" providerId="ADAL" clId="{0B991605-9045-40BD-8D2C-F24EFFA738E0}" dt="2026-03-06T12:52:31.610" v="9872"/>
        <pc:sldMkLst>
          <pc:docMk/>
          <pc:sldMk cId="3266212582" sldId="266"/>
        </pc:sldMkLst>
        <pc:spChg chg="mod ord">
          <ac:chgData name="Sofia Chandrou" userId="86c269b9-e382-4bf7-ac68-57feb9f581a2" providerId="ADAL" clId="{0B991605-9045-40BD-8D2C-F24EFFA738E0}" dt="2026-03-06T12:52:31.576" v="9849" actId="948"/>
          <ac:spMkLst>
            <pc:docMk/>
            <pc:sldMk cId="3266212582" sldId="266"/>
            <ac:spMk id="2" creationId="{EDA1C906-08AD-0CD1-9D33-04F8025F9EA9}"/>
          </ac:spMkLst>
        </pc:spChg>
        <pc:spChg chg="add del mod modVis">
          <ac:chgData name="Sofia Chandrou" userId="86c269b9-e382-4bf7-ac68-57feb9f581a2" providerId="ADAL" clId="{0B991605-9045-40BD-8D2C-F24EFFA738E0}" dt="2026-03-06T12:51:38.337" v="9591"/>
          <ac:spMkLst>
            <pc:docMk/>
            <pc:sldMk cId="3266212582" sldId="266"/>
            <ac:spMk id="4" creationId="{33E144AA-922D-7FE7-0F68-A4052A96AD3A}"/>
          </ac:spMkLst>
        </pc:spChg>
        <pc:spChg chg="add del mod modVis">
          <ac:chgData name="Sofia Chandrou" userId="86c269b9-e382-4bf7-ac68-57feb9f581a2" providerId="ADAL" clId="{0B991605-9045-40BD-8D2C-F24EFFA738E0}" dt="2026-03-06T12:52:31.609" v="9870"/>
          <ac:spMkLst>
            <pc:docMk/>
            <pc:sldMk cId="3266212582" sldId="266"/>
            <ac:spMk id="5" creationId="{A8CD3703-D83D-73C6-28F4-AEF83287E75D}"/>
          </ac:spMkLst>
        </pc:spChg>
        <pc:spChg chg="mod">
          <ac:chgData name="Sofia Chandrou" userId="86c269b9-e382-4bf7-ac68-57feb9f581a2" providerId="ADAL" clId="{0B991605-9045-40BD-8D2C-F24EFFA738E0}" dt="2026-03-06T12:51:38.235" v="9551"/>
          <ac:spMkLst>
            <pc:docMk/>
            <pc:sldMk cId="3266212582" sldId="266"/>
            <ac:spMk id="62" creationId="{5BB7EA63-1E2A-5435-E919-F14F7CD99E8D}"/>
          </ac:spMkLst>
        </pc:spChg>
        <pc:spChg chg="mod">
          <ac:chgData name="Sofia Chandrou" userId="86c269b9-e382-4bf7-ac68-57feb9f581a2" providerId="ADAL" clId="{0B991605-9045-40BD-8D2C-F24EFFA738E0}" dt="2026-03-06T12:51:38.294" v="9571"/>
          <ac:spMkLst>
            <pc:docMk/>
            <pc:sldMk cId="3266212582" sldId="266"/>
            <ac:spMk id="63" creationId="{7A50D1AF-3474-C6AD-5063-6C6E54CD77B4}"/>
          </ac:spMkLst>
        </pc:spChg>
        <pc:spChg chg="mod">
          <ac:chgData name="Sofia Chandrou" userId="86c269b9-e382-4bf7-ac68-57feb9f581a2" providerId="ADAL" clId="{0B991605-9045-40BD-8D2C-F24EFFA738E0}" dt="2026-03-06T12:51:38.298" v="9574"/>
          <ac:spMkLst>
            <pc:docMk/>
            <pc:sldMk cId="3266212582" sldId="266"/>
            <ac:spMk id="64" creationId="{A40B900D-A19B-8100-3E93-F513CD2BFD13}"/>
          </ac:spMkLst>
        </pc:spChg>
        <pc:spChg chg="mod">
          <ac:chgData name="Sofia Chandrou" userId="86c269b9-e382-4bf7-ac68-57feb9f581a2" providerId="ADAL" clId="{0B991605-9045-40BD-8D2C-F24EFFA738E0}" dt="2026-03-06T12:51:38.302" v="9577"/>
          <ac:spMkLst>
            <pc:docMk/>
            <pc:sldMk cId="3266212582" sldId="266"/>
            <ac:spMk id="85" creationId="{19863EEE-CFBC-E361-CA5D-2FF83ACE05E7}"/>
          </ac:spMkLst>
        </pc:spChg>
        <pc:spChg chg="mod">
          <ac:chgData name="Sofia Chandrou" userId="86c269b9-e382-4bf7-ac68-57feb9f581a2" providerId="ADAL" clId="{0B991605-9045-40BD-8D2C-F24EFFA738E0}" dt="2026-03-06T12:51:38.307" v="9580"/>
          <ac:spMkLst>
            <pc:docMk/>
            <pc:sldMk cId="3266212582" sldId="266"/>
            <ac:spMk id="86" creationId="{E067FFD6-F752-675A-D45A-3C9FA621B549}"/>
          </ac:spMkLst>
        </pc:spChg>
        <pc:graphicFrameChg chg="mod">
          <ac:chgData name="Sofia Chandrou" userId="86c269b9-e382-4bf7-ac68-57feb9f581a2" providerId="ADAL" clId="{0B991605-9045-40BD-8D2C-F24EFFA738E0}" dt="2026-03-06T12:52:31.610" v="9872"/>
          <ac:graphicFrameMkLst>
            <pc:docMk/>
            <pc:sldMk cId="3266212582" sldId="266"/>
            <ac:graphicFrameMk id="3" creationId="{92A96E99-5341-5DAE-598E-06664D22C8FD}"/>
          </ac:graphicFrameMkLst>
        </pc:graphicFrameChg>
      </pc:sldChg>
      <pc:sldChg chg="modSp mod chgLayout">
        <pc:chgData name="Sofia Chandrou" userId="86c269b9-e382-4bf7-ac68-57feb9f581a2" providerId="ADAL" clId="{0B991605-9045-40BD-8D2C-F24EFFA738E0}" dt="2026-03-06T13:32:48.905" v="10474" actId="700"/>
        <pc:sldMkLst>
          <pc:docMk/>
          <pc:sldMk cId="3034477199" sldId="267"/>
        </pc:sldMkLst>
        <pc:spChg chg="mod ord">
          <ac:chgData name="Sofia Chandrou" userId="86c269b9-e382-4bf7-ac68-57feb9f581a2" providerId="ADAL" clId="{0B991605-9045-40BD-8D2C-F24EFFA738E0}" dt="2026-03-06T13:32:48.905" v="10474" actId="700"/>
          <ac:spMkLst>
            <pc:docMk/>
            <pc:sldMk cId="3034477199" sldId="267"/>
            <ac:spMk id="2" creationId="{D88E0AD3-B816-1FA7-079F-A11391673317}"/>
          </ac:spMkLst>
        </pc:spChg>
      </pc:sldChg>
      <pc:sldChg chg="addSp delSp modSp mod chgLayout">
        <pc:chgData name="Sofia Chandrou" userId="86c269b9-e382-4bf7-ac68-57feb9f581a2" providerId="ADAL" clId="{0B991605-9045-40BD-8D2C-F24EFFA738E0}" dt="2026-03-06T13:33:06.933" v="10523"/>
        <pc:sldMkLst>
          <pc:docMk/>
          <pc:sldMk cId="84778813" sldId="268"/>
        </pc:sldMkLst>
        <pc:spChg chg="mod ord">
          <ac:chgData name="Sofia Chandrou" userId="86c269b9-e382-4bf7-ac68-57feb9f581a2" providerId="ADAL" clId="{0B991605-9045-40BD-8D2C-F24EFFA738E0}" dt="2026-03-06T13:33:06.388" v="10499" actId="700"/>
          <ac:spMkLst>
            <pc:docMk/>
            <pc:sldMk cId="84778813" sldId="268"/>
            <ac:spMk id="2" creationId="{B19FD774-43F9-0037-C9B2-BD10614BC691}"/>
          </ac:spMkLst>
        </pc:spChg>
        <pc:spChg chg="add del mod modVis">
          <ac:chgData name="Sofia Chandrou" userId="86c269b9-e382-4bf7-ac68-57feb9f581a2" providerId="ADAL" clId="{0B991605-9045-40BD-8D2C-F24EFFA738E0}" dt="2026-03-06T13:33:02.109" v="10496"/>
          <ac:spMkLst>
            <pc:docMk/>
            <pc:sldMk cId="84778813" sldId="268"/>
            <ac:spMk id="3" creationId="{6C4EF142-ECA7-6AE2-5F41-8F258F1E2CB5}"/>
          </ac:spMkLst>
        </pc:spChg>
        <pc:spChg chg="mod ord">
          <ac:chgData name="Sofia Chandrou" userId="86c269b9-e382-4bf7-ac68-57feb9f581a2" providerId="ADAL" clId="{0B991605-9045-40BD-8D2C-F24EFFA738E0}" dt="2026-03-06T13:33:06.901" v="10500" actId="948"/>
          <ac:spMkLst>
            <pc:docMk/>
            <pc:sldMk cId="84778813" sldId="268"/>
            <ac:spMk id="5" creationId="{6DD37506-153F-9963-36FE-23E9C8E1080A}"/>
          </ac:spMkLst>
        </pc:spChg>
        <pc:spChg chg="add del mod modVis">
          <ac:chgData name="Sofia Chandrou" userId="86c269b9-e382-4bf7-ac68-57feb9f581a2" providerId="ADAL" clId="{0B991605-9045-40BD-8D2C-F24EFFA738E0}" dt="2026-03-06T13:33:06.933" v="10521"/>
          <ac:spMkLst>
            <pc:docMk/>
            <pc:sldMk cId="84778813" sldId="268"/>
            <ac:spMk id="6" creationId="{F7D4E11D-E0B0-4FC5-DB76-D1AD3C74886F}"/>
          </ac:spMkLst>
        </pc:spChg>
        <pc:graphicFrameChg chg="mod">
          <ac:chgData name="Sofia Chandrou" userId="86c269b9-e382-4bf7-ac68-57feb9f581a2" providerId="ADAL" clId="{0B991605-9045-40BD-8D2C-F24EFFA738E0}" dt="2026-03-06T13:33:06.933" v="10523"/>
          <ac:graphicFrameMkLst>
            <pc:docMk/>
            <pc:sldMk cId="84778813" sldId="268"/>
            <ac:graphicFrameMk id="15" creationId="{3A78FDC8-CA65-3CC6-7064-D91D62037A1D}"/>
          </ac:graphicFrameMkLst>
        </pc:graphicFrameChg>
      </pc:sldChg>
      <pc:sldChg chg="modSp mod chgLayout">
        <pc:chgData name="Sofia Chandrou" userId="86c269b9-e382-4bf7-ac68-57feb9f581a2" providerId="ADAL" clId="{0B991605-9045-40BD-8D2C-F24EFFA738E0}" dt="2026-03-06T13:32:48.905" v="10474" actId="700"/>
        <pc:sldMkLst>
          <pc:docMk/>
          <pc:sldMk cId="2089817958" sldId="269"/>
        </pc:sldMkLst>
        <pc:spChg chg="mod ord">
          <ac:chgData name="Sofia Chandrou" userId="86c269b9-e382-4bf7-ac68-57feb9f581a2" providerId="ADAL" clId="{0B991605-9045-40BD-8D2C-F24EFFA738E0}" dt="2026-03-06T13:32:48.905" v="10474" actId="700"/>
          <ac:spMkLst>
            <pc:docMk/>
            <pc:sldMk cId="2089817958" sldId="269"/>
            <ac:spMk id="2" creationId="{F744737B-A598-019D-10E2-9B322843F883}"/>
          </ac:spMkLst>
        </pc:spChg>
      </pc:sldChg>
      <pc:sldChg chg="new del">
        <pc:chgData name="Sofia Chandrou" userId="86c269b9-e382-4bf7-ac68-57feb9f581a2" providerId="ADAL" clId="{0B991605-9045-40BD-8D2C-F24EFFA738E0}" dt="2026-03-06T13:57:48.478" v="10602" actId="47"/>
        <pc:sldMkLst>
          <pc:docMk/>
          <pc:sldMk cId="744706476" sldId="270"/>
        </pc:sldMkLst>
      </pc:sldChg>
      <pc:sldChg chg="add">
        <pc:chgData name="Sofia Chandrou" userId="86c269b9-e382-4bf7-ac68-57feb9f581a2" providerId="ADAL" clId="{0B991605-9045-40BD-8D2C-F24EFFA738E0}" dt="2026-03-06T13:57:46.615" v="10601"/>
        <pc:sldMkLst>
          <pc:docMk/>
          <pc:sldMk cId="2877839430" sldId="271"/>
        </pc:sldMkLst>
      </pc:sldChg>
      <pc:sldChg chg="add del">
        <pc:chgData name="Sofia Chandrou" userId="86c269b9-e382-4bf7-ac68-57feb9f581a2" providerId="ADAL" clId="{0B991605-9045-40BD-8D2C-F24EFFA738E0}" dt="2026-03-05T13:20:06.503" v="4209" actId="47"/>
        <pc:sldMkLst>
          <pc:docMk/>
          <pc:sldMk cId="1514615778" sldId="674"/>
        </pc:sldMkLst>
      </pc:sldChg>
      <pc:sldChg chg="addSp delSp modSp add mod chgLayout">
        <pc:chgData name="Sofia Chandrou" userId="86c269b9-e382-4bf7-ac68-57feb9f581a2" providerId="ADAL" clId="{0B991605-9045-40BD-8D2C-F24EFFA738E0}" dt="2026-03-06T13:36:42.350" v="10575" actId="20577"/>
        <pc:sldMkLst>
          <pc:docMk/>
          <pc:sldMk cId="68682364" sldId="5484"/>
        </pc:sldMkLst>
        <pc:spChg chg="mod ord">
          <ac:chgData name="Sofia Chandrou" userId="86c269b9-e382-4bf7-ac68-57feb9f581a2" providerId="ADAL" clId="{0B991605-9045-40BD-8D2C-F24EFFA738E0}" dt="2026-03-06T13:32:48.905" v="10474" actId="700"/>
          <ac:spMkLst>
            <pc:docMk/>
            <pc:sldMk cId="68682364" sldId="5484"/>
            <ac:spMk id="2" creationId="{B6D06F5E-A2D2-494D-8BB4-EBC9EF1385B0}"/>
          </ac:spMkLst>
        </pc:spChg>
        <pc:spChg chg="add del mod modVis">
          <ac:chgData name="Sofia Chandrou" userId="86c269b9-e382-4bf7-ac68-57feb9f581a2" providerId="ADAL" clId="{0B991605-9045-40BD-8D2C-F24EFFA738E0}" dt="2026-03-06T10:36:10.932" v="7490"/>
          <ac:spMkLst>
            <pc:docMk/>
            <pc:sldMk cId="68682364" sldId="5484"/>
            <ac:spMk id="3" creationId="{E091E742-24FA-A3DA-1248-822405639079}"/>
          </ac:spMkLst>
        </pc:spChg>
        <pc:spChg chg="add del mod modVis">
          <ac:chgData name="Sofia Chandrou" userId="86c269b9-e382-4bf7-ac68-57feb9f581a2" providerId="ADAL" clId="{0B991605-9045-40BD-8D2C-F24EFFA738E0}" dt="2026-03-06T11:00:45.133" v="7628"/>
          <ac:spMkLst>
            <pc:docMk/>
            <pc:sldMk cId="68682364" sldId="5484"/>
            <ac:spMk id="4" creationId="{DA955FDF-CAD7-279F-7323-97732A6179E0}"/>
          </ac:spMkLst>
        </pc:spChg>
        <pc:spChg chg="add del mod modVis">
          <ac:chgData name="Sofia Chandrou" userId="86c269b9-e382-4bf7-ac68-57feb9f581a2" providerId="ADAL" clId="{0B991605-9045-40BD-8D2C-F24EFFA738E0}" dt="2026-03-06T11:00:45.913" v="7653"/>
          <ac:spMkLst>
            <pc:docMk/>
            <pc:sldMk cId="68682364" sldId="5484"/>
            <ac:spMk id="5" creationId="{4CB49112-A33D-7129-F244-7B643D0D7C5B}"/>
          </ac:spMkLst>
        </pc:spChg>
        <pc:spChg chg="add del mod modVis">
          <ac:chgData name="Sofia Chandrou" userId="86c269b9-e382-4bf7-ac68-57feb9f581a2" providerId="ADAL" clId="{0B991605-9045-40BD-8D2C-F24EFFA738E0}" dt="2026-03-06T11:00:47.651" v="7680"/>
          <ac:spMkLst>
            <pc:docMk/>
            <pc:sldMk cId="68682364" sldId="5484"/>
            <ac:spMk id="6" creationId="{052E2A5F-7CD0-C0F9-852C-BB863EAB7EA6}"/>
          </ac:spMkLst>
        </pc:spChg>
        <pc:spChg chg="add del mod modVis">
          <ac:chgData name="Sofia Chandrou" userId="86c269b9-e382-4bf7-ac68-57feb9f581a2" providerId="ADAL" clId="{0B991605-9045-40BD-8D2C-F24EFFA738E0}" dt="2026-03-06T11:00:50.343" v="7711"/>
          <ac:spMkLst>
            <pc:docMk/>
            <pc:sldMk cId="68682364" sldId="5484"/>
            <ac:spMk id="7" creationId="{2DAE3753-4AAB-18F2-D317-1CD4465C43F9}"/>
          </ac:spMkLst>
        </pc:spChg>
        <pc:spChg chg="add del mod modVis">
          <ac:chgData name="Sofia Chandrou" userId="86c269b9-e382-4bf7-ac68-57feb9f581a2" providerId="ADAL" clId="{0B991605-9045-40BD-8D2C-F24EFFA738E0}" dt="2026-03-06T11:01:02.400" v="7737"/>
          <ac:spMkLst>
            <pc:docMk/>
            <pc:sldMk cId="68682364" sldId="5484"/>
            <ac:spMk id="9" creationId="{A59C76F9-4F4E-49DC-CDFC-1F3BEE72A147}"/>
          </ac:spMkLst>
        </pc:spChg>
        <pc:spChg chg="add mod">
          <ac:chgData name="Sofia Chandrou" userId="86c269b9-e382-4bf7-ac68-57feb9f581a2" providerId="ADAL" clId="{0B991605-9045-40BD-8D2C-F24EFFA738E0}" dt="2026-03-06T11:02:09.751" v="7744" actId="122"/>
          <ac:spMkLst>
            <pc:docMk/>
            <pc:sldMk cId="68682364" sldId="5484"/>
            <ac:spMk id="10" creationId="{D99173E6-2FC7-1D1A-4FBB-11DE65121958}"/>
          </ac:spMkLst>
        </pc:spChg>
        <pc:spChg chg="add del mod modVis">
          <ac:chgData name="Sofia Chandrou" userId="86c269b9-e382-4bf7-ac68-57feb9f581a2" providerId="ADAL" clId="{0B991605-9045-40BD-8D2C-F24EFFA738E0}" dt="2026-03-06T11:11:40.161" v="7855"/>
          <ac:spMkLst>
            <pc:docMk/>
            <pc:sldMk cId="68682364" sldId="5484"/>
            <ac:spMk id="11" creationId="{A783740B-7575-B2BF-069C-0267F8DEF715}"/>
          </ac:spMkLst>
        </pc:spChg>
        <pc:spChg chg="add del mod modVis">
          <ac:chgData name="Sofia Chandrou" userId="86c269b9-e382-4bf7-ac68-57feb9f581a2" providerId="ADAL" clId="{0B991605-9045-40BD-8D2C-F24EFFA738E0}" dt="2026-03-06T11:11:40.858" v="7880"/>
          <ac:spMkLst>
            <pc:docMk/>
            <pc:sldMk cId="68682364" sldId="5484"/>
            <ac:spMk id="12" creationId="{F26B1432-45E9-6684-16B4-6DD72321FD96}"/>
          </ac:spMkLst>
        </pc:spChg>
        <pc:spChg chg="add del mod modVis">
          <ac:chgData name="Sofia Chandrou" userId="86c269b9-e382-4bf7-ac68-57feb9f581a2" providerId="ADAL" clId="{0B991605-9045-40BD-8D2C-F24EFFA738E0}" dt="2026-03-06T11:11:42.039" v="7907"/>
          <ac:spMkLst>
            <pc:docMk/>
            <pc:sldMk cId="68682364" sldId="5484"/>
            <ac:spMk id="13" creationId="{62FF6448-DAD0-B0DF-8C33-14867C76E031}"/>
          </ac:spMkLst>
        </pc:spChg>
        <pc:spChg chg="add del mod modVis">
          <ac:chgData name="Sofia Chandrou" userId="86c269b9-e382-4bf7-ac68-57feb9f581a2" providerId="ADAL" clId="{0B991605-9045-40BD-8D2C-F24EFFA738E0}" dt="2026-03-06T11:11:42.914" v="7934"/>
          <ac:spMkLst>
            <pc:docMk/>
            <pc:sldMk cId="68682364" sldId="5484"/>
            <ac:spMk id="14" creationId="{0EFAA151-E04C-4D6C-C241-A64FF1BEF57A}"/>
          </ac:spMkLst>
        </pc:spChg>
        <pc:spChg chg="mod">
          <ac:chgData name="Sofia Chandrou" userId="86c269b9-e382-4bf7-ac68-57feb9f581a2" providerId="ADAL" clId="{0B991605-9045-40BD-8D2C-F24EFFA738E0}" dt="2026-03-06T10:58:57.148" v="7569" actId="14100"/>
          <ac:spMkLst>
            <pc:docMk/>
            <pc:sldMk cId="68682364" sldId="5484"/>
            <ac:spMk id="16" creationId="{00000000-0000-0000-0000-000000000000}"/>
          </ac:spMkLst>
        </pc:spChg>
        <pc:spChg chg="mod">
          <ac:chgData name="Sofia Chandrou" userId="86c269b9-e382-4bf7-ac68-57feb9f581a2" providerId="ADAL" clId="{0B991605-9045-40BD-8D2C-F24EFFA738E0}" dt="2026-03-06T10:36:40.741" v="7497" actId="207"/>
          <ac:spMkLst>
            <pc:docMk/>
            <pc:sldMk cId="68682364" sldId="5484"/>
            <ac:spMk id="17" creationId="{00000000-0000-0000-0000-000000000000}"/>
          </ac:spMkLst>
        </pc:spChg>
        <pc:spChg chg="add del mod modVis">
          <ac:chgData name="Sofia Chandrou" userId="86c269b9-e382-4bf7-ac68-57feb9f581a2" providerId="ADAL" clId="{0B991605-9045-40BD-8D2C-F24EFFA738E0}" dt="2026-03-06T11:11:44.343" v="7962"/>
          <ac:spMkLst>
            <pc:docMk/>
            <pc:sldMk cId="68682364" sldId="5484"/>
            <ac:spMk id="18" creationId="{598F91EE-E33D-787F-3B60-5C3594298A9C}"/>
          </ac:spMkLst>
        </pc:spChg>
        <pc:spChg chg="del">
          <ac:chgData name="Sofia Chandrou" userId="86c269b9-e382-4bf7-ac68-57feb9f581a2" providerId="ADAL" clId="{0B991605-9045-40BD-8D2C-F24EFFA738E0}" dt="2026-03-06T10:36:22.297" v="7493" actId="478"/>
          <ac:spMkLst>
            <pc:docMk/>
            <pc:sldMk cId="68682364" sldId="5484"/>
            <ac:spMk id="19" creationId="{2914B665-8BA6-407B-9FF8-5EC72B1B0CA6}"/>
          </ac:spMkLst>
        </pc:spChg>
        <pc:spChg chg="add del mod modVis">
          <ac:chgData name="Sofia Chandrou" userId="86c269b9-e382-4bf7-ac68-57feb9f581a2" providerId="ADAL" clId="{0B991605-9045-40BD-8D2C-F24EFFA738E0}" dt="2026-03-06T12:45:38.747" v="9277" actId="962"/>
          <ac:spMkLst>
            <pc:docMk/>
            <pc:sldMk cId="68682364" sldId="5484"/>
            <ac:spMk id="20" creationId="{DC249444-6389-74ED-9950-27860DF94CD1}"/>
          </ac:spMkLst>
        </pc:spChg>
        <pc:spChg chg="mod">
          <ac:chgData name="Sofia Chandrou" userId="86c269b9-e382-4bf7-ac68-57feb9f581a2" providerId="ADAL" clId="{0B991605-9045-40BD-8D2C-F24EFFA738E0}" dt="2026-03-06T13:13:38.977" v="10311" actId="20577"/>
          <ac:spMkLst>
            <pc:docMk/>
            <pc:sldMk cId="68682364" sldId="5484"/>
            <ac:spMk id="21" creationId="{09B8981B-71D4-4CBC-9FEA-C02C3CC8106F}"/>
          </ac:spMkLst>
        </pc:spChg>
        <pc:spChg chg="mod">
          <ac:chgData name="Sofia Chandrou" userId="86c269b9-e382-4bf7-ac68-57feb9f581a2" providerId="ADAL" clId="{0B991605-9045-40BD-8D2C-F24EFFA738E0}" dt="2026-03-06T13:06:55.046" v="10184" actId="113"/>
          <ac:spMkLst>
            <pc:docMk/>
            <pc:sldMk cId="68682364" sldId="5484"/>
            <ac:spMk id="27" creationId="{00000000-0000-0000-0000-000000000000}"/>
          </ac:spMkLst>
        </pc:spChg>
        <pc:spChg chg="mod">
          <ac:chgData name="Sofia Chandrou" userId="86c269b9-e382-4bf7-ac68-57feb9f581a2" providerId="ADAL" clId="{0B991605-9045-40BD-8D2C-F24EFFA738E0}" dt="2026-03-06T12:58:55.370" v="9958"/>
          <ac:spMkLst>
            <pc:docMk/>
            <pc:sldMk cId="68682364" sldId="5484"/>
            <ac:spMk id="31" creationId="{00000000-0000-0000-0000-000000000000}"/>
          </ac:spMkLst>
        </pc:spChg>
        <pc:spChg chg="del">
          <ac:chgData name="Sofia Chandrou" userId="86c269b9-e382-4bf7-ac68-57feb9f581a2" providerId="ADAL" clId="{0B991605-9045-40BD-8D2C-F24EFFA738E0}" dt="2026-03-06T10:56:58.299" v="7557" actId="478"/>
          <ac:spMkLst>
            <pc:docMk/>
            <pc:sldMk cId="68682364" sldId="5484"/>
            <ac:spMk id="37" creationId="{5ADE7ADC-2AF1-4C88-BFB4-24F515326378}"/>
          </ac:spMkLst>
        </pc:spChg>
        <pc:spChg chg="add del mod modVis">
          <ac:chgData name="Sofia Chandrou" userId="86c269b9-e382-4bf7-ac68-57feb9f581a2" providerId="ADAL" clId="{0B991605-9045-40BD-8D2C-F24EFFA738E0}" dt="2026-03-06T12:51:32.096" v="9547"/>
          <ac:spMkLst>
            <pc:docMk/>
            <pc:sldMk cId="68682364" sldId="5484"/>
            <ac:spMk id="38" creationId="{8A009950-A618-9BCE-0D0F-34A36FF1DB56}"/>
          </ac:spMkLst>
        </pc:spChg>
        <pc:spChg chg="add del mod modVis">
          <ac:chgData name="Sofia Chandrou" userId="86c269b9-e382-4bf7-ac68-57feb9f581a2" providerId="ADAL" clId="{0B991605-9045-40BD-8D2C-F24EFFA738E0}" dt="2026-03-06T13:04:53.835" v="10018"/>
          <ac:spMkLst>
            <pc:docMk/>
            <pc:sldMk cId="68682364" sldId="5484"/>
            <ac:spMk id="39" creationId="{4A15278F-144D-05DA-4008-199E7702A4F6}"/>
          </ac:spMkLst>
        </pc:spChg>
        <pc:spChg chg="add del mod modVis">
          <ac:chgData name="Sofia Chandrou" userId="86c269b9-e382-4bf7-ac68-57feb9f581a2" providerId="ADAL" clId="{0B991605-9045-40BD-8D2C-F24EFFA738E0}" dt="2026-03-06T13:04:56.706" v="10059"/>
          <ac:spMkLst>
            <pc:docMk/>
            <pc:sldMk cId="68682364" sldId="5484"/>
            <ac:spMk id="40" creationId="{E5968560-CE4D-BB3B-953D-025D5AF445BB}"/>
          </ac:spMkLst>
        </pc:spChg>
        <pc:spChg chg="add del mod modVis">
          <ac:chgData name="Sofia Chandrou" userId="86c269b9-e382-4bf7-ac68-57feb9f581a2" providerId="ADAL" clId="{0B991605-9045-40BD-8D2C-F24EFFA738E0}" dt="2026-03-06T13:04:58.317" v="10091"/>
          <ac:spMkLst>
            <pc:docMk/>
            <pc:sldMk cId="68682364" sldId="5484"/>
            <ac:spMk id="41" creationId="{897C42D0-B19E-5310-1C48-D1D26A15CEA7}"/>
          </ac:spMkLst>
        </pc:spChg>
        <pc:spChg chg="mod">
          <ac:chgData name="Sofia Chandrou" userId="86c269b9-e382-4bf7-ac68-57feb9f581a2" providerId="ADAL" clId="{0B991605-9045-40BD-8D2C-F24EFFA738E0}" dt="2026-03-06T13:15:19.722" v="10320" actId="20577"/>
          <ac:spMkLst>
            <pc:docMk/>
            <pc:sldMk cId="68682364" sldId="5484"/>
            <ac:spMk id="42" creationId="{00000000-0000-0000-0000-000000000000}"/>
          </ac:spMkLst>
        </pc:spChg>
        <pc:spChg chg="mod">
          <ac:chgData name="Sofia Chandrou" userId="86c269b9-e382-4bf7-ac68-57feb9f581a2" providerId="ADAL" clId="{0B991605-9045-40BD-8D2C-F24EFFA738E0}" dt="2026-03-06T13:36:42.350" v="10575" actId="20577"/>
          <ac:spMkLst>
            <pc:docMk/>
            <pc:sldMk cId="68682364" sldId="5484"/>
            <ac:spMk id="43" creationId="{00000000-0000-0000-0000-000000000000}"/>
          </ac:spMkLst>
        </pc:spChg>
        <pc:spChg chg="mod">
          <ac:chgData name="Sofia Chandrou" userId="86c269b9-e382-4bf7-ac68-57feb9f581a2" providerId="ADAL" clId="{0B991605-9045-40BD-8D2C-F24EFFA738E0}" dt="2026-03-06T13:14:03.335" v="10313" actId="20577"/>
          <ac:spMkLst>
            <pc:docMk/>
            <pc:sldMk cId="68682364" sldId="5484"/>
            <ac:spMk id="44" creationId="{00000000-0000-0000-0000-000000000000}"/>
          </ac:spMkLst>
        </pc:spChg>
        <pc:spChg chg="add del mod modVis">
          <ac:chgData name="Sofia Chandrou" userId="86c269b9-e382-4bf7-ac68-57feb9f581a2" providerId="ADAL" clId="{0B991605-9045-40BD-8D2C-F24EFFA738E0}" dt="2026-03-06T13:05:01.121" v="10127"/>
          <ac:spMkLst>
            <pc:docMk/>
            <pc:sldMk cId="68682364" sldId="5484"/>
            <ac:spMk id="45" creationId="{21EB8DD6-6263-EF46-2FA4-50D582E113A7}"/>
          </ac:spMkLst>
        </pc:spChg>
        <pc:spChg chg="add mod">
          <ac:chgData name="Sofia Chandrou" userId="86c269b9-e382-4bf7-ac68-57feb9f581a2" providerId="ADAL" clId="{0B991605-9045-40BD-8D2C-F24EFFA738E0}" dt="2026-03-06T13:30:09.530" v="10323" actId="1076"/>
          <ac:spMkLst>
            <pc:docMk/>
            <pc:sldMk cId="68682364" sldId="5484"/>
            <ac:spMk id="284" creationId="{345DF1BB-13B4-B719-96A6-9CFCF1662312}"/>
          </ac:spMkLst>
        </pc:spChg>
        <pc:grpChg chg="del">
          <ac:chgData name="Sofia Chandrou" userId="86c269b9-e382-4bf7-ac68-57feb9f581a2" providerId="ADAL" clId="{0B991605-9045-40BD-8D2C-F24EFFA738E0}" dt="2026-03-06T10:36:24.202" v="7494" actId="478"/>
          <ac:grpSpMkLst>
            <pc:docMk/>
            <pc:sldMk cId="68682364" sldId="5484"/>
            <ac:grpSpMk id="22" creationId="{8AA874D2-9F03-4420-9382-5A73FF7F51B9}"/>
          </ac:grpSpMkLst>
        </pc:grpChg>
        <pc:graphicFrameChg chg="mod">
          <ac:chgData name="Sofia Chandrou" userId="86c269b9-e382-4bf7-ac68-57feb9f581a2" providerId="ADAL" clId="{0B991605-9045-40BD-8D2C-F24EFFA738E0}" dt="2026-03-06T13:05:01.122" v="10129"/>
          <ac:graphicFrameMkLst>
            <pc:docMk/>
            <pc:sldMk cId="68682364" sldId="5484"/>
            <ac:graphicFrameMk id="8" creationId="{00000000-0000-0000-0000-000000000000}"/>
          </ac:graphicFrameMkLst>
        </pc:graphicFrameChg>
      </pc:sldChg>
      <pc:sldChg chg="delSp modSp add del mod modNotes">
        <pc:chgData name="Sofia Chandrou" userId="86c269b9-e382-4bf7-ac68-57feb9f581a2" providerId="ADAL" clId="{0B991605-9045-40BD-8D2C-F24EFFA738E0}" dt="2026-03-05T14:24:10.988" v="4913" actId="47"/>
        <pc:sldMkLst>
          <pc:docMk/>
          <pc:sldMk cId="1310513158" sldId="11644"/>
        </pc:sldMkLst>
        <pc:spChg chg="mod">
          <ac:chgData name="Sofia Chandrou" userId="86c269b9-e382-4bf7-ac68-57feb9f581a2" providerId="ADAL" clId="{0B991605-9045-40BD-8D2C-F24EFFA738E0}" dt="2026-03-05T14:21:51.615" v="4898" actId="208"/>
          <ac:spMkLst>
            <pc:docMk/>
            <pc:sldMk cId="1310513158" sldId="11644"/>
            <ac:spMk id="1101" creationId="{B53B06AB-8E1F-4EC2-B46B-C7F2DCED83E4}"/>
          </ac:spMkLst>
        </pc:spChg>
        <pc:spChg chg="mod">
          <ac:chgData name="Sofia Chandrou" userId="86c269b9-e382-4bf7-ac68-57feb9f581a2" providerId="ADAL" clId="{0B991605-9045-40BD-8D2C-F24EFFA738E0}" dt="2026-03-05T14:21:51.615" v="4898" actId="208"/>
          <ac:spMkLst>
            <pc:docMk/>
            <pc:sldMk cId="1310513158" sldId="11644"/>
            <ac:spMk id="1102" creationId="{951E737E-A965-4393-977C-F62242788751}"/>
          </ac:spMkLst>
        </pc:spChg>
        <pc:spChg chg="mod">
          <ac:chgData name="Sofia Chandrou" userId="86c269b9-e382-4bf7-ac68-57feb9f581a2" providerId="ADAL" clId="{0B991605-9045-40BD-8D2C-F24EFFA738E0}" dt="2026-03-05T14:21:51.615" v="4898" actId="208"/>
          <ac:spMkLst>
            <pc:docMk/>
            <pc:sldMk cId="1310513158" sldId="11644"/>
            <ac:spMk id="1103" creationId="{C53944C2-BB85-43E6-95B8-44594387460E}"/>
          </ac:spMkLst>
        </pc:spChg>
        <pc:grpChg chg="del mod">
          <ac:chgData name="Sofia Chandrou" userId="86c269b9-e382-4bf7-ac68-57feb9f581a2" providerId="ADAL" clId="{0B991605-9045-40BD-8D2C-F24EFFA738E0}" dt="2026-03-05T14:24:04.150" v="4911" actId="21"/>
          <ac:grpSpMkLst>
            <pc:docMk/>
            <pc:sldMk cId="1310513158" sldId="11644"/>
            <ac:grpSpMk id="1143" creationId="{2CC140B5-1571-42A5-9AD3-C352A234B02B}"/>
          </ac:grpSpMkLst>
        </pc:grpChg>
      </pc:sldChg>
      <pc:sldChg chg="addSp modSp add mod ord modNotes">
        <pc:chgData name="Sofia Chandrou" userId="86c269b9-e382-4bf7-ac68-57feb9f581a2" providerId="ADAL" clId="{0B991605-9045-40BD-8D2C-F24EFFA738E0}" dt="2026-03-06T12:41:35.784" v="9215" actId="1076"/>
        <pc:sldMkLst>
          <pc:docMk/>
          <pc:sldMk cId="2379368775" sldId="11645"/>
        </pc:sldMkLst>
        <pc:spChg chg="mod">
          <ac:chgData name="Sofia Chandrou" userId="86c269b9-e382-4bf7-ac68-57feb9f581a2" providerId="ADAL" clId="{0B991605-9045-40BD-8D2C-F24EFFA738E0}" dt="2026-03-05T11:48:18.301" v="3394"/>
          <ac:spMkLst>
            <pc:docMk/>
            <pc:sldMk cId="2379368775" sldId="11645"/>
            <ac:spMk id="4" creationId="{DE244B87-8D20-CDEB-2CD9-D20B12A882D4}"/>
          </ac:spMkLst>
        </pc:spChg>
        <pc:spChg chg="mod">
          <ac:chgData name="Sofia Chandrou" userId="86c269b9-e382-4bf7-ac68-57feb9f581a2" providerId="ADAL" clId="{0B991605-9045-40BD-8D2C-F24EFFA738E0}" dt="2026-03-05T11:48:18.301" v="3394"/>
          <ac:spMkLst>
            <pc:docMk/>
            <pc:sldMk cId="2379368775" sldId="11645"/>
            <ac:spMk id="6" creationId="{F0B052E2-8D4B-E5E8-89B8-C6AA4E4F93AD}"/>
          </ac:spMkLst>
        </pc:spChg>
        <pc:spChg chg="mod">
          <ac:chgData name="Sofia Chandrou" userId="86c269b9-e382-4bf7-ac68-57feb9f581a2" providerId="ADAL" clId="{0B991605-9045-40BD-8D2C-F24EFFA738E0}" dt="2026-03-05T11:48:18.301" v="3394"/>
          <ac:spMkLst>
            <pc:docMk/>
            <pc:sldMk cId="2379368775" sldId="11645"/>
            <ac:spMk id="7" creationId="{D6C89DDB-78F0-8049-A565-5E85FE31F9E5}"/>
          </ac:spMkLst>
        </pc:spChg>
        <pc:spChg chg="mod">
          <ac:chgData name="Sofia Chandrou" userId="86c269b9-e382-4bf7-ac68-57feb9f581a2" providerId="ADAL" clId="{0B991605-9045-40BD-8D2C-F24EFFA738E0}" dt="2026-03-05T11:48:18.301" v="3394"/>
          <ac:spMkLst>
            <pc:docMk/>
            <pc:sldMk cId="2379368775" sldId="11645"/>
            <ac:spMk id="9" creationId="{B586C8C8-9690-B85C-5D06-2EDC8F90867E}"/>
          </ac:spMkLst>
        </pc:spChg>
        <pc:spChg chg="mod">
          <ac:chgData name="Sofia Chandrou" userId="86c269b9-e382-4bf7-ac68-57feb9f581a2" providerId="ADAL" clId="{0B991605-9045-40BD-8D2C-F24EFFA738E0}" dt="2026-03-05T13:14:29.588" v="4170"/>
          <ac:spMkLst>
            <pc:docMk/>
            <pc:sldMk cId="2379368775" sldId="11645"/>
            <ac:spMk id="11" creationId="{1A77B261-84AE-E6D5-48A3-113F533FEAA4}"/>
          </ac:spMkLst>
        </pc:spChg>
        <pc:spChg chg="mod">
          <ac:chgData name="Sofia Chandrou" userId="86c269b9-e382-4bf7-ac68-57feb9f581a2" providerId="ADAL" clId="{0B991605-9045-40BD-8D2C-F24EFFA738E0}" dt="2026-03-05T13:14:29.588" v="4170"/>
          <ac:spMkLst>
            <pc:docMk/>
            <pc:sldMk cId="2379368775" sldId="11645"/>
            <ac:spMk id="12" creationId="{D586C762-64A4-13E1-0049-DE124DBE772B}"/>
          </ac:spMkLst>
        </pc:spChg>
        <pc:spChg chg="mod">
          <ac:chgData name="Sofia Chandrou" userId="86c269b9-e382-4bf7-ac68-57feb9f581a2" providerId="ADAL" clId="{0B991605-9045-40BD-8D2C-F24EFFA738E0}" dt="2026-03-05T13:14:29.588" v="4170"/>
          <ac:spMkLst>
            <pc:docMk/>
            <pc:sldMk cId="2379368775" sldId="11645"/>
            <ac:spMk id="13" creationId="{DCBBBA9D-A3CE-D780-8B30-FB3F0272F9BC}"/>
          </ac:spMkLst>
        </pc:spChg>
        <pc:spChg chg="mod">
          <ac:chgData name="Sofia Chandrou" userId="86c269b9-e382-4bf7-ac68-57feb9f581a2" providerId="ADAL" clId="{0B991605-9045-40BD-8D2C-F24EFFA738E0}" dt="2026-03-05T13:16:29.804" v="4185"/>
          <ac:spMkLst>
            <pc:docMk/>
            <pc:sldMk cId="2379368775" sldId="11645"/>
            <ac:spMk id="16" creationId="{52E8A0C6-D7E3-CD61-6F57-AD1E878E872A}"/>
          </ac:spMkLst>
        </pc:spChg>
        <pc:spChg chg="mod">
          <ac:chgData name="Sofia Chandrou" userId="86c269b9-e382-4bf7-ac68-57feb9f581a2" providerId="ADAL" clId="{0B991605-9045-40BD-8D2C-F24EFFA738E0}" dt="2026-03-05T13:16:29.804" v="4185"/>
          <ac:spMkLst>
            <pc:docMk/>
            <pc:sldMk cId="2379368775" sldId="11645"/>
            <ac:spMk id="26" creationId="{25E65357-3227-9DC0-BD78-E76C43F9BE5A}"/>
          </ac:spMkLst>
        </pc:spChg>
        <pc:spChg chg="mod">
          <ac:chgData name="Sofia Chandrou" userId="86c269b9-e382-4bf7-ac68-57feb9f581a2" providerId="ADAL" clId="{0B991605-9045-40BD-8D2C-F24EFFA738E0}" dt="2026-03-05T11:48:18.301" v="3394"/>
          <ac:spMkLst>
            <pc:docMk/>
            <pc:sldMk cId="2379368775" sldId="11645"/>
            <ac:spMk id="27" creationId="{4C07691B-50F5-53F1-E5EC-265A0232299F}"/>
          </ac:spMkLst>
        </pc:spChg>
        <pc:spChg chg="mod">
          <ac:chgData name="Sofia Chandrou" userId="86c269b9-e382-4bf7-ac68-57feb9f581a2" providerId="ADAL" clId="{0B991605-9045-40BD-8D2C-F24EFFA738E0}" dt="2026-03-05T11:48:18.301" v="3394"/>
          <ac:spMkLst>
            <pc:docMk/>
            <pc:sldMk cId="2379368775" sldId="11645"/>
            <ac:spMk id="28" creationId="{8CFA6041-6749-9D24-6B5A-BE4D5BC6E68E}"/>
          </ac:spMkLst>
        </pc:spChg>
        <pc:spChg chg="mod">
          <ac:chgData name="Sofia Chandrou" userId="86c269b9-e382-4bf7-ac68-57feb9f581a2" providerId="ADAL" clId="{0B991605-9045-40BD-8D2C-F24EFFA738E0}" dt="2026-03-05T13:16:29.804" v="4185"/>
          <ac:spMkLst>
            <pc:docMk/>
            <pc:sldMk cId="2379368775" sldId="11645"/>
            <ac:spMk id="29" creationId="{ACFE5E82-ADB8-1E84-DA53-C5640B4789E1}"/>
          </ac:spMkLst>
        </pc:spChg>
        <pc:spChg chg="mod">
          <ac:chgData name="Sofia Chandrou" userId="86c269b9-e382-4bf7-ac68-57feb9f581a2" providerId="ADAL" clId="{0B991605-9045-40BD-8D2C-F24EFFA738E0}" dt="2026-03-05T13:16:29.804" v="4185"/>
          <ac:spMkLst>
            <pc:docMk/>
            <pc:sldMk cId="2379368775" sldId="11645"/>
            <ac:spMk id="30" creationId="{BC74EE3E-4EC6-4C6B-C5C3-AAC4563A2F31}"/>
          </ac:spMkLst>
        </pc:spChg>
        <pc:spChg chg="add mod">
          <ac:chgData name="Sofia Chandrou" userId="86c269b9-e382-4bf7-ac68-57feb9f581a2" providerId="ADAL" clId="{0B991605-9045-40BD-8D2C-F24EFFA738E0}" dt="2026-03-05T13:18:15.754" v="4198" actId="14100"/>
          <ac:spMkLst>
            <pc:docMk/>
            <pc:sldMk cId="2379368775" sldId="11645"/>
            <ac:spMk id="31" creationId="{5B66D563-16EF-E54D-2DA1-13E1BC7D4828}"/>
          </ac:spMkLst>
        </pc:spChg>
        <pc:spChg chg="mod">
          <ac:chgData name="Sofia Chandrou" userId="86c269b9-e382-4bf7-ac68-57feb9f581a2" providerId="ADAL" clId="{0B991605-9045-40BD-8D2C-F24EFFA738E0}" dt="2026-03-05T13:19:27.656" v="4206"/>
          <ac:spMkLst>
            <pc:docMk/>
            <pc:sldMk cId="2379368775" sldId="11645"/>
            <ac:spMk id="33" creationId="{4161D466-ECC8-426D-9225-7EAE746DAA6F}"/>
          </ac:spMkLst>
        </pc:spChg>
        <pc:spChg chg="mod">
          <ac:chgData name="Sofia Chandrou" userId="86c269b9-e382-4bf7-ac68-57feb9f581a2" providerId="ADAL" clId="{0B991605-9045-40BD-8D2C-F24EFFA738E0}" dt="2026-03-05T11:48:18.301" v="3394"/>
          <ac:spMkLst>
            <pc:docMk/>
            <pc:sldMk cId="2379368775" sldId="11645"/>
            <ac:spMk id="34" creationId="{767454E7-64A5-464A-0E6C-7F7087227549}"/>
          </ac:spMkLst>
        </pc:spChg>
        <pc:spChg chg="add mod">
          <ac:chgData name="Sofia Chandrou" userId="86c269b9-e382-4bf7-ac68-57feb9f581a2" providerId="ADAL" clId="{0B991605-9045-40BD-8D2C-F24EFFA738E0}" dt="2026-03-05T13:19:43.120" v="4207"/>
          <ac:spMkLst>
            <pc:docMk/>
            <pc:sldMk cId="2379368775" sldId="11645"/>
            <ac:spMk id="36" creationId="{4EA3F0C6-394A-648C-8E61-1644E9040C12}"/>
          </ac:spMkLst>
        </pc:spChg>
        <pc:spChg chg="mod">
          <ac:chgData name="Sofia Chandrou" userId="86c269b9-e382-4bf7-ac68-57feb9f581a2" providerId="ADAL" clId="{0B991605-9045-40BD-8D2C-F24EFFA738E0}" dt="2026-03-05T11:48:18.301" v="3394"/>
          <ac:spMkLst>
            <pc:docMk/>
            <pc:sldMk cId="2379368775" sldId="11645"/>
            <ac:spMk id="37" creationId="{C4C2AB64-5541-C46B-EF3C-2779B3E0C07A}"/>
          </ac:spMkLst>
        </pc:spChg>
        <pc:spChg chg="mod">
          <ac:chgData name="Sofia Chandrou" userId="86c269b9-e382-4bf7-ac68-57feb9f581a2" providerId="ADAL" clId="{0B991605-9045-40BD-8D2C-F24EFFA738E0}" dt="2026-03-05T11:48:18.301" v="3394"/>
          <ac:spMkLst>
            <pc:docMk/>
            <pc:sldMk cId="2379368775" sldId="11645"/>
            <ac:spMk id="38" creationId="{22FD8D59-C94F-330F-EDD9-81BE1464CDAA}"/>
          </ac:spMkLst>
        </pc:spChg>
        <pc:spChg chg="add mod">
          <ac:chgData name="Sofia Chandrou" userId="86c269b9-e382-4bf7-ac68-57feb9f581a2" providerId="ADAL" clId="{0B991605-9045-40BD-8D2C-F24EFFA738E0}" dt="2026-03-05T14:23:57.950" v="4909"/>
          <ac:spMkLst>
            <pc:docMk/>
            <pc:sldMk cId="2379368775" sldId="11645"/>
            <ac:spMk id="39" creationId="{B759916F-F8D9-4A2D-82CC-CE9B696CA7DB}"/>
          </ac:spMkLst>
        </pc:spChg>
        <pc:spChg chg="mod">
          <ac:chgData name="Sofia Chandrou" userId="86c269b9-e382-4bf7-ac68-57feb9f581a2" providerId="ADAL" clId="{0B991605-9045-40BD-8D2C-F24EFFA738E0}" dt="2026-03-05T11:48:18.301" v="3394"/>
          <ac:spMkLst>
            <pc:docMk/>
            <pc:sldMk cId="2379368775" sldId="11645"/>
            <ac:spMk id="43" creationId="{29357F13-36B2-4C09-4011-894EBE28AF50}"/>
          </ac:spMkLst>
        </pc:spChg>
        <pc:spChg chg="mod">
          <ac:chgData name="Sofia Chandrou" userId="86c269b9-e382-4bf7-ac68-57feb9f581a2" providerId="ADAL" clId="{0B991605-9045-40BD-8D2C-F24EFFA738E0}" dt="2026-03-05T13:14:37.560" v="4173" actId="1076"/>
          <ac:spMkLst>
            <pc:docMk/>
            <pc:sldMk cId="2379368775" sldId="11645"/>
            <ac:spMk id="44" creationId="{84AB5367-C626-497F-AA7C-BC484F24E7D9}"/>
          </ac:spMkLst>
        </pc:spChg>
        <pc:spChg chg="mod">
          <ac:chgData name="Sofia Chandrou" userId="86c269b9-e382-4bf7-ac68-57feb9f581a2" providerId="ADAL" clId="{0B991605-9045-40BD-8D2C-F24EFFA738E0}" dt="2026-03-05T13:19:27.656" v="4206"/>
          <ac:spMkLst>
            <pc:docMk/>
            <pc:sldMk cId="2379368775" sldId="11645"/>
            <ac:spMk id="49" creationId="{FA49856D-9D51-43D7-8A28-C72E0BDAE3C0}"/>
          </ac:spMkLst>
        </pc:spChg>
        <pc:spChg chg="mod">
          <ac:chgData name="Sofia Chandrou" userId="86c269b9-e382-4bf7-ac68-57feb9f581a2" providerId="ADAL" clId="{0B991605-9045-40BD-8D2C-F24EFFA738E0}" dt="2026-03-05T13:19:27.656" v="4206"/>
          <ac:spMkLst>
            <pc:docMk/>
            <pc:sldMk cId="2379368775" sldId="11645"/>
            <ac:spMk id="50" creationId="{62B72C49-4C76-49E9-961B-B5E3A43AD97A}"/>
          </ac:spMkLst>
        </pc:spChg>
        <pc:spChg chg="mod">
          <ac:chgData name="Sofia Chandrou" userId="86c269b9-e382-4bf7-ac68-57feb9f581a2" providerId="ADAL" clId="{0B991605-9045-40BD-8D2C-F24EFFA738E0}" dt="2026-03-05T13:19:27.656" v="4206"/>
          <ac:spMkLst>
            <pc:docMk/>
            <pc:sldMk cId="2379368775" sldId="11645"/>
            <ac:spMk id="52" creationId="{3BEC96DF-C86F-4E37-B457-7F85BE6C4B6D}"/>
          </ac:spMkLst>
        </pc:spChg>
        <pc:spChg chg="mod">
          <ac:chgData name="Sofia Chandrou" userId="86c269b9-e382-4bf7-ac68-57feb9f581a2" providerId="ADAL" clId="{0B991605-9045-40BD-8D2C-F24EFFA738E0}" dt="2026-03-05T13:19:27.656" v="4206"/>
          <ac:spMkLst>
            <pc:docMk/>
            <pc:sldMk cId="2379368775" sldId="11645"/>
            <ac:spMk id="54" creationId="{6464F80A-1C0F-45E2-B28D-B5718E805395}"/>
          </ac:spMkLst>
        </pc:spChg>
        <pc:spChg chg="mod">
          <ac:chgData name="Sofia Chandrou" userId="86c269b9-e382-4bf7-ac68-57feb9f581a2" providerId="ADAL" clId="{0B991605-9045-40BD-8D2C-F24EFFA738E0}" dt="2026-03-05T13:19:27.656" v="4206"/>
          <ac:spMkLst>
            <pc:docMk/>
            <pc:sldMk cId="2379368775" sldId="11645"/>
            <ac:spMk id="56" creationId="{C8213F7F-A30E-41CB-A906-452D523F192A}"/>
          </ac:spMkLst>
        </pc:spChg>
        <pc:spChg chg="mod">
          <ac:chgData name="Sofia Chandrou" userId="86c269b9-e382-4bf7-ac68-57feb9f581a2" providerId="ADAL" clId="{0B991605-9045-40BD-8D2C-F24EFFA738E0}" dt="2026-03-05T13:19:27.656" v="4206"/>
          <ac:spMkLst>
            <pc:docMk/>
            <pc:sldMk cId="2379368775" sldId="11645"/>
            <ac:spMk id="59" creationId="{3D5DB21D-EF79-428A-B94C-7326BD89E847}"/>
          </ac:spMkLst>
        </pc:spChg>
        <pc:spChg chg="mod">
          <ac:chgData name="Sofia Chandrou" userId="86c269b9-e382-4bf7-ac68-57feb9f581a2" providerId="ADAL" clId="{0B991605-9045-40BD-8D2C-F24EFFA738E0}" dt="2026-03-05T13:19:27.656" v="4206"/>
          <ac:spMkLst>
            <pc:docMk/>
            <pc:sldMk cId="2379368775" sldId="11645"/>
            <ac:spMk id="62" creationId="{A7F54053-B0B3-403F-9A12-CBDA056269A7}"/>
          </ac:spMkLst>
        </pc:spChg>
        <pc:spChg chg="mod">
          <ac:chgData name="Sofia Chandrou" userId="86c269b9-e382-4bf7-ac68-57feb9f581a2" providerId="ADAL" clId="{0B991605-9045-40BD-8D2C-F24EFFA738E0}" dt="2026-03-05T13:19:27.656" v="4206"/>
          <ac:spMkLst>
            <pc:docMk/>
            <pc:sldMk cId="2379368775" sldId="11645"/>
            <ac:spMk id="67" creationId="{1C6FADD4-484A-4D7A-AB99-1B9DAAD09B10}"/>
          </ac:spMkLst>
        </pc:spChg>
        <pc:spChg chg="mod">
          <ac:chgData name="Sofia Chandrou" userId="86c269b9-e382-4bf7-ac68-57feb9f581a2" providerId="ADAL" clId="{0B991605-9045-40BD-8D2C-F24EFFA738E0}" dt="2026-03-05T13:19:27.656" v="4206"/>
          <ac:spMkLst>
            <pc:docMk/>
            <pc:sldMk cId="2379368775" sldId="11645"/>
            <ac:spMk id="70" creationId="{C84DE3BD-3BAC-474B-B60E-52B38367D923}"/>
          </ac:spMkLst>
        </pc:spChg>
        <pc:spChg chg="mod">
          <ac:chgData name="Sofia Chandrou" userId="86c269b9-e382-4bf7-ac68-57feb9f581a2" providerId="ADAL" clId="{0B991605-9045-40BD-8D2C-F24EFFA738E0}" dt="2026-03-06T12:40:21.032" v="9198"/>
          <ac:spMkLst>
            <pc:docMk/>
            <pc:sldMk cId="2379368775" sldId="11645"/>
            <ac:spMk id="71" creationId="{3D9692F2-F7AF-40F7-A28A-445A3E86F681}"/>
          </ac:spMkLst>
        </pc:spChg>
        <pc:spChg chg="mod">
          <ac:chgData name="Sofia Chandrou" userId="86c269b9-e382-4bf7-ac68-57feb9f581a2" providerId="ADAL" clId="{0B991605-9045-40BD-8D2C-F24EFFA738E0}" dt="2026-03-06T12:40:21.032" v="9198"/>
          <ac:spMkLst>
            <pc:docMk/>
            <pc:sldMk cId="2379368775" sldId="11645"/>
            <ac:spMk id="72" creationId="{C0F672C6-CF14-4973-B453-40D6C6A7986C}"/>
          </ac:spMkLst>
        </pc:spChg>
        <pc:spChg chg="mod">
          <ac:chgData name="Sofia Chandrou" userId="86c269b9-e382-4bf7-ac68-57feb9f581a2" providerId="ADAL" clId="{0B991605-9045-40BD-8D2C-F24EFFA738E0}" dt="2026-03-06T12:40:21.032" v="9198"/>
          <ac:spMkLst>
            <pc:docMk/>
            <pc:sldMk cId="2379368775" sldId="11645"/>
            <ac:spMk id="73" creationId="{19C9AC80-9CFB-4B3A-A1F8-830EF8B9EDDB}"/>
          </ac:spMkLst>
        </pc:spChg>
        <pc:spChg chg="mod">
          <ac:chgData name="Sofia Chandrou" userId="86c269b9-e382-4bf7-ac68-57feb9f581a2" providerId="ADAL" clId="{0B991605-9045-40BD-8D2C-F24EFFA738E0}" dt="2026-03-06T12:40:21.032" v="9198"/>
          <ac:spMkLst>
            <pc:docMk/>
            <pc:sldMk cId="2379368775" sldId="11645"/>
            <ac:spMk id="74" creationId="{4A64FDE1-A9A3-4270-ABEC-CBBD6F618EFD}"/>
          </ac:spMkLst>
        </pc:spChg>
        <pc:spChg chg="mod">
          <ac:chgData name="Sofia Chandrou" userId="86c269b9-e382-4bf7-ac68-57feb9f581a2" providerId="ADAL" clId="{0B991605-9045-40BD-8D2C-F24EFFA738E0}" dt="2026-03-06T12:38:51.777" v="9142" actId="1076"/>
          <ac:spMkLst>
            <pc:docMk/>
            <pc:sldMk cId="2379368775" sldId="11645"/>
            <ac:spMk id="76" creationId="{AA465DE6-4185-42DC-ECF9-4DA64738F6BA}"/>
          </ac:spMkLst>
        </pc:spChg>
        <pc:spChg chg="mod">
          <ac:chgData name="Sofia Chandrou" userId="86c269b9-e382-4bf7-ac68-57feb9f581a2" providerId="ADAL" clId="{0B991605-9045-40BD-8D2C-F24EFFA738E0}" dt="2026-03-06T12:38:51.777" v="9142" actId="1076"/>
          <ac:spMkLst>
            <pc:docMk/>
            <pc:sldMk cId="2379368775" sldId="11645"/>
            <ac:spMk id="77" creationId="{81FADDE3-27B3-B108-99F1-56AC44BA4291}"/>
          </ac:spMkLst>
        </pc:spChg>
        <pc:spChg chg="mod">
          <ac:chgData name="Sofia Chandrou" userId="86c269b9-e382-4bf7-ac68-57feb9f581a2" providerId="ADAL" clId="{0B991605-9045-40BD-8D2C-F24EFFA738E0}" dt="2026-03-06T12:38:51.777" v="9142" actId="1076"/>
          <ac:spMkLst>
            <pc:docMk/>
            <pc:sldMk cId="2379368775" sldId="11645"/>
            <ac:spMk id="78" creationId="{E8EB65D9-12A6-26E0-8DB4-8E3ADE6E1788}"/>
          </ac:spMkLst>
        </pc:spChg>
        <pc:spChg chg="mod">
          <ac:chgData name="Sofia Chandrou" userId="86c269b9-e382-4bf7-ac68-57feb9f581a2" providerId="ADAL" clId="{0B991605-9045-40BD-8D2C-F24EFFA738E0}" dt="2026-03-06T12:38:51.777" v="9142" actId="1076"/>
          <ac:spMkLst>
            <pc:docMk/>
            <pc:sldMk cId="2379368775" sldId="11645"/>
            <ac:spMk id="79" creationId="{210824BA-5BB2-4E12-0F1F-293E8C76A259}"/>
          </ac:spMkLst>
        </pc:spChg>
        <pc:spChg chg="mod">
          <ac:chgData name="Sofia Chandrou" userId="86c269b9-e382-4bf7-ac68-57feb9f581a2" providerId="ADAL" clId="{0B991605-9045-40BD-8D2C-F24EFFA738E0}" dt="2026-03-06T12:38:51.777" v="9142" actId="1076"/>
          <ac:spMkLst>
            <pc:docMk/>
            <pc:sldMk cId="2379368775" sldId="11645"/>
            <ac:spMk id="80" creationId="{81B6413B-68B3-E4AB-8A74-20015BBD44FF}"/>
          </ac:spMkLst>
        </pc:spChg>
        <pc:spChg chg="mod">
          <ac:chgData name="Sofia Chandrou" userId="86c269b9-e382-4bf7-ac68-57feb9f581a2" providerId="ADAL" clId="{0B991605-9045-40BD-8D2C-F24EFFA738E0}" dt="2026-03-06T12:38:51.777" v="9142" actId="1076"/>
          <ac:spMkLst>
            <pc:docMk/>
            <pc:sldMk cId="2379368775" sldId="11645"/>
            <ac:spMk id="81" creationId="{B50C1BA6-A932-83D3-86B0-9745F186BDB9}"/>
          </ac:spMkLst>
        </pc:spChg>
        <pc:spChg chg="mod">
          <ac:chgData name="Sofia Chandrou" userId="86c269b9-e382-4bf7-ac68-57feb9f581a2" providerId="ADAL" clId="{0B991605-9045-40BD-8D2C-F24EFFA738E0}" dt="2026-03-06T12:38:51.777" v="9142" actId="1076"/>
          <ac:spMkLst>
            <pc:docMk/>
            <pc:sldMk cId="2379368775" sldId="11645"/>
            <ac:spMk id="82" creationId="{89006D8F-E888-B1E7-6C64-7CF1FDA563B2}"/>
          </ac:spMkLst>
        </pc:spChg>
        <pc:spChg chg="mod">
          <ac:chgData name="Sofia Chandrou" userId="86c269b9-e382-4bf7-ac68-57feb9f581a2" providerId="ADAL" clId="{0B991605-9045-40BD-8D2C-F24EFFA738E0}" dt="2026-03-06T12:40:21.032" v="9198"/>
          <ac:spMkLst>
            <pc:docMk/>
            <pc:sldMk cId="2379368775" sldId="11645"/>
            <ac:spMk id="83" creationId="{EC9EE97B-F287-438E-802F-A57B000542CF}"/>
          </ac:spMkLst>
        </pc:spChg>
        <pc:spChg chg="mod">
          <ac:chgData name="Sofia Chandrou" userId="86c269b9-e382-4bf7-ac68-57feb9f581a2" providerId="ADAL" clId="{0B991605-9045-40BD-8D2C-F24EFFA738E0}" dt="2026-03-06T12:40:21.032" v="9198"/>
          <ac:spMkLst>
            <pc:docMk/>
            <pc:sldMk cId="2379368775" sldId="11645"/>
            <ac:spMk id="84" creationId="{12A1F519-66C6-4ABA-823F-10F35BD56BF5}"/>
          </ac:spMkLst>
        </pc:spChg>
        <pc:spChg chg="mod">
          <ac:chgData name="Sofia Chandrou" userId="86c269b9-e382-4bf7-ac68-57feb9f581a2" providerId="ADAL" clId="{0B991605-9045-40BD-8D2C-F24EFFA738E0}" dt="2026-03-06T12:40:21.032" v="9198"/>
          <ac:spMkLst>
            <pc:docMk/>
            <pc:sldMk cId="2379368775" sldId="11645"/>
            <ac:spMk id="85" creationId="{46380C75-1677-485C-AA73-B336CB903848}"/>
          </ac:spMkLst>
        </pc:spChg>
        <pc:spChg chg="mod">
          <ac:chgData name="Sofia Chandrou" userId="86c269b9-e382-4bf7-ac68-57feb9f581a2" providerId="ADAL" clId="{0B991605-9045-40BD-8D2C-F24EFFA738E0}" dt="2026-03-06T12:40:30.246" v="9201" actId="1076"/>
          <ac:spMkLst>
            <pc:docMk/>
            <pc:sldMk cId="2379368775" sldId="11645"/>
            <ac:spMk id="87" creationId="{18460799-46C0-186C-68B1-4EBF09E12A84}"/>
          </ac:spMkLst>
        </pc:spChg>
        <pc:spChg chg="mod">
          <ac:chgData name="Sofia Chandrou" userId="86c269b9-e382-4bf7-ac68-57feb9f581a2" providerId="ADAL" clId="{0B991605-9045-40BD-8D2C-F24EFFA738E0}" dt="2026-03-06T12:40:30.246" v="9201" actId="1076"/>
          <ac:spMkLst>
            <pc:docMk/>
            <pc:sldMk cId="2379368775" sldId="11645"/>
            <ac:spMk id="89" creationId="{EEF6DAA8-7370-F204-18EF-B0F22FC31C71}"/>
          </ac:spMkLst>
        </pc:spChg>
        <pc:spChg chg="mod">
          <ac:chgData name="Sofia Chandrou" userId="86c269b9-e382-4bf7-ac68-57feb9f581a2" providerId="ADAL" clId="{0B991605-9045-40BD-8D2C-F24EFFA738E0}" dt="2026-03-06T12:40:30.246" v="9201" actId="1076"/>
          <ac:spMkLst>
            <pc:docMk/>
            <pc:sldMk cId="2379368775" sldId="11645"/>
            <ac:spMk id="90" creationId="{D9547969-898A-1D2C-4290-8FC7DE7C5164}"/>
          </ac:spMkLst>
        </pc:spChg>
        <pc:spChg chg="mod">
          <ac:chgData name="Sofia Chandrou" userId="86c269b9-e382-4bf7-ac68-57feb9f581a2" providerId="ADAL" clId="{0B991605-9045-40BD-8D2C-F24EFFA738E0}" dt="2026-03-06T12:40:30.246" v="9201" actId="1076"/>
          <ac:spMkLst>
            <pc:docMk/>
            <pc:sldMk cId="2379368775" sldId="11645"/>
            <ac:spMk id="91" creationId="{87792D2C-357F-4ABE-FE4F-23759CE5668B}"/>
          </ac:spMkLst>
        </pc:spChg>
        <pc:spChg chg="mod">
          <ac:chgData name="Sofia Chandrou" userId="86c269b9-e382-4bf7-ac68-57feb9f581a2" providerId="ADAL" clId="{0B991605-9045-40BD-8D2C-F24EFFA738E0}" dt="2026-03-06T12:40:30.246" v="9201" actId="1076"/>
          <ac:spMkLst>
            <pc:docMk/>
            <pc:sldMk cId="2379368775" sldId="11645"/>
            <ac:spMk id="92" creationId="{A19ADC5D-F7A6-03AA-4B5F-7B267227B66F}"/>
          </ac:spMkLst>
        </pc:spChg>
        <pc:spChg chg="mod">
          <ac:chgData name="Sofia Chandrou" userId="86c269b9-e382-4bf7-ac68-57feb9f581a2" providerId="ADAL" clId="{0B991605-9045-40BD-8D2C-F24EFFA738E0}" dt="2026-03-06T12:40:30.246" v="9201" actId="1076"/>
          <ac:spMkLst>
            <pc:docMk/>
            <pc:sldMk cId="2379368775" sldId="11645"/>
            <ac:spMk id="93" creationId="{B9D459F3-2AAF-3529-673C-F21DCC109EF9}"/>
          </ac:spMkLst>
        </pc:spChg>
        <pc:spChg chg="mod">
          <ac:chgData name="Sofia Chandrou" userId="86c269b9-e382-4bf7-ac68-57feb9f581a2" providerId="ADAL" clId="{0B991605-9045-40BD-8D2C-F24EFFA738E0}" dt="2026-03-06T12:40:30.246" v="9201" actId="1076"/>
          <ac:spMkLst>
            <pc:docMk/>
            <pc:sldMk cId="2379368775" sldId="11645"/>
            <ac:spMk id="94" creationId="{0C2E34FD-55FE-8595-6BCF-016EC318BA87}"/>
          </ac:spMkLst>
        </pc:spChg>
        <pc:spChg chg="mod">
          <ac:chgData name="Sofia Chandrou" userId="86c269b9-e382-4bf7-ac68-57feb9f581a2" providerId="ADAL" clId="{0B991605-9045-40BD-8D2C-F24EFFA738E0}" dt="2026-03-06T12:40:30.246" v="9201" actId="1076"/>
          <ac:spMkLst>
            <pc:docMk/>
            <pc:sldMk cId="2379368775" sldId="11645"/>
            <ac:spMk id="97" creationId="{4514BC82-D7D8-E1C1-25FB-D3A84ED79EF3}"/>
          </ac:spMkLst>
        </pc:spChg>
        <pc:spChg chg="mod">
          <ac:chgData name="Sofia Chandrou" userId="86c269b9-e382-4bf7-ac68-57feb9f581a2" providerId="ADAL" clId="{0B991605-9045-40BD-8D2C-F24EFFA738E0}" dt="2026-03-05T13:14:33.524" v="4172" actId="1076"/>
          <ac:spMkLst>
            <pc:docMk/>
            <pc:sldMk cId="2379368775" sldId="11645"/>
            <ac:spMk id="99" creationId="{6971B7CE-6C7C-6C20-2870-4003F6947365}"/>
          </ac:spMkLst>
        </pc:spChg>
        <pc:spChg chg="mod">
          <ac:chgData name="Sofia Chandrou" userId="86c269b9-e382-4bf7-ac68-57feb9f581a2" providerId="ADAL" clId="{0B991605-9045-40BD-8D2C-F24EFFA738E0}" dt="2026-03-05T13:14:33.524" v="4172" actId="1076"/>
          <ac:spMkLst>
            <pc:docMk/>
            <pc:sldMk cId="2379368775" sldId="11645"/>
            <ac:spMk id="100" creationId="{888CBF88-AD0A-F9EF-8BB2-6DF733A61CB3}"/>
          </ac:spMkLst>
        </pc:spChg>
        <pc:spChg chg="mod">
          <ac:chgData name="Sofia Chandrou" userId="86c269b9-e382-4bf7-ac68-57feb9f581a2" providerId="ADAL" clId="{0B991605-9045-40BD-8D2C-F24EFFA738E0}" dt="2026-03-05T13:14:33.524" v="4172" actId="1076"/>
          <ac:spMkLst>
            <pc:docMk/>
            <pc:sldMk cId="2379368775" sldId="11645"/>
            <ac:spMk id="101" creationId="{7973BC50-6E3D-32FC-3A1B-F90FC62B4AEE}"/>
          </ac:spMkLst>
        </pc:spChg>
        <pc:spChg chg="mod">
          <ac:chgData name="Sofia Chandrou" userId="86c269b9-e382-4bf7-ac68-57feb9f581a2" providerId="ADAL" clId="{0B991605-9045-40BD-8D2C-F24EFFA738E0}" dt="2026-03-05T11:48:24.998" v="3396"/>
          <ac:spMkLst>
            <pc:docMk/>
            <pc:sldMk cId="2379368775" sldId="11645"/>
            <ac:spMk id="102" creationId="{D6A22421-BF50-9312-DD53-885F862D188B}"/>
          </ac:spMkLst>
        </pc:spChg>
        <pc:spChg chg="mod">
          <ac:chgData name="Sofia Chandrou" userId="86c269b9-e382-4bf7-ac68-57feb9f581a2" providerId="ADAL" clId="{0B991605-9045-40BD-8D2C-F24EFFA738E0}" dt="2026-03-05T13:14:33.524" v="4172" actId="1076"/>
          <ac:spMkLst>
            <pc:docMk/>
            <pc:sldMk cId="2379368775" sldId="11645"/>
            <ac:spMk id="103" creationId="{DFB46D8D-95AB-0811-D415-77D248025524}"/>
          </ac:spMkLst>
        </pc:spChg>
        <pc:spChg chg="mod">
          <ac:chgData name="Sofia Chandrou" userId="86c269b9-e382-4bf7-ac68-57feb9f581a2" providerId="ADAL" clId="{0B991605-9045-40BD-8D2C-F24EFFA738E0}" dt="2026-03-05T13:14:33.524" v="4172" actId="1076"/>
          <ac:spMkLst>
            <pc:docMk/>
            <pc:sldMk cId="2379368775" sldId="11645"/>
            <ac:spMk id="104" creationId="{842C6D99-9CA1-20B3-3382-35442B652B17}"/>
          </ac:spMkLst>
        </pc:spChg>
        <pc:spChg chg="mod">
          <ac:chgData name="Sofia Chandrou" userId="86c269b9-e382-4bf7-ac68-57feb9f581a2" providerId="ADAL" clId="{0B991605-9045-40BD-8D2C-F24EFFA738E0}" dt="2026-03-05T13:14:33.524" v="4172" actId="1076"/>
          <ac:spMkLst>
            <pc:docMk/>
            <pc:sldMk cId="2379368775" sldId="11645"/>
            <ac:spMk id="105" creationId="{4542D995-FD01-D572-54C7-A091E0945741}"/>
          </ac:spMkLst>
        </pc:spChg>
        <pc:spChg chg="mod">
          <ac:chgData name="Sofia Chandrou" userId="86c269b9-e382-4bf7-ac68-57feb9f581a2" providerId="ADAL" clId="{0B991605-9045-40BD-8D2C-F24EFFA738E0}" dt="2026-03-05T13:14:33.524" v="4172" actId="1076"/>
          <ac:spMkLst>
            <pc:docMk/>
            <pc:sldMk cId="2379368775" sldId="11645"/>
            <ac:spMk id="106" creationId="{C274EC9C-3369-CBDB-D9F8-EFD7DE7D6AC1}"/>
          </ac:spMkLst>
        </pc:spChg>
        <pc:spChg chg="mod">
          <ac:chgData name="Sofia Chandrou" userId="86c269b9-e382-4bf7-ac68-57feb9f581a2" providerId="ADAL" clId="{0B991605-9045-40BD-8D2C-F24EFFA738E0}" dt="2026-03-05T13:14:33.524" v="4172" actId="1076"/>
          <ac:spMkLst>
            <pc:docMk/>
            <pc:sldMk cId="2379368775" sldId="11645"/>
            <ac:spMk id="107" creationId="{73FF6EE8-539F-1589-6C29-DB6C608F8615}"/>
          </ac:spMkLst>
        </pc:spChg>
        <pc:spChg chg="mod">
          <ac:chgData name="Sofia Chandrou" userId="86c269b9-e382-4bf7-ac68-57feb9f581a2" providerId="ADAL" clId="{0B991605-9045-40BD-8D2C-F24EFFA738E0}" dt="2026-03-05T13:14:33.524" v="4172" actId="1076"/>
          <ac:spMkLst>
            <pc:docMk/>
            <pc:sldMk cId="2379368775" sldId="11645"/>
            <ac:spMk id="108" creationId="{39C786D3-E798-73BE-C63D-4111C6C9304C}"/>
          </ac:spMkLst>
        </pc:spChg>
        <pc:spChg chg="mod">
          <ac:chgData name="Sofia Chandrou" userId="86c269b9-e382-4bf7-ac68-57feb9f581a2" providerId="ADAL" clId="{0B991605-9045-40BD-8D2C-F24EFFA738E0}" dt="2026-03-05T13:14:33.524" v="4172" actId="1076"/>
          <ac:spMkLst>
            <pc:docMk/>
            <pc:sldMk cId="2379368775" sldId="11645"/>
            <ac:spMk id="109" creationId="{48B715BA-02D2-936A-41E1-572154BA6B6A}"/>
          </ac:spMkLst>
        </pc:spChg>
        <pc:spChg chg="mod">
          <ac:chgData name="Sofia Chandrou" userId="86c269b9-e382-4bf7-ac68-57feb9f581a2" providerId="ADAL" clId="{0B991605-9045-40BD-8D2C-F24EFFA738E0}" dt="2026-03-06T12:40:30.246" v="9201" actId="1076"/>
          <ac:spMkLst>
            <pc:docMk/>
            <pc:sldMk cId="2379368775" sldId="11645"/>
            <ac:spMk id="110" creationId="{21522567-0C69-D995-905A-6596D58169FE}"/>
          </ac:spMkLst>
        </pc:spChg>
        <pc:spChg chg="mod">
          <ac:chgData name="Sofia Chandrou" userId="86c269b9-e382-4bf7-ac68-57feb9f581a2" providerId="ADAL" clId="{0B991605-9045-40BD-8D2C-F24EFFA738E0}" dt="2026-03-06T12:40:30.246" v="9201" actId="1076"/>
          <ac:spMkLst>
            <pc:docMk/>
            <pc:sldMk cId="2379368775" sldId="11645"/>
            <ac:spMk id="114" creationId="{1E868ED7-A80F-8303-58A3-7DCBA51CFC95}"/>
          </ac:spMkLst>
        </pc:spChg>
        <pc:spChg chg="mod">
          <ac:chgData name="Sofia Chandrou" userId="86c269b9-e382-4bf7-ac68-57feb9f581a2" providerId="ADAL" clId="{0B991605-9045-40BD-8D2C-F24EFFA738E0}" dt="2026-03-06T12:40:39.998" v="9204"/>
          <ac:spMkLst>
            <pc:docMk/>
            <pc:sldMk cId="2379368775" sldId="11645"/>
            <ac:spMk id="117" creationId="{415F7371-47F4-4B0A-9B3E-74080A4EEC37}"/>
          </ac:spMkLst>
        </pc:spChg>
        <pc:spChg chg="mod">
          <ac:chgData name="Sofia Chandrou" userId="86c269b9-e382-4bf7-ac68-57feb9f581a2" providerId="ADAL" clId="{0B991605-9045-40BD-8D2C-F24EFFA738E0}" dt="2026-03-06T12:40:39.998" v="9204"/>
          <ac:spMkLst>
            <pc:docMk/>
            <pc:sldMk cId="2379368775" sldId="11645"/>
            <ac:spMk id="118" creationId="{236BB3F2-0FF5-4EBD-B9AC-85EF67CECD11}"/>
          </ac:spMkLst>
        </pc:spChg>
        <pc:spChg chg="mod">
          <ac:chgData name="Sofia Chandrou" userId="86c269b9-e382-4bf7-ac68-57feb9f581a2" providerId="ADAL" clId="{0B991605-9045-40BD-8D2C-F24EFFA738E0}" dt="2026-03-06T12:40:39.998" v="9204"/>
          <ac:spMkLst>
            <pc:docMk/>
            <pc:sldMk cId="2379368775" sldId="11645"/>
            <ac:spMk id="122" creationId="{22B36650-0D1D-4D09-8CD0-7B63A4398803}"/>
          </ac:spMkLst>
        </pc:spChg>
        <pc:spChg chg="mod">
          <ac:chgData name="Sofia Chandrou" userId="86c269b9-e382-4bf7-ac68-57feb9f581a2" providerId="ADAL" clId="{0B991605-9045-40BD-8D2C-F24EFFA738E0}" dt="2026-03-06T12:40:39.998" v="9204"/>
          <ac:spMkLst>
            <pc:docMk/>
            <pc:sldMk cId="2379368775" sldId="11645"/>
            <ac:spMk id="123" creationId="{B6A2C818-E1AA-44E3-8B26-B89E5D3D6BEB}"/>
          </ac:spMkLst>
        </pc:spChg>
        <pc:spChg chg="mod">
          <ac:chgData name="Sofia Chandrou" userId="86c269b9-e382-4bf7-ac68-57feb9f581a2" providerId="ADAL" clId="{0B991605-9045-40BD-8D2C-F24EFFA738E0}" dt="2026-03-06T12:40:39.998" v="9204"/>
          <ac:spMkLst>
            <pc:docMk/>
            <pc:sldMk cId="2379368775" sldId="11645"/>
            <ac:spMk id="124" creationId="{40DB0AEE-A50B-4992-9539-4690B6837889}"/>
          </ac:spMkLst>
        </pc:spChg>
        <pc:spChg chg="mod">
          <ac:chgData name="Sofia Chandrou" userId="86c269b9-e382-4bf7-ac68-57feb9f581a2" providerId="ADAL" clId="{0B991605-9045-40BD-8D2C-F24EFFA738E0}" dt="2026-03-06T12:40:39.998" v="9204"/>
          <ac:spMkLst>
            <pc:docMk/>
            <pc:sldMk cId="2379368775" sldId="11645"/>
            <ac:spMk id="125" creationId="{384F89B7-D354-4998-BA7A-F3A69AADC34A}"/>
          </ac:spMkLst>
        </pc:spChg>
        <pc:spChg chg="mod">
          <ac:chgData name="Sofia Chandrou" userId="86c269b9-e382-4bf7-ac68-57feb9f581a2" providerId="ADAL" clId="{0B991605-9045-40BD-8D2C-F24EFFA738E0}" dt="2026-03-06T12:40:39.998" v="9204"/>
          <ac:spMkLst>
            <pc:docMk/>
            <pc:sldMk cId="2379368775" sldId="11645"/>
            <ac:spMk id="126" creationId="{14E4B333-6D6B-497E-86E3-4E90F3BD380F}"/>
          </ac:spMkLst>
        </pc:spChg>
        <pc:spChg chg="mod">
          <ac:chgData name="Sofia Chandrou" userId="86c269b9-e382-4bf7-ac68-57feb9f581a2" providerId="ADAL" clId="{0B991605-9045-40BD-8D2C-F24EFFA738E0}" dt="2026-03-06T12:40:39.998" v="9204"/>
          <ac:spMkLst>
            <pc:docMk/>
            <pc:sldMk cId="2379368775" sldId="11645"/>
            <ac:spMk id="127" creationId="{672DC03F-D21F-4F7E-A5CF-BF260426678E}"/>
          </ac:spMkLst>
        </pc:spChg>
        <pc:spChg chg="mod">
          <ac:chgData name="Sofia Chandrou" userId="86c269b9-e382-4bf7-ac68-57feb9f581a2" providerId="ADAL" clId="{0B991605-9045-40BD-8D2C-F24EFFA738E0}" dt="2026-03-06T12:40:39.998" v="9204"/>
          <ac:spMkLst>
            <pc:docMk/>
            <pc:sldMk cId="2379368775" sldId="11645"/>
            <ac:spMk id="1088" creationId="{46BD4A25-4524-4ECB-8BA8-4ED63BDCCE0C}"/>
          </ac:spMkLst>
        </pc:spChg>
        <pc:spChg chg="mod">
          <ac:chgData name="Sofia Chandrou" userId="86c269b9-e382-4bf7-ac68-57feb9f581a2" providerId="ADAL" clId="{0B991605-9045-40BD-8D2C-F24EFFA738E0}" dt="2026-03-06T12:40:39.998" v="9204"/>
          <ac:spMkLst>
            <pc:docMk/>
            <pc:sldMk cId="2379368775" sldId="11645"/>
            <ac:spMk id="1089" creationId="{FD1C5632-70FF-4B31-A043-32D1994E2452}"/>
          </ac:spMkLst>
        </pc:spChg>
        <pc:spChg chg="mod">
          <ac:chgData name="Sofia Chandrou" userId="86c269b9-e382-4bf7-ac68-57feb9f581a2" providerId="ADAL" clId="{0B991605-9045-40BD-8D2C-F24EFFA738E0}" dt="2026-03-06T12:40:53.803" v="9210" actId="1076"/>
          <ac:spMkLst>
            <pc:docMk/>
            <pc:sldMk cId="2379368775" sldId="11645"/>
            <ac:spMk id="1091" creationId="{FE9F7C06-2F12-A649-AD51-FD81F922D023}"/>
          </ac:spMkLst>
        </pc:spChg>
        <pc:spChg chg="mod">
          <ac:chgData name="Sofia Chandrou" userId="86c269b9-e382-4bf7-ac68-57feb9f581a2" providerId="ADAL" clId="{0B991605-9045-40BD-8D2C-F24EFFA738E0}" dt="2026-03-06T12:40:53.803" v="9210" actId="1076"/>
          <ac:spMkLst>
            <pc:docMk/>
            <pc:sldMk cId="2379368775" sldId="11645"/>
            <ac:spMk id="1092" creationId="{DFDE24F9-0ECE-9778-090F-5378DF28118A}"/>
          </ac:spMkLst>
        </pc:spChg>
        <pc:spChg chg="mod">
          <ac:chgData name="Sofia Chandrou" userId="86c269b9-e382-4bf7-ac68-57feb9f581a2" providerId="ADAL" clId="{0B991605-9045-40BD-8D2C-F24EFFA738E0}" dt="2026-03-06T12:40:53.803" v="9210" actId="1076"/>
          <ac:spMkLst>
            <pc:docMk/>
            <pc:sldMk cId="2379368775" sldId="11645"/>
            <ac:spMk id="1093" creationId="{4848F447-82C3-9E81-F65F-8A6DED7CDC1F}"/>
          </ac:spMkLst>
        </pc:spChg>
        <pc:spChg chg="mod">
          <ac:chgData name="Sofia Chandrou" userId="86c269b9-e382-4bf7-ac68-57feb9f581a2" providerId="ADAL" clId="{0B991605-9045-40BD-8D2C-F24EFFA738E0}" dt="2026-03-06T12:40:53.803" v="9210" actId="1076"/>
          <ac:spMkLst>
            <pc:docMk/>
            <pc:sldMk cId="2379368775" sldId="11645"/>
            <ac:spMk id="1094" creationId="{AC0B03CF-6135-A85B-CEE0-46C038A7F41C}"/>
          </ac:spMkLst>
        </pc:spChg>
        <pc:spChg chg="mod">
          <ac:chgData name="Sofia Chandrou" userId="86c269b9-e382-4bf7-ac68-57feb9f581a2" providerId="ADAL" clId="{0B991605-9045-40BD-8D2C-F24EFFA738E0}" dt="2026-03-06T12:40:53.803" v="9210" actId="1076"/>
          <ac:spMkLst>
            <pc:docMk/>
            <pc:sldMk cId="2379368775" sldId="11645"/>
            <ac:spMk id="1095" creationId="{6B6521A4-F8CB-95A7-7D69-A3EFC42B82FC}"/>
          </ac:spMkLst>
        </pc:spChg>
        <pc:spChg chg="mod">
          <ac:chgData name="Sofia Chandrou" userId="86c269b9-e382-4bf7-ac68-57feb9f581a2" providerId="ADAL" clId="{0B991605-9045-40BD-8D2C-F24EFFA738E0}" dt="2026-03-06T12:40:53.803" v="9210" actId="1076"/>
          <ac:spMkLst>
            <pc:docMk/>
            <pc:sldMk cId="2379368775" sldId="11645"/>
            <ac:spMk id="1096" creationId="{4F42BC51-62C5-69AB-94E7-EAC4E8BC5C0D}"/>
          </ac:spMkLst>
        </pc:spChg>
        <pc:spChg chg="mod">
          <ac:chgData name="Sofia Chandrou" userId="86c269b9-e382-4bf7-ac68-57feb9f581a2" providerId="ADAL" clId="{0B991605-9045-40BD-8D2C-F24EFFA738E0}" dt="2026-03-06T12:41:25.715" v="9212"/>
          <ac:spMkLst>
            <pc:docMk/>
            <pc:sldMk cId="2379368775" sldId="11645"/>
            <ac:spMk id="1098" creationId="{BA3DEA7B-58BF-A555-CD41-560C7524F16F}"/>
          </ac:spMkLst>
        </pc:spChg>
        <pc:spChg chg="mod">
          <ac:chgData name="Sofia Chandrou" userId="86c269b9-e382-4bf7-ac68-57feb9f581a2" providerId="ADAL" clId="{0B991605-9045-40BD-8D2C-F24EFFA738E0}" dt="2026-03-06T12:41:25.715" v="9212"/>
          <ac:spMkLst>
            <pc:docMk/>
            <pc:sldMk cId="2379368775" sldId="11645"/>
            <ac:spMk id="1099" creationId="{555042C8-C14F-DBE0-9F36-ECCAF149235F}"/>
          </ac:spMkLst>
        </pc:spChg>
        <pc:spChg chg="mod">
          <ac:chgData name="Sofia Chandrou" userId="86c269b9-e382-4bf7-ac68-57feb9f581a2" providerId="ADAL" clId="{0B991605-9045-40BD-8D2C-F24EFFA738E0}" dt="2026-03-06T12:41:25.715" v="9212"/>
          <ac:spMkLst>
            <pc:docMk/>
            <pc:sldMk cId="2379368775" sldId="11645"/>
            <ac:spMk id="1100" creationId="{21284271-E295-D8EB-6795-E94963E60BD9}"/>
          </ac:spMkLst>
        </pc:spChg>
        <pc:spChg chg="mod">
          <ac:chgData name="Sofia Chandrou" userId="86c269b9-e382-4bf7-ac68-57feb9f581a2" providerId="ADAL" clId="{0B991605-9045-40BD-8D2C-F24EFFA738E0}" dt="2026-03-05T14:24:08.355" v="4912"/>
          <ac:spMkLst>
            <pc:docMk/>
            <pc:sldMk cId="2379368775" sldId="11645"/>
            <ac:spMk id="1101" creationId="{B53B06AB-8E1F-4EC2-B46B-C7F2DCED83E4}"/>
          </ac:spMkLst>
        </pc:spChg>
        <pc:spChg chg="mod">
          <ac:chgData name="Sofia Chandrou" userId="86c269b9-e382-4bf7-ac68-57feb9f581a2" providerId="ADAL" clId="{0B991605-9045-40BD-8D2C-F24EFFA738E0}" dt="2026-03-05T14:24:08.355" v="4912"/>
          <ac:spMkLst>
            <pc:docMk/>
            <pc:sldMk cId="2379368775" sldId="11645"/>
            <ac:spMk id="1102" creationId="{951E737E-A965-4393-977C-F62242788751}"/>
          </ac:spMkLst>
        </pc:spChg>
        <pc:spChg chg="mod">
          <ac:chgData name="Sofia Chandrou" userId="86c269b9-e382-4bf7-ac68-57feb9f581a2" providerId="ADAL" clId="{0B991605-9045-40BD-8D2C-F24EFFA738E0}" dt="2026-03-05T14:24:08.355" v="4912"/>
          <ac:spMkLst>
            <pc:docMk/>
            <pc:sldMk cId="2379368775" sldId="11645"/>
            <ac:spMk id="1103" creationId="{C53944C2-BB85-43E6-95B8-44594387460E}"/>
          </ac:spMkLst>
        </pc:spChg>
        <pc:spChg chg="mod">
          <ac:chgData name="Sofia Chandrou" userId="86c269b9-e382-4bf7-ac68-57feb9f581a2" providerId="ADAL" clId="{0B991605-9045-40BD-8D2C-F24EFFA738E0}" dt="2026-03-06T12:41:25.715" v="9212"/>
          <ac:spMkLst>
            <pc:docMk/>
            <pc:sldMk cId="2379368775" sldId="11645"/>
            <ac:spMk id="1104" creationId="{FE23918B-8883-0F55-8CD8-5264F02E0A19}"/>
          </ac:spMkLst>
        </pc:spChg>
        <pc:spChg chg="mod">
          <ac:chgData name="Sofia Chandrou" userId="86c269b9-e382-4bf7-ac68-57feb9f581a2" providerId="ADAL" clId="{0B991605-9045-40BD-8D2C-F24EFFA738E0}" dt="2026-03-06T12:41:25.715" v="9212"/>
          <ac:spMkLst>
            <pc:docMk/>
            <pc:sldMk cId="2379368775" sldId="11645"/>
            <ac:spMk id="1105" creationId="{E39C3066-74FA-6E60-C4BC-B2C772BF7A26}"/>
          </ac:spMkLst>
        </pc:spChg>
        <pc:spChg chg="mod">
          <ac:chgData name="Sofia Chandrou" userId="86c269b9-e382-4bf7-ac68-57feb9f581a2" providerId="ADAL" clId="{0B991605-9045-40BD-8D2C-F24EFFA738E0}" dt="2026-03-06T12:41:25.715" v="9212"/>
          <ac:spMkLst>
            <pc:docMk/>
            <pc:sldMk cId="2379368775" sldId="11645"/>
            <ac:spMk id="1106" creationId="{BE066A32-3CAE-9223-8F27-41701BFF6B2A}"/>
          </ac:spMkLst>
        </pc:spChg>
        <pc:spChg chg="mod">
          <ac:chgData name="Sofia Chandrou" userId="86c269b9-e382-4bf7-ac68-57feb9f581a2" providerId="ADAL" clId="{0B991605-9045-40BD-8D2C-F24EFFA738E0}" dt="2026-03-06T12:41:25.715" v="9212"/>
          <ac:spMkLst>
            <pc:docMk/>
            <pc:sldMk cId="2379368775" sldId="11645"/>
            <ac:spMk id="1107" creationId="{89D9BCAB-4897-D5C2-C155-D1EC990106E2}"/>
          </ac:spMkLst>
        </pc:spChg>
        <pc:spChg chg="mod">
          <ac:chgData name="Sofia Chandrou" userId="86c269b9-e382-4bf7-ac68-57feb9f581a2" providerId="ADAL" clId="{0B991605-9045-40BD-8D2C-F24EFFA738E0}" dt="2026-03-06T12:41:25.715" v="9212"/>
          <ac:spMkLst>
            <pc:docMk/>
            <pc:sldMk cId="2379368775" sldId="11645"/>
            <ac:spMk id="1108" creationId="{4EF579B9-6722-A6BB-5C75-F00B356C273A}"/>
          </ac:spMkLst>
        </pc:spChg>
        <pc:spChg chg="mod">
          <ac:chgData name="Sofia Chandrou" userId="86c269b9-e382-4bf7-ac68-57feb9f581a2" providerId="ADAL" clId="{0B991605-9045-40BD-8D2C-F24EFFA738E0}" dt="2026-03-06T12:41:25.715" v="9212"/>
          <ac:spMkLst>
            <pc:docMk/>
            <pc:sldMk cId="2379368775" sldId="11645"/>
            <ac:spMk id="1109" creationId="{AC9EBF9E-A049-5EF3-7CE5-4C34CEF2DAA8}"/>
          </ac:spMkLst>
        </pc:spChg>
        <pc:grpChg chg="add mod">
          <ac:chgData name="Sofia Chandrou" userId="86c269b9-e382-4bf7-ac68-57feb9f581a2" providerId="ADAL" clId="{0B991605-9045-40BD-8D2C-F24EFFA738E0}" dt="2026-03-05T13:14:31.982" v="4171" actId="1076"/>
          <ac:grpSpMkLst>
            <pc:docMk/>
            <pc:sldMk cId="2379368775" sldId="11645"/>
            <ac:grpSpMk id="10" creationId="{86FD5548-B9F1-C20C-84BA-70D382716412}"/>
          </ac:grpSpMkLst>
        </pc:grpChg>
        <pc:grpChg chg="add mod">
          <ac:chgData name="Sofia Chandrou" userId="86c269b9-e382-4bf7-ac68-57feb9f581a2" providerId="ADAL" clId="{0B991605-9045-40BD-8D2C-F24EFFA738E0}" dt="2026-03-05T13:16:29.804" v="4185"/>
          <ac:grpSpMkLst>
            <pc:docMk/>
            <pc:sldMk cId="2379368775" sldId="11645"/>
            <ac:grpSpMk id="14" creationId="{F1D6DB06-3DF3-1C37-652E-F41FD6012F34}"/>
          </ac:grpSpMkLst>
        </pc:grpChg>
        <pc:grpChg chg="mod">
          <ac:chgData name="Sofia Chandrou" userId="86c269b9-e382-4bf7-ac68-57feb9f581a2" providerId="ADAL" clId="{0B991605-9045-40BD-8D2C-F24EFFA738E0}" dt="2026-03-05T11:47:12.907" v="3384" actId="1076"/>
          <ac:grpSpMkLst>
            <pc:docMk/>
            <pc:sldMk cId="2379368775" sldId="11645"/>
            <ac:grpSpMk id="15" creationId="{57A082B1-DD3D-4AE0-B598-BEC9B59F7399}"/>
          </ac:grpSpMkLst>
        </pc:grpChg>
        <pc:grpChg chg="add mod">
          <ac:chgData name="Sofia Chandrou" userId="86c269b9-e382-4bf7-ac68-57feb9f581a2" providerId="ADAL" clId="{0B991605-9045-40BD-8D2C-F24EFFA738E0}" dt="2026-03-06T12:40:22.963" v="9199" actId="1076"/>
          <ac:grpSpMkLst>
            <pc:docMk/>
            <pc:sldMk cId="2379368775" sldId="11645"/>
            <ac:grpSpMk id="60" creationId="{DB2D4F66-6DEF-4C3B-B00F-1543D4DC96F7}"/>
          </ac:grpSpMkLst>
        </pc:grpChg>
        <pc:grpChg chg="add mod">
          <ac:chgData name="Sofia Chandrou" userId="86c269b9-e382-4bf7-ac68-57feb9f581a2" providerId="ADAL" clId="{0B991605-9045-40BD-8D2C-F24EFFA738E0}" dt="2026-03-06T12:38:51.777" v="9142" actId="1076"/>
          <ac:grpSpMkLst>
            <pc:docMk/>
            <pc:sldMk cId="2379368775" sldId="11645"/>
            <ac:grpSpMk id="75" creationId="{25DE9B12-FB97-A8AF-D980-F8ECFBCC31DB}"/>
          </ac:grpSpMkLst>
        </pc:grpChg>
        <pc:grpChg chg="mod">
          <ac:chgData name="Sofia Chandrou" userId="86c269b9-e382-4bf7-ac68-57feb9f581a2" providerId="ADAL" clId="{0B991605-9045-40BD-8D2C-F24EFFA738E0}" dt="2026-03-06T12:40:41.968" v="9205" actId="1076"/>
          <ac:grpSpMkLst>
            <pc:docMk/>
            <pc:sldMk cId="2379368775" sldId="11645"/>
            <ac:grpSpMk id="115" creationId="{156D3390-59CA-4106-8884-1D5CF40BFDD0}"/>
          </ac:grpSpMkLst>
        </pc:grpChg>
        <pc:grpChg chg="add mod">
          <ac:chgData name="Sofia Chandrou" userId="86c269b9-e382-4bf7-ac68-57feb9f581a2" providerId="ADAL" clId="{0B991605-9045-40BD-8D2C-F24EFFA738E0}" dt="2026-03-06T12:40:53.803" v="9210" actId="1076"/>
          <ac:grpSpMkLst>
            <pc:docMk/>
            <pc:sldMk cId="2379368775" sldId="11645"/>
            <ac:grpSpMk id="1090" creationId="{323F6850-C3E1-0689-1C7F-7B167A4BCBE9}"/>
          </ac:grpSpMkLst>
        </pc:grpChg>
        <pc:grpChg chg="add mod">
          <ac:chgData name="Sofia Chandrou" userId="86c269b9-e382-4bf7-ac68-57feb9f581a2" providerId="ADAL" clId="{0B991605-9045-40BD-8D2C-F24EFFA738E0}" dt="2026-03-06T12:41:27.430" v="9213" actId="1076"/>
          <ac:grpSpMkLst>
            <pc:docMk/>
            <pc:sldMk cId="2379368775" sldId="11645"/>
            <ac:grpSpMk id="1097" creationId="{947F8D4B-5DFC-A9C1-D77E-146F5A67F719}"/>
          </ac:grpSpMkLst>
        </pc:grpChg>
        <pc:grpChg chg="add mod">
          <ac:chgData name="Sofia Chandrou" userId="86c269b9-e382-4bf7-ac68-57feb9f581a2" providerId="ADAL" clId="{0B991605-9045-40BD-8D2C-F24EFFA738E0}" dt="2026-03-05T14:24:08.355" v="4912"/>
          <ac:grpSpMkLst>
            <pc:docMk/>
            <pc:sldMk cId="2379368775" sldId="11645"/>
            <ac:grpSpMk id="1143" creationId="{2CC140B5-1571-42A5-9AD3-C352A234B02B}"/>
          </ac:grpSpMkLst>
        </pc:grpChg>
        <pc:picChg chg="add mod">
          <ac:chgData name="Sofia Chandrou" userId="86c269b9-e382-4bf7-ac68-57feb9f581a2" providerId="ADAL" clId="{0B991605-9045-40BD-8D2C-F24EFFA738E0}" dt="2026-03-06T12:41:35.784" v="9215" actId="1076"/>
          <ac:picMkLst>
            <pc:docMk/>
            <pc:sldMk cId="2379368775" sldId="11645"/>
            <ac:picMk id="1110" creationId="{D811BACE-D4E3-EA1F-6D21-420682F83C34}"/>
          </ac:picMkLst>
        </pc:picChg>
      </pc:sldChg>
      <pc:sldChg chg="delSp modSp add del mod modNotes">
        <pc:chgData name="Sofia Chandrou" userId="86c269b9-e382-4bf7-ac68-57feb9f581a2" providerId="ADAL" clId="{0B991605-9045-40BD-8D2C-F24EFFA738E0}" dt="2026-03-06T12:40:46.832" v="9207" actId="47"/>
        <pc:sldMkLst>
          <pc:docMk/>
          <pc:sldMk cId="3003423710" sldId="11649"/>
        </pc:sldMkLst>
        <pc:grpChg chg="del mod">
          <ac:chgData name="Sofia Chandrou" userId="86c269b9-e382-4bf7-ac68-57feb9f581a2" providerId="ADAL" clId="{0B991605-9045-40BD-8D2C-F24EFFA738E0}" dt="2026-03-06T12:40:37.885" v="9203" actId="21"/>
          <ac:grpSpMkLst>
            <pc:docMk/>
            <pc:sldMk cId="3003423710" sldId="11649"/>
            <ac:grpSpMk id="39" creationId="{156D3390-59CA-4106-8884-1D5CF40BFDD0}"/>
          </ac:grpSpMkLst>
        </pc:grpChg>
      </pc:sldChg>
      <pc:sldChg chg="delSp add del mod modNotes">
        <pc:chgData name="Sofia Chandrou" userId="86c269b9-e382-4bf7-ac68-57feb9f581a2" providerId="ADAL" clId="{0B991605-9045-40BD-8D2C-F24EFFA738E0}" dt="2026-03-06T12:40:43.958" v="9206" actId="47"/>
        <pc:sldMkLst>
          <pc:docMk/>
          <pc:sldMk cId="3305375788" sldId="12015"/>
        </pc:sldMkLst>
        <pc:grpChg chg="del">
          <ac:chgData name="Sofia Chandrou" userId="86c269b9-e382-4bf7-ac68-57feb9f581a2" providerId="ADAL" clId="{0B991605-9045-40BD-8D2C-F24EFFA738E0}" dt="2026-03-06T12:40:18.147" v="9197" actId="21"/>
          <ac:grpSpMkLst>
            <pc:docMk/>
            <pc:sldMk cId="3305375788" sldId="12015"/>
            <ac:grpSpMk id="9" creationId="{DB2D4F66-6DEF-4C3B-B00F-1543D4DC96F7}"/>
          </ac:grpSpMkLst>
        </pc:grpChg>
      </pc:sldChg>
      <pc:sldChg chg="addSp delSp modSp add mod modClrScheme chgLayout">
        <pc:chgData name="Sofia Chandrou" userId="86c269b9-e382-4bf7-ac68-57feb9f581a2" providerId="ADAL" clId="{0B991605-9045-40BD-8D2C-F24EFFA738E0}" dt="2026-03-06T14:46:31.727" v="10832" actId="1076"/>
        <pc:sldMkLst>
          <pc:docMk/>
          <pc:sldMk cId="1867627977" sldId="1881839208"/>
        </pc:sldMkLst>
        <pc:spChg chg="mod ord">
          <ac:chgData name="Sofia Chandrou" userId="86c269b9-e382-4bf7-ac68-57feb9f581a2" providerId="ADAL" clId="{0B991605-9045-40BD-8D2C-F24EFFA738E0}" dt="2026-03-06T13:32:48.905" v="10474" actId="700"/>
          <ac:spMkLst>
            <pc:docMk/>
            <pc:sldMk cId="1867627977" sldId="1881839208"/>
            <ac:spMk id="2" creationId="{A352ECC0-20F6-F6D8-6A26-BFB77E861949}"/>
          </ac:spMkLst>
        </pc:spChg>
        <pc:spChg chg="del mod">
          <ac:chgData name="Sofia Chandrou" userId="86c269b9-e382-4bf7-ac68-57feb9f581a2" providerId="ADAL" clId="{0B991605-9045-40BD-8D2C-F24EFFA738E0}" dt="2026-03-06T11:08:14.898" v="7788" actId="478"/>
          <ac:spMkLst>
            <pc:docMk/>
            <pc:sldMk cId="1867627977" sldId="1881839208"/>
            <ac:spMk id="3" creationId="{BADFCE06-267B-D879-8F5C-5DF1CD7E4C52}"/>
          </ac:spMkLst>
        </pc:spChg>
        <pc:spChg chg="del">
          <ac:chgData name="Sofia Chandrou" userId="86c269b9-e382-4bf7-ac68-57feb9f581a2" providerId="ADAL" clId="{0B991605-9045-40BD-8D2C-F24EFFA738E0}" dt="2026-03-06T11:08:18.538" v="7789" actId="478"/>
          <ac:spMkLst>
            <pc:docMk/>
            <pc:sldMk cId="1867627977" sldId="1881839208"/>
            <ac:spMk id="4" creationId="{24CDC051-1AF8-9BEE-986F-3525C0FE7B93}"/>
          </ac:spMkLst>
        </pc:spChg>
        <pc:spChg chg="del">
          <ac:chgData name="Sofia Chandrou" userId="86c269b9-e382-4bf7-ac68-57feb9f581a2" providerId="ADAL" clId="{0B991605-9045-40BD-8D2C-F24EFFA738E0}" dt="2026-03-06T11:08:11.335" v="7787" actId="478"/>
          <ac:spMkLst>
            <pc:docMk/>
            <pc:sldMk cId="1867627977" sldId="1881839208"/>
            <ac:spMk id="5" creationId="{5FB65B41-2B4D-2F09-38C6-19E3AFA223AC}"/>
          </ac:spMkLst>
        </pc:spChg>
        <pc:spChg chg="add del mod modVis">
          <ac:chgData name="Sofia Chandrou" userId="86c269b9-e382-4bf7-ac68-57feb9f581a2" providerId="ADAL" clId="{0B991605-9045-40BD-8D2C-F24EFFA738E0}" dt="2026-03-06T11:06:53.064" v="7771"/>
          <ac:spMkLst>
            <pc:docMk/>
            <pc:sldMk cId="1867627977" sldId="1881839208"/>
            <ac:spMk id="6" creationId="{7E5D3C82-C9C5-BB76-C21D-9F61C51E93AA}"/>
          </ac:spMkLst>
        </pc:spChg>
        <pc:spChg chg="add del mod modVis">
          <ac:chgData name="Sofia Chandrou" userId="86c269b9-e382-4bf7-ac68-57feb9f581a2" providerId="ADAL" clId="{0B991605-9045-40BD-8D2C-F24EFFA738E0}" dt="2026-03-06T11:11:32.850" v="7828"/>
          <ac:spMkLst>
            <pc:docMk/>
            <pc:sldMk cId="1867627977" sldId="1881839208"/>
            <ac:spMk id="8" creationId="{5B09ADE9-C7B8-C5F6-2C5D-7367ECEEC878}"/>
          </ac:spMkLst>
        </pc:spChg>
        <pc:spChg chg="add mod">
          <ac:chgData name="Sofia Chandrou" userId="86c269b9-e382-4bf7-ac68-57feb9f581a2" providerId="ADAL" clId="{0B991605-9045-40BD-8D2C-F24EFFA738E0}" dt="2026-03-06T12:18:59.015" v="8441" actId="1076"/>
          <ac:spMkLst>
            <pc:docMk/>
            <pc:sldMk cId="1867627977" sldId="1881839208"/>
            <ac:spMk id="13" creationId="{3696774C-B046-A344-D110-8AC4B1A3F834}"/>
          </ac:spMkLst>
        </pc:spChg>
        <pc:spChg chg="add del mod modVis">
          <ac:chgData name="Sofia Chandrou" userId="86c269b9-e382-4bf7-ac68-57feb9f581a2" providerId="ADAL" clId="{0B991605-9045-40BD-8D2C-F24EFFA738E0}" dt="2026-03-06T12:31:24.045" v="8629"/>
          <ac:spMkLst>
            <pc:docMk/>
            <pc:sldMk cId="1867627977" sldId="1881839208"/>
            <ac:spMk id="14" creationId="{F5AC4AA1-4D55-CB09-572A-10758498E49C}"/>
          </ac:spMkLst>
        </pc:spChg>
        <pc:spChg chg="add del mod modVis">
          <ac:chgData name="Sofia Chandrou" userId="86c269b9-e382-4bf7-ac68-57feb9f581a2" providerId="ADAL" clId="{0B991605-9045-40BD-8D2C-F24EFFA738E0}" dt="2026-03-06T12:32:42.117" v="8758"/>
          <ac:spMkLst>
            <pc:docMk/>
            <pc:sldMk cId="1867627977" sldId="1881839208"/>
            <ac:spMk id="15" creationId="{3943FCF2-3866-0D26-793A-6CAB857C3046}"/>
          </ac:spMkLst>
        </pc:spChg>
        <pc:spChg chg="mod">
          <ac:chgData name="Sofia Chandrou" userId="86c269b9-e382-4bf7-ac68-57feb9f581a2" providerId="ADAL" clId="{0B991605-9045-40BD-8D2C-F24EFFA738E0}" dt="2026-03-06T12:38:38.157" v="9139" actId="1076"/>
          <ac:spMkLst>
            <pc:docMk/>
            <pc:sldMk cId="1867627977" sldId="1881839208"/>
            <ac:spMk id="17" creationId="{0BA89076-BB76-F085-3252-FEE2F8095E48}"/>
          </ac:spMkLst>
        </pc:spChg>
        <pc:spChg chg="mod">
          <ac:chgData name="Sofia Chandrou" userId="86c269b9-e382-4bf7-ac68-57feb9f581a2" providerId="ADAL" clId="{0B991605-9045-40BD-8D2C-F24EFFA738E0}" dt="2026-03-06T12:38:38.157" v="9139" actId="1076"/>
          <ac:spMkLst>
            <pc:docMk/>
            <pc:sldMk cId="1867627977" sldId="1881839208"/>
            <ac:spMk id="18" creationId="{A2660B92-C095-15DF-3D7F-7FCC5109A4E5}"/>
          </ac:spMkLst>
        </pc:spChg>
        <pc:spChg chg="mod">
          <ac:chgData name="Sofia Chandrou" userId="86c269b9-e382-4bf7-ac68-57feb9f581a2" providerId="ADAL" clId="{0B991605-9045-40BD-8D2C-F24EFFA738E0}" dt="2026-03-06T12:38:38.157" v="9139" actId="1076"/>
          <ac:spMkLst>
            <pc:docMk/>
            <pc:sldMk cId="1867627977" sldId="1881839208"/>
            <ac:spMk id="19" creationId="{083FB0BB-DD94-668E-EC51-99A454A263AE}"/>
          </ac:spMkLst>
        </pc:spChg>
        <pc:spChg chg="mod">
          <ac:chgData name="Sofia Chandrou" userId="86c269b9-e382-4bf7-ac68-57feb9f581a2" providerId="ADAL" clId="{0B991605-9045-40BD-8D2C-F24EFFA738E0}" dt="2026-03-06T12:38:38.157" v="9139" actId="1076"/>
          <ac:spMkLst>
            <pc:docMk/>
            <pc:sldMk cId="1867627977" sldId="1881839208"/>
            <ac:spMk id="20" creationId="{04747F84-0042-F543-9246-9F00C53709C8}"/>
          </ac:spMkLst>
        </pc:spChg>
        <pc:spChg chg="mod">
          <ac:chgData name="Sofia Chandrou" userId="86c269b9-e382-4bf7-ac68-57feb9f581a2" providerId="ADAL" clId="{0B991605-9045-40BD-8D2C-F24EFFA738E0}" dt="2026-03-06T12:38:38.157" v="9139" actId="1076"/>
          <ac:spMkLst>
            <pc:docMk/>
            <pc:sldMk cId="1867627977" sldId="1881839208"/>
            <ac:spMk id="21" creationId="{42200DAD-5275-0D66-845D-58BF63162E63}"/>
          </ac:spMkLst>
        </pc:spChg>
        <pc:spChg chg="mod">
          <ac:chgData name="Sofia Chandrou" userId="86c269b9-e382-4bf7-ac68-57feb9f581a2" providerId="ADAL" clId="{0B991605-9045-40BD-8D2C-F24EFFA738E0}" dt="2026-03-06T12:38:38.157" v="9139" actId="1076"/>
          <ac:spMkLst>
            <pc:docMk/>
            <pc:sldMk cId="1867627977" sldId="1881839208"/>
            <ac:spMk id="22" creationId="{FEEA50A0-4A97-24EF-BEAA-53AF105B74C8}"/>
          </ac:spMkLst>
        </pc:spChg>
        <pc:spChg chg="mod">
          <ac:chgData name="Sofia Chandrou" userId="86c269b9-e382-4bf7-ac68-57feb9f581a2" providerId="ADAL" clId="{0B991605-9045-40BD-8D2C-F24EFFA738E0}" dt="2026-03-06T12:38:38.157" v="9139" actId="1076"/>
          <ac:spMkLst>
            <pc:docMk/>
            <pc:sldMk cId="1867627977" sldId="1881839208"/>
            <ac:spMk id="23" creationId="{0CE54D98-C97F-C3E2-ED64-99F77F0139F9}"/>
          </ac:spMkLst>
        </pc:spChg>
        <pc:spChg chg="mod">
          <ac:chgData name="Sofia Chandrou" userId="86c269b9-e382-4bf7-ac68-57feb9f581a2" providerId="ADAL" clId="{0B991605-9045-40BD-8D2C-F24EFFA738E0}" dt="2026-03-06T12:39:37.929" v="9191" actId="208"/>
          <ac:spMkLst>
            <pc:docMk/>
            <pc:sldMk cId="1867627977" sldId="1881839208"/>
            <ac:spMk id="25" creationId="{012AFED9-06B3-4967-FE07-1A890BCC3986}"/>
          </ac:spMkLst>
        </pc:spChg>
        <pc:spChg chg="mod">
          <ac:chgData name="Sofia Chandrou" userId="86c269b9-e382-4bf7-ac68-57feb9f581a2" providerId="ADAL" clId="{0B991605-9045-40BD-8D2C-F24EFFA738E0}" dt="2026-03-06T12:39:37.929" v="9191" actId="208"/>
          <ac:spMkLst>
            <pc:docMk/>
            <pc:sldMk cId="1867627977" sldId="1881839208"/>
            <ac:spMk id="26" creationId="{18161663-1C91-A7D4-B874-61BFAE33B020}"/>
          </ac:spMkLst>
        </pc:spChg>
        <pc:spChg chg="mod">
          <ac:chgData name="Sofia Chandrou" userId="86c269b9-e382-4bf7-ac68-57feb9f581a2" providerId="ADAL" clId="{0B991605-9045-40BD-8D2C-F24EFFA738E0}" dt="2026-03-06T12:39:37.929" v="9191" actId="208"/>
          <ac:spMkLst>
            <pc:docMk/>
            <pc:sldMk cId="1867627977" sldId="1881839208"/>
            <ac:spMk id="27" creationId="{E93E53A5-E4F6-34B1-BAC3-E10DC727614C}"/>
          </ac:spMkLst>
        </pc:spChg>
        <pc:spChg chg="mod">
          <ac:chgData name="Sofia Chandrou" userId="86c269b9-e382-4bf7-ac68-57feb9f581a2" providerId="ADAL" clId="{0B991605-9045-40BD-8D2C-F24EFFA738E0}" dt="2026-03-06T12:39:37.929" v="9191" actId="208"/>
          <ac:spMkLst>
            <pc:docMk/>
            <pc:sldMk cId="1867627977" sldId="1881839208"/>
            <ac:spMk id="28" creationId="{F2AFFABF-2351-8070-014C-54E805885F4F}"/>
          </ac:spMkLst>
        </pc:spChg>
        <pc:spChg chg="mod">
          <ac:chgData name="Sofia Chandrou" userId="86c269b9-e382-4bf7-ac68-57feb9f581a2" providerId="ADAL" clId="{0B991605-9045-40BD-8D2C-F24EFFA738E0}" dt="2026-03-06T12:39:37.929" v="9191" actId="208"/>
          <ac:spMkLst>
            <pc:docMk/>
            <pc:sldMk cId="1867627977" sldId="1881839208"/>
            <ac:spMk id="29" creationId="{0813191C-A987-3F1D-A8C3-A4D8DCDFF7BD}"/>
          </ac:spMkLst>
        </pc:spChg>
        <pc:spChg chg="mod">
          <ac:chgData name="Sofia Chandrou" userId="86c269b9-e382-4bf7-ac68-57feb9f581a2" providerId="ADAL" clId="{0B991605-9045-40BD-8D2C-F24EFFA738E0}" dt="2026-03-06T12:39:37.929" v="9191" actId="208"/>
          <ac:spMkLst>
            <pc:docMk/>
            <pc:sldMk cId="1867627977" sldId="1881839208"/>
            <ac:spMk id="30" creationId="{A1AEBD0D-DE8D-8889-9A6D-8739EC567DFF}"/>
          </ac:spMkLst>
        </pc:spChg>
        <pc:spChg chg="mod">
          <ac:chgData name="Sofia Chandrou" userId="86c269b9-e382-4bf7-ac68-57feb9f581a2" providerId="ADAL" clId="{0B991605-9045-40BD-8D2C-F24EFFA738E0}" dt="2026-03-06T12:39:37.929" v="9191" actId="208"/>
          <ac:spMkLst>
            <pc:docMk/>
            <pc:sldMk cId="1867627977" sldId="1881839208"/>
            <ac:spMk id="31" creationId="{C22CFDF9-0FC5-C414-1581-DBD72EFF4DB0}"/>
          </ac:spMkLst>
        </pc:spChg>
        <pc:spChg chg="add del mod modVis">
          <ac:chgData name="Sofia Chandrou" userId="86c269b9-e382-4bf7-ac68-57feb9f581a2" providerId="ADAL" clId="{0B991605-9045-40BD-8D2C-F24EFFA738E0}" dt="2026-03-06T12:39:31.540" v="9185" actId="962"/>
          <ac:spMkLst>
            <pc:docMk/>
            <pc:sldMk cId="1867627977" sldId="1881839208"/>
            <ac:spMk id="32" creationId="{A39368CA-DE63-6C7C-E654-6B26D7639905}"/>
          </ac:spMkLst>
        </pc:spChg>
        <pc:spChg chg="mod">
          <ac:chgData name="Sofia Chandrou" userId="86c269b9-e382-4bf7-ac68-57feb9f581a2" providerId="ADAL" clId="{0B991605-9045-40BD-8D2C-F24EFFA738E0}" dt="2026-03-06T12:42:08.250" v="9221" actId="207"/>
          <ac:spMkLst>
            <pc:docMk/>
            <pc:sldMk cId="1867627977" sldId="1881839208"/>
            <ac:spMk id="34" creationId="{8BC320CB-C4F6-C3C7-37F0-62E8AD6AD688}"/>
          </ac:spMkLst>
        </pc:spChg>
        <pc:spChg chg="mod">
          <ac:chgData name="Sofia Chandrou" userId="86c269b9-e382-4bf7-ac68-57feb9f581a2" providerId="ADAL" clId="{0B991605-9045-40BD-8D2C-F24EFFA738E0}" dt="2026-03-06T12:42:08.250" v="9221" actId="207"/>
          <ac:spMkLst>
            <pc:docMk/>
            <pc:sldMk cId="1867627977" sldId="1881839208"/>
            <ac:spMk id="37" creationId="{CE441463-2713-A27C-3B28-B2BE070ABB7C}"/>
          </ac:spMkLst>
        </pc:spChg>
        <pc:spChg chg="mod">
          <ac:chgData name="Sofia Chandrou" userId="86c269b9-e382-4bf7-ac68-57feb9f581a2" providerId="ADAL" clId="{0B991605-9045-40BD-8D2C-F24EFFA738E0}" dt="2026-03-06T12:42:08.250" v="9221" actId="207"/>
          <ac:spMkLst>
            <pc:docMk/>
            <pc:sldMk cId="1867627977" sldId="1881839208"/>
            <ac:spMk id="38" creationId="{038EC502-640C-5C5F-5341-82B1C0E19A5D}"/>
          </ac:spMkLst>
        </pc:spChg>
        <pc:spChg chg="mod">
          <ac:chgData name="Sofia Chandrou" userId="86c269b9-e382-4bf7-ac68-57feb9f581a2" providerId="ADAL" clId="{0B991605-9045-40BD-8D2C-F24EFFA738E0}" dt="2026-03-06T12:42:08.250" v="9221" actId="207"/>
          <ac:spMkLst>
            <pc:docMk/>
            <pc:sldMk cId="1867627977" sldId="1881839208"/>
            <ac:spMk id="41" creationId="{D59FBBFE-DFCA-F1F4-94E5-12A5C8CFDFDA}"/>
          </ac:spMkLst>
        </pc:spChg>
        <pc:spChg chg="mod">
          <ac:chgData name="Sofia Chandrou" userId="86c269b9-e382-4bf7-ac68-57feb9f581a2" providerId="ADAL" clId="{0B991605-9045-40BD-8D2C-F24EFFA738E0}" dt="2026-03-06T12:42:08.250" v="9221" actId="207"/>
          <ac:spMkLst>
            <pc:docMk/>
            <pc:sldMk cId="1867627977" sldId="1881839208"/>
            <ac:spMk id="42" creationId="{A6A18D41-2D3B-9F1D-A2C9-5FCFEB698C20}"/>
          </ac:spMkLst>
        </pc:spChg>
        <pc:spChg chg="mod">
          <ac:chgData name="Sofia Chandrou" userId="86c269b9-e382-4bf7-ac68-57feb9f581a2" providerId="ADAL" clId="{0B991605-9045-40BD-8D2C-F24EFFA738E0}" dt="2026-03-06T12:42:08.250" v="9221" actId="207"/>
          <ac:spMkLst>
            <pc:docMk/>
            <pc:sldMk cId="1867627977" sldId="1881839208"/>
            <ac:spMk id="43" creationId="{1517B217-DCB9-2DD4-D751-EDD731BDCA39}"/>
          </ac:spMkLst>
        </pc:spChg>
        <pc:spChg chg="mod">
          <ac:chgData name="Sofia Chandrou" userId="86c269b9-e382-4bf7-ac68-57feb9f581a2" providerId="ADAL" clId="{0B991605-9045-40BD-8D2C-F24EFFA738E0}" dt="2026-03-06T12:42:08.250" v="9221" actId="207"/>
          <ac:spMkLst>
            <pc:docMk/>
            <pc:sldMk cId="1867627977" sldId="1881839208"/>
            <ac:spMk id="44" creationId="{3DFFF865-E4B7-AF9B-CBF3-274253082542}"/>
          </ac:spMkLst>
        </pc:spChg>
        <pc:spChg chg="mod">
          <ac:chgData name="Sofia Chandrou" userId="86c269b9-e382-4bf7-ac68-57feb9f581a2" providerId="ADAL" clId="{0B991605-9045-40BD-8D2C-F24EFFA738E0}" dt="2026-03-06T12:42:08.250" v="9221" actId="207"/>
          <ac:spMkLst>
            <pc:docMk/>
            <pc:sldMk cId="1867627977" sldId="1881839208"/>
            <ac:spMk id="45" creationId="{824E5A4A-FD86-516D-E3A3-94E4FC12077F}"/>
          </ac:spMkLst>
        </pc:spChg>
        <pc:spChg chg="mod">
          <ac:chgData name="Sofia Chandrou" userId="86c269b9-e382-4bf7-ac68-57feb9f581a2" providerId="ADAL" clId="{0B991605-9045-40BD-8D2C-F24EFFA738E0}" dt="2026-03-06T12:42:08.250" v="9221" actId="207"/>
          <ac:spMkLst>
            <pc:docMk/>
            <pc:sldMk cId="1867627977" sldId="1881839208"/>
            <ac:spMk id="46" creationId="{34B3FB58-9525-8228-086D-63150BBCCB2F}"/>
          </ac:spMkLst>
        </pc:spChg>
        <pc:spChg chg="mod">
          <ac:chgData name="Sofia Chandrou" userId="86c269b9-e382-4bf7-ac68-57feb9f581a2" providerId="ADAL" clId="{0B991605-9045-40BD-8D2C-F24EFFA738E0}" dt="2026-03-06T12:42:08.250" v="9221" actId="207"/>
          <ac:spMkLst>
            <pc:docMk/>
            <pc:sldMk cId="1867627977" sldId="1881839208"/>
            <ac:spMk id="47" creationId="{C94A69A0-1C98-40DC-E0FD-5EE5E4BAAC4B}"/>
          </ac:spMkLst>
        </pc:spChg>
        <pc:spChg chg="mod">
          <ac:chgData name="Sofia Chandrou" userId="86c269b9-e382-4bf7-ac68-57feb9f581a2" providerId="ADAL" clId="{0B991605-9045-40BD-8D2C-F24EFFA738E0}" dt="2026-03-06T12:43:35.719" v="9235" actId="14100"/>
          <ac:spMkLst>
            <pc:docMk/>
            <pc:sldMk cId="1867627977" sldId="1881839208"/>
            <ac:spMk id="49" creationId="{B13C9BAE-D939-A6DC-F72C-EBA366F9D9F6}"/>
          </ac:spMkLst>
        </pc:spChg>
        <pc:spChg chg="mod">
          <ac:chgData name="Sofia Chandrou" userId="86c269b9-e382-4bf7-ac68-57feb9f581a2" providerId="ADAL" clId="{0B991605-9045-40BD-8D2C-F24EFFA738E0}" dt="2026-03-06T12:43:35.719" v="9235" actId="14100"/>
          <ac:spMkLst>
            <pc:docMk/>
            <pc:sldMk cId="1867627977" sldId="1881839208"/>
            <ac:spMk id="50" creationId="{73EDB9F5-BA42-E6B8-A63C-1EE7627110C8}"/>
          </ac:spMkLst>
        </pc:spChg>
        <pc:spChg chg="mod">
          <ac:chgData name="Sofia Chandrou" userId="86c269b9-e382-4bf7-ac68-57feb9f581a2" providerId="ADAL" clId="{0B991605-9045-40BD-8D2C-F24EFFA738E0}" dt="2026-03-06T12:43:35.719" v="9235" actId="14100"/>
          <ac:spMkLst>
            <pc:docMk/>
            <pc:sldMk cId="1867627977" sldId="1881839208"/>
            <ac:spMk id="51" creationId="{5F724B29-0FA9-4D60-FF9B-935602CCB0A0}"/>
          </ac:spMkLst>
        </pc:spChg>
        <pc:spChg chg="mod">
          <ac:chgData name="Sofia Chandrou" userId="86c269b9-e382-4bf7-ac68-57feb9f581a2" providerId="ADAL" clId="{0B991605-9045-40BD-8D2C-F24EFFA738E0}" dt="2026-03-06T12:43:35.719" v="9235" actId="14100"/>
          <ac:spMkLst>
            <pc:docMk/>
            <pc:sldMk cId="1867627977" sldId="1881839208"/>
            <ac:spMk id="53" creationId="{5FF9944F-E483-6C6C-7CC8-1DE3FF9B0A2C}"/>
          </ac:spMkLst>
        </pc:spChg>
        <pc:spChg chg="mod">
          <ac:chgData name="Sofia Chandrou" userId="86c269b9-e382-4bf7-ac68-57feb9f581a2" providerId="ADAL" clId="{0B991605-9045-40BD-8D2C-F24EFFA738E0}" dt="2026-03-06T12:43:35.719" v="9235" actId="14100"/>
          <ac:spMkLst>
            <pc:docMk/>
            <pc:sldMk cId="1867627977" sldId="1881839208"/>
            <ac:spMk id="54" creationId="{E3BD1D37-981D-BCCF-9F70-5FC35DC9C7B4}"/>
          </ac:spMkLst>
        </pc:spChg>
        <pc:spChg chg="mod">
          <ac:chgData name="Sofia Chandrou" userId="86c269b9-e382-4bf7-ac68-57feb9f581a2" providerId="ADAL" clId="{0B991605-9045-40BD-8D2C-F24EFFA738E0}" dt="2026-03-06T12:43:35.719" v="9235" actId="14100"/>
          <ac:spMkLst>
            <pc:docMk/>
            <pc:sldMk cId="1867627977" sldId="1881839208"/>
            <ac:spMk id="55" creationId="{C29FFEB6-0FAF-2A21-754B-2A7C1D5F7577}"/>
          </ac:spMkLst>
        </pc:spChg>
        <pc:spChg chg="mod">
          <ac:chgData name="Sofia Chandrou" userId="86c269b9-e382-4bf7-ac68-57feb9f581a2" providerId="ADAL" clId="{0B991605-9045-40BD-8D2C-F24EFFA738E0}" dt="2026-03-06T12:43:35.719" v="9235" actId="14100"/>
          <ac:spMkLst>
            <pc:docMk/>
            <pc:sldMk cId="1867627977" sldId="1881839208"/>
            <ac:spMk id="57" creationId="{B6C743D1-B94E-C207-3CD6-58383319D7F5}"/>
          </ac:spMkLst>
        </pc:spChg>
        <pc:spChg chg="mod">
          <ac:chgData name="Sofia Chandrou" userId="86c269b9-e382-4bf7-ac68-57feb9f581a2" providerId="ADAL" clId="{0B991605-9045-40BD-8D2C-F24EFFA738E0}" dt="2026-03-06T12:43:35.719" v="9235" actId="14100"/>
          <ac:spMkLst>
            <pc:docMk/>
            <pc:sldMk cId="1867627977" sldId="1881839208"/>
            <ac:spMk id="60" creationId="{6A1536E7-B881-E4BA-8473-03439DAC5930}"/>
          </ac:spMkLst>
        </pc:spChg>
        <pc:spChg chg="mod">
          <ac:chgData name="Sofia Chandrou" userId="86c269b9-e382-4bf7-ac68-57feb9f581a2" providerId="ADAL" clId="{0B991605-9045-40BD-8D2C-F24EFFA738E0}" dt="2026-03-06T12:43:35.719" v="9235" actId="14100"/>
          <ac:spMkLst>
            <pc:docMk/>
            <pc:sldMk cId="1867627977" sldId="1881839208"/>
            <ac:spMk id="62" creationId="{A13D09E2-5FD8-8CF2-5D7A-0E2D462CCBB4}"/>
          </ac:spMkLst>
        </pc:spChg>
        <pc:spChg chg="mod">
          <ac:chgData name="Sofia Chandrou" userId="86c269b9-e382-4bf7-ac68-57feb9f581a2" providerId="ADAL" clId="{0B991605-9045-40BD-8D2C-F24EFFA738E0}" dt="2026-03-06T12:43:35.719" v="9235" actId="14100"/>
          <ac:spMkLst>
            <pc:docMk/>
            <pc:sldMk cId="1867627977" sldId="1881839208"/>
            <ac:spMk id="63" creationId="{CAE0B90D-D68E-2142-8497-DE796C8E6630}"/>
          </ac:spMkLst>
        </pc:spChg>
        <pc:spChg chg="mod">
          <ac:chgData name="Sofia Chandrou" userId="86c269b9-e382-4bf7-ac68-57feb9f581a2" providerId="ADAL" clId="{0B991605-9045-40BD-8D2C-F24EFFA738E0}" dt="2026-03-06T12:46:00.028" v="9283" actId="1076"/>
          <ac:spMkLst>
            <pc:docMk/>
            <pc:sldMk cId="1867627977" sldId="1881839208"/>
            <ac:spMk id="258" creationId="{395B0C08-95F7-7006-0CF3-43890E971927}"/>
          </ac:spMkLst>
        </pc:spChg>
        <pc:spChg chg="mod">
          <ac:chgData name="Sofia Chandrou" userId="86c269b9-e382-4bf7-ac68-57feb9f581a2" providerId="ADAL" clId="{0B991605-9045-40BD-8D2C-F24EFFA738E0}" dt="2026-03-06T12:46:00.028" v="9283" actId="1076"/>
          <ac:spMkLst>
            <pc:docMk/>
            <pc:sldMk cId="1867627977" sldId="1881839208"/>
            <ac:spMk id="262" creationId="{209246D0-E533-188F-B7A1-98C03573F916}"/>
          </ac:spMkLst>
        </pc:spChg>
        <pc:spChg chg="mod">
          <ac:chgData name="Sofia Chandrou" userId="86c269b9-e382-4bf7-ac68-57feb9f581a2" providerId="ADAL" clId="{0B991605-9045-40BD-8D2C-F24EFFA738E0}" dt="2026-03-06T12:46:00.028" v="9283" actId="1076"/>
          <ac:spMkLst>
            <pc:docMk/>
            <pc:sldMk cId="1867627977" sldId="1881839208"/>
            <ac:spMk id="263" creationId="{CCD0AF8B-3487-6BD5-3A3F-C3A4503E0271}"/>
          </ac:spMkLst>
        </pc:spChg>
        <pc:spChg chg="mod">
          <ac:chgData name="Sofia Chandrou" userId="86c269b9-e382-4bf7-ac68-57feb9f581a2" providerId="ADAL" clId="{0B991605-9045-40BD-8D2C-F24EFFA738E0}" dt="2026-03-06T12:46:00.028" v="9283" actId="1076"/>
          <ac:spMkLst>
            <pc:docMk/>
            <pc:sldMk cId="1867627977" sldId="1881839208"/>
            <ac:spMk id="266" creationId="{CBFAFBC7-1C55-E312-BC6D-5D64DC0F4755}"/>
          </ac:spMkLst>
        </pc:spChg>
        <pc:spChg chg="mod">
          <ac:chgData name="Sofia Chandrou" userId="86c269b9-e382-4bf7-ac68-57feb9f581a2" providerId="ADAL" clId="{0B991605-9045-40BD-8D2C-F24EFFA738E0}" dt="2026-03-06T12:46:00.028" v="9283" actId="1076"/>
          <ac:spMkLst>
            <pc:docMk/>
            <pc:sldMk cId="1867627977" sldId="1881839208"/>
            <ac:spMk id="267" creationId="{5BB31FAC-59F9-6DC9-097F-B060E19A75FC}"/>
          </ac:spMkLst>
        </pc:spChg>
        <pc:spChg chg="mod">
          <ac:chgData name="Sofia Chandrou" userId="86c269b9-e382-4bf7-ac68-57feb9f581a2" providerId="ADAL" clId="{0B991605-9045-40BD-8D2C-F24EFFA738E0}" dt="2026-03-06T12:46:00.028" v="9283" actId="1076"/>
          <ac:spMkLst>
            <pc:docMk/>
            <pc:sldMk cId="1867627977" sldId="1881839208"/>
            <ac:spMk id="268" creationId="{48F40611-3F9B-6201-3AC3-76356EDA8E99}"/>
          </ac:spMkLst>
        </pc:spChg>
        <pc:spChg chg="mod">
          <ac:chgData name="Sofia Chandrou" userId="86c269b9-e382-4bf7-ac68-57feb9f581a2" providerId="ADAL" clId="{0B991605-9045-40BD-8D2C-F24EFFA738E0}" dt="2026-03-06T12:46:00.028" v="9283" actId="1076"/>
          <ac:spMkLst>
            <pc:docMk/>
            <pc:sldMk cId="1867627977" sldId="1881839208"/>
            <ac:spMk id="270" creationId="{FF228D95-E606-6F9D-7736-1F9D3348F464}"/>
          </ac:spMkLst>
        </pc:spChg>
        <pc:spChg chg="mod">
          <ac:chgData name="Sofia Chandrou" userId="86c269b9-e382-4bf7-ac68-57feb9f581a2" providerId="ADAL" clId="{0B991605-9045-40BD-8D2C-F24EFFA738E0}" dt="2026-03-06T12:46:00.028" v="9283" actId="1076"/>
          <ac:spMkLst>
            <pc:docMk/>
            <pc:sldMk cId="1867627977" sldId="1881839208"/>
            <ac:spMk id="271" creationId="{6098E47E-A706-2D9B-EA6B-1CD0C2F2A4F5}"/>
          </ac:spMkLst>
        </pc:spChg>
        <pc:spChg chg="mod">
          <ac:chgData name="Sofia Chandrou" userId="86c269b9-e382-4bf7-ac68-57feb9f581a2" providerId="ADAL" clId="{0B991605-9045-40BD-8D2C-F24EFFA738E0}" dt="2026-03-06T12:46:00.028" v="9283" actId="1076"/>
          <ac:spMkLst>
            <pc:docMk/>
            <pc:sldMk cId="1867627977" sldId="1881839208"/>
            <ac:spMk id="272" creationId="{245851D2-E0E1-AA50-8053-F502FC6BF29A}"/>
          </ac:spMkLst>
        </pc:spChg>
        <pc:spChg chg="mod">
          <ac:chgData name="Sofia Chandrou" userId="86c269b9-e382-4bf7-ac68-57feb9f581a2" providerId="ADAL" clId="{0B991605-9045-40BD-8D2C-F24EFFA738E0}" dt="2026-03-06T12:46:00.028" v="9283" actId="1076"/>
          <ac:spMkLst>
            <pc:docMk/>
            <pc:sldMk cId="1867627977" sldId="1881839208"/>
            <ac:spMk id="273" creationId="{69795FB1-1CF5-B68E-C992-03129E3C86FB}"/>
          </ac:spMkLst>
        </pc:spChg>
        <pc:spChg chg="add del mod modVis">
          <ac:chgData name="Sofia Chandrou" userId="86c269b9-e382-4bf7-ac68-57feb9f581a2" providerId="ADAL" clId="{0B991605-9045-40BD-8D2C-F24EFFA738E0}" dt="2026-03-06T12:46:45.265" v="9322" actId="962"/>
          <ac:spMkLst>
            <pc:docMk/>
            <pc:sldMk cId="1867627977" sldId="1881839208"/>
            <ac:spMk id="274" creationId="{A1C23DA3-43D9-C7D2-8FCB-3B7E9FAAD144}"/>
          </ac:spMkLst>
        </pc:spChg>
        <pc:spChg chg="add del mod modVis">
          <ac:chgData name="Sofia Chandrou" userId="86c269b9-e382-4bf7-ac68-57feb9f581a2" providerId="ADAL" clId="{0B991605-9045-40BD-8D2C-F24EFFA738E0}" dt="2026-03-06T12:46:48.290" v="9350"/>
          <ac:spMkLst>
            <pc:docMk/>
            <pc:sldMk cId="1867627977" sldId="1881839208"/>
            <ac:spMk id="275" creationId="{4F2F679A-E0EA-4459-83FB-1DF4328D8CFC}"/>
          </ac:spMkLst>
        </pc:spChg>
        <pc:spChg chg="mod">
          <ac:chgData name="Sofia Chandrou" userId="86c269b9-e382-4bf7-ac68-57feb9f581a2" providerId="ADAL" clId="{0B991605-9045-40BD-8D2C-F24EFFA738E0}" dt="2026-03-06T12:24:26.630" v="8559" actId="207"/>
          <ac:spMkLst>
            <pc:docMk/>
            <pc:sldMk cId="1867627977" sldId="1881839208"/>
            <ac:spMk id="276" creationId="{94526BBF-0559-DC5C-925F-0806E4B5BD08}"/>
          </ac:spMkLst>
        </pc:spChg>
        <pc:spChg chg="mod">
          <ac:chgData name="Sofia Chandrou" userId="86c269b9-e382-4bf7-ac68-57feb9f581a2" providerId="ADAL" clId="{0B991605-9045-40BD-8D2C-F24EFFA738E0}" dt="2026-03-06T12:24:37.349" v="8560" actId="207"/>
          <ac:spMkLst>
            <pc:docMk/>
            <pc:sldMk cId="1867627977" sldId="1881839208"/>
            <ac:spMk id="277" creationId="{89FC1294-04C9-C11E-3772-625B88D68289}"/>
          </ac:spMkLst>
        </pc:spChg>
        <pc:spChg chg="mod">
          <ac:chgData name="Sofia Chandrou" userId="86c269b9-e382-4bf7-ac68-57feb9f581a2" providerId="ADAL" clId="{0B991605-9045-40BD-8D2C-F24EFFA738E0}" dt="2026-03-06T12:24:45.343" v="8561" actId="207"/>
          <ac:spMkLst>
            <pc:docMk/>
            <pc:sldMk cId="1867627977" sldId="1881839208"/>
            <ac:spMk id="278" creationId="{11D480E9-83D6-AB31-452F-5C0B78920996}"/>
          </ac:spMkLst>
        </pc:spChg>
        <pc:spChg chg="mod">
          <ac:chgData name="Sofia Chandrou" userId="86c269b9-e382-4bf7-ac68-57feb9f581a2" providerId="ADAL" clId="{0B991605-9045-40BD-8D2C-F24EFFA738E0}" dt="2026-03-06T12:24:50.971" v="8562" actId="207"/>
          <ac:spMkLst>
            <pc:docMk/>
            <pc:sldMk cId="1867627977" sldId="1881839208"/>
            <ac:spMk id="279" creationId="{6F682CEA-33F9-6A27-44AE-544B318C1C2F}"/>
          </ac:spMkLst>
        </pc:spChg>
        <pc:spChg chg="mod">
          <ac:chgData name="Sofia Chandrou" userId="86c269b9-e382-4bf7-ac68-57feb9f581a2" providerId="ADAL" clId="{0B991605-9045-40BD-8D2C-F24EFFA738E0}" dt="2026-03-06T12:24:56.876" v="8563" actId="207"/>
          <ac:spMkLst>
            <pc:docMk/>
            <pc:sldMk cId="1867627977" sldId="1881839208"/>
            <ac:spMk id="280" creationId="{BA2CBDF4-59B1-6FA1-311B-E399AFFCC77E}"/>
          </ac:spMkLst>
        </pc:spChg>
        <pc:spChg chg="mod">
          <ac:chgData name="Sofia Chandrou" userId="86c269b9-e382-4bf7-ac68-57feb9f581a2" providerId="ADAL" clId="{0B991605-9045-40BD-8D2C-F24EFFA738E0}" dt="2026-03-06T12:25:02.170" v="8564" actId="207"/>
          <ac:spMkLst>
            <pc:docMk/>
            <pc:sldMk cId="1867627977" sldId="1881839208"/>
            <ac:spMk id="281" creationId="{739ECF32-948A-ADCA-8C95-7D7B273B9621}"/>
          </ac:spMkLst>
        </pc:spChg>
        <pc:spChg chg="mod">
          <ac:chgData name="Sofia Chandrou" userId="86c269b9-e382-4bf7-ac68-57feb9f581a2" providerId="ADAL" clId="{0B991605-9045-40BD-8D2C-F24EFFA738E0}" dt="2026-03-06T12:37:46.257" v="9131" actId="208"/>
          <ac:spMkLst>
            <pc:docMk/>
            <pc:sldMk cId="1867627977" sldId="1881839208"/>
            <ac:spMk id="282" creationId="{55E9D1B1-AAEB-C2CA-6E2B-1F56BC505403}"/>
          </ac:spMkLst>
        </pc:spChg>
        <pc:spChg chg="mod">
          <ac:chgData name="Sofia Chandrou" userId="86c269b9-e382-4bf7-ac68-57feb9f581a2" providerId="ADAL" clId="{0B991605-9045-40BD-8D2C-F24EFFA738E0}" dt="2026-03-06T11:09:40.022" v="7804" actId="113"/>
          <ac:spMkLst>
            <pc:docMk/>
            <pc:sldMk cId="1867627977" sldId="1881839208"/>
            <ac:spMk id="283" creationId="{C385A7D2-F629-86F6-3199-375BEBBCE847}"/>
          </ac:spMkLst>
        </pc:spChg>
        <pc:spChg chg="del mod">
          <ac:chgData name="Sofia Chandrou" userId="86c269b9-e382-4bf7-ac68-57feb9f581a2" providerId="ADAL" clId="{0B991605-9045-40BD-8D2C-F24EFFA738E0}" dt="2026-03-06T13:29:54.566" v="10321" actId="21"/>
          <ac:spMkLst>
            <pc:docMk/>
            <pc:sldMk cId="1867627977" sldId="1881839208"/>
            <ac:spMk id="284" creationId="{345DF1BB-13B4-B719-96A6-9CFCF1662312}"/>
          </ac:spMkLst>
        </pc:spChg>
        <pc:spChg chg="mod">
          <ac:chgData name="Sofia Chandrou" userId="86c269b9-e382-4bf7-ac68-57feb9f581a2" providerId="ADAL" clId="{0B991605-9045-40BD-8D2C-F24EFFA738E0}" dt="2026-03-06T12:19:10.358" v="8442" actId="255"/>
          <ac:spMkLst>
            <pc:docMk/>
            <pc:sldMk cId="1867627977" sldId="1881839208"/>
            <ac:spMk id="285" creationId="{AA705B4D-66DB-A19A-64A7-8DD0896538C0}"/>
          </ac:spMkLst>
        </pc:spChg>
        <pc:spChg chg="mod">
          <ac:chgData name="Sofia Chandrou" userId="86c269b9-e382-4bf7-ac68-57feb9f581a2" providerId="ADAL" clId="{0B991605-9045-40BD-8D2C-F24EFFA738E0}" dt="2026-03-06T14:45:39.645" v="10826" actId="1076"/>
          <ac:spMkLst>
            <pc:docMk/>
            <pc:sldMk cId="1867627977" sldId="1881839208"/>
            <ac:spMk id="286" creationId="{B1B5C779-D36B-3AB4-5957-57273B96F5E1}"/>
          </ac:spMkLst>
        </pc:spChg>
        <pc:spChg chg="mod">
          <ac:chgData name="Sofia Chandrou" userId="86c269b9-e382-4bf7-ac68-57feb9f581a2" providerId="ADAL" clId="{0B991605-9045-40BD-8D2C-F24EFFA738E0}" dt="2026-03-06T14:44:47.823" v="10819" actId="1076"/>
          <ac:spMkLst>
            <pc:docMk/>
            <pc:sldMk cId="1867627977" sldId="1881839208"/>
            <ac:spMk id="287" creationId="{D9AB988D-1A70-C75E-3921-7CAD08320B44}"/>
          </ac:spMkLst>
        </pc:spChg>
        <pc:spChg chg="mod">
          <ac:chgData name="Sofia Chandrou" userId="86c269b9-e382-4bf7-ac68-57feb9f581a2" providerId="ADAL" clId="{0B991605-9045-40BD-8D2C-F24EFFA738E0}" dt="2026-03-06T12:21:26.874" v="8486" actId="1076"/>
          <ac:spMkLst>
            <pc:docMk/>
            <pc:sldMk cId="1867627977" sldId="1881839208"/>
            <ac:spMk id="288" creationId="{579CE27F-4BAB-240E-85CE-370891363E70}"/>
          </ac:spMkLst>
        </pc:spChg>
        <pc:spChg chg="mod">
          <ac:chgData name="Sofia Chandrou" userId="86c269b9-e382-4bf7-ac68-57feb9f581a2" providerId="ADAL" clId="{0B991605-9045-40BD-8D2C-F24EFFA738E0}" dt="2026-03-06T12:37:39.364" v="9130" actId="208"/>
          <ac:spMkLst>
            <pc:docMk/>
            <pc:sldMk cId="1867627977" sldId="1881839208"/>
            <ac:spMk id="289" creationId="{740317AD-018A-609E-0E8F-36D124822942}"/>
          </ac:spMkLst>
        </pc:spChg>
        <pc:spChg chg="mod">
          <ac:chgData name="Sofia Chandrou" userId="86c269b9-e382-4bf7-ac68-57feb9f581a2" providerId="ADAL" clId="{0B991605-9045-40BD-8D2C-F24EFFA738E0}" dt="2026-03-06T12:37:55.800" v="9132" actId="208"/>
          <ac:spMkLst>
            <pc:docMk/>
            <pc:sldMk cId="1867627977" sldId="1881839208"/>
            <ac:spMk id="290" creationId="{2DDE7445-C987-67A6-2705-40D0594E343E}"/>
          </ac:spMkLst>
        </pc:spChg>
        <pc:spChg chg="mod">
          <ac:chgData name="Sofia Chandrou" userId="86c269b9-e382-4bf7-ac68-57feb9f581a2" providerId="ADAL" clId="{0B991605-9045-40BD-8D2C-F24EFFA738E0}" dt="2026-03-06T11:40:58.532" v="8073" actId="1076"/>
          <ac:spMkLst>
            <pc:docMk/>
            <pc:sldMk cId="1867627977" sldId="1881839208"/>
            <ac:spMk id="291" creationId="{C9C95305-D56E-3234-808E-61FE6F5C1949}"/>
          </ac:spMkLst>
        </pc:spChg>
        <pc:spChg chg="mod">
          <ac:chgData name="Sofia Chandrou" userId="86c269b9-e382-4bf7-ac68-57feb9f581a2" providerId="ADAL" clId="{0B991605-9045-40BD-8D2C-F24EFFA738E0}" dt="2026-03-06T14:45:57.299" v="10827" actId="1076"/>
          <ac:spMkLst>
            <pc:docMk/>
            <pc:sldMk cId="1867627977" sldId="1881839208"/>
            <ac:spMk id="292" creationId="{F333F5E8-6C12-7078-84B1-25A7F66AD654}"/>
          </ac:spMkLst>
        </pc:spChg>
        <pc:spChg chg="mod">
          <ac:chgData name="Sofia Chandrou" userId="86c269b9-e382-4bf7-ac68-57feb9f581a2" providerId="ADAL" clId="{0B991605-9045-40BD-8D2C-F24EFFA738E0}" dt="2026-03-06T14:46:00.282" v="10828" actId="1076"/>
          <ac:spMkLst>
            <pc:docMk/>
            <pc:sldMk cId="1867627977" sldId="1881839208"/>
            <ac:spMk id="293" creationId="{144C712B-B9CB-E6DE-A393-B65A4EE33717}"/>
          </ac:spMkLst>
        </pc:spChg>
        <pc:spChg chg="mod">
          <ac:chgData name="Sofia Chandrou" userId="86c269b9-e382-4bf7-ac68-57feb9f581a2" providerId="ADAL" clId="{0B991605-9045-40BD-8D2C-F24EFFA738E0}" dt="2026-03-06T12:38:12.806" v="9134" actId="208"/>
          <ac:spMkLst>
            <pc:docMk/>
            <pc:sldMk cId="1867627977" sldId="1881839208"/>
            <ac:spMk id="294" creationId="{22DDBBB3-AC24-9BF2-66DE-0D0FE8D2746B}"/>
          </ac:spMkLst>
        </pc:spChg>
        <pc:spChg chg="mod">
          <ac:chgData name="Sofia Chandrou" userId="86c269b9-e382-4bf7-ac68-57feb9f581a2" providerId="ADAL" clId="{0B991605-9045-40BD-8D2C-F24EFFA738E0}" dt="2026-03-06T12:54:54.534" v="9956" actId="1076"/>
          <ac:spMkLst>
            <pc:docMk/>
            <pc:sldMk cId="1867627977" sldId="1881839208"/>
            <ac:spMk id="295" creationId="{9D391024-D30C-B755-72E2-91188C05B1BF}"/>
          </ac:spMkLst>
        </pc:spChg>
        <pc:spChg chg="mod">
          <ac:chgData name="Sofia Chandrou" userId="86c269b9-e382-4bf7-ac68-57feb9f581a2" providerId="ADAL" clId="{0B991605-9045-40BD-8D2C-F24EFFA738E0}" dt="2026-03-06T14:44:35.043" v="10818" actId="1076"/>
          <ac:spMkLst>
            <pc:docMk/>
            <pc:sldMk cId="1867627977" sldId="1881839208"/>
            <ac:spMk id="296" creationId="{CEC02244-17AB-550D-6D07-CD5266F2475E}"/>
          </ac:spMkLst>
        </pc:spChg>
        <pc:spChg chg="mod">
          <ac:chgData name="Sofia Chandrou" userId="86c269b9-e382-4bf7-ac68-57feb9f581a2" providerId="ADAL" clId="{0B991605-9045-40BD-8D2C-F24EFFA738E0}" dt="2026-03-06T14:45:22.803" v="10824" actId="1076"/>
          <ac:spMkLst>
            <pc:docMk/>
            <pc:sldMk cId="1867627977" sldId="1881839208"/>
            <ac:spMk id="297" creationId="{20EABAFE-B7F8-AB50-5274-ABAC679BBA3A}"/>
          </ac:spMkLst>
        </pc:spChg>
        <pc:spChg chg="mod">
          <ac:chgData name="Sofia Chandrou" userId="86c269b9-e382-4bf7-ac68-57feb9f581a2" providerId="ADAL" clId="{0B991605-9045-40BD-8D2C-F24EFFA738E0}" dt="2026-03-06T14:46:28.668" v="10831" actId="1076"/>
          <ac:spMkLst>
            <pc:docMk/>
            <pc:sldMk cId="1867627977" sldId="1881839208"/>
            <ac:spMk id="298" creationId="{EBBF124F-B006-3490-0123-F7482071D36A}"/>
          </ac:spMkLst>
        </pc:spChg>
        <pc:spChg chg="mod">
          <ac:chgData name="Sofia Chandrou" userId="86c269b9-e382-4bf7-ac68-57feb9f581a2" providerId="ADAL" clId="{0B991605-9045-40BD-8D2C-F24EFFA738E0}" dt="2026-03-06T14:44:51.931" v="10820" actId="1076"/>
          <ac:spMkLst>
            <pc:docMk/>
            <pc:sldMk cId="1867627977" sldId="1881839208"/>
            <ac:spMk id="299" creationId="{3F9CB25B-022B-DF64-19FD-9A0F1B5C5DCD}"/>
          </ac:spMkLst>
        </pc:spChg>
        <pc:spChg chg="mod">
          <ac:chgData name="Sofia Chandrou" userId="86c269b9-e382-4bf7-ac68-57feb9f581a2" providerId="ADAL" clId="{0B991605-9045-40BD-8D2C-F24EFFA738E0}" dt="2026-03-06T14:46:16.729" v="10830" actId="1076"/>
          <ac:spMkLst>
            <pc:docMk/>
            <pc:sldMk cId="1867627977" sldId="1881839208"/>
            <ac:spMk id="300" creationId="{69ABDC1A-C9C0-BD5D-401C-F94EA3012A39}"/>
          </ac:spMkLst>
        </pc:spChg>
        <pc:spChg chg="mod">
          <ac:chgData name="Sofia Chandrou" userId="86c269b9-e382-4bf7-ac68-57feb9f581a2" providerId="ADAL" clId="{0B991605-9045-40BD-8D2C-F24EFFA738E0}" dt="2026-03-06T12:38:06.908" v="9133" actId="208"/>
          <ac:spMkLst>
            <pc:docMk/>
            <pc:sldMk cId="1867627977" sldId="1881839208"/>
            <ac:spMk id="301" creationId="{A9F5F148-0839-659F-CCA4-8511868F4946}"/>
          </ac:spMkLst>
        </pc:spChg>
        <pc:spChg chg="mod">
          <ac:chgData name="Sofia Chandrou" userId="86c269b9-e382-4bf7-ac68-57feb9f581a2" providerId="ADAL" clId="{0B991605-9045-40BD-8D2C-F24EFFA738E0}" dt="2026-03-06T14:46:31.727" v="10832" actId="1076"/>
          <ac:spMkLst>
            <pc:docMk/>
            <pc:sldMk cId="1867627977" sldId="1881839208"/>
            <ac:spMk id="302" creationId="{33E119C2-86EA-330B-07C0-EBE6604235B9}"/>
          </ac:spMkLst>
        </pc:spChg>
        <pc:spChg chg="mod">
          <ac:chgData name="Sofia Chandrou" userId="86c269b9-e382-4bf7-ac68-57feb9f581a2" providerId="ADAL" clId="{0B991605-9045-40BD-8D2C-F24EFFA738E0}" dt="2026-03-06T12:24:02.489" v="8557" actId="1076"/>
          <ac:spMkLst>
            <pc:docMk/>
            <pc:sldMk cId="1867627977" sldId="1881839208"/>
            <ac:spMk id="303" creationId="{E7B56F29-7C01-3F15-F5BB-A21C68A48876}"/>
          </ac:spMkLst>
        </pc:spChg>
        <pc:spChg chg="mod">
          <ac:chgData name="Sofia Chandrou" userId="86c269b9-e382-4bf7-ac68-57feb9f581a2" providerId="ADAL" clId="{0B991605-9045-40BD-8D2C-F24EFFA738E0}" dt="2026-03-06T13:52:47.896" v="10599" actId="20577"/>
          <ac:spMkLst>
            <pc:docMk/>
            <pc:sldMk cId="1867627977" sldId="1881839208"/>
            <ac:spMk id="304" creationId="{B9A69BD3-BC1E-7CE8-4F02-84D48355641B}"/>
          </ac:spMkLst>
        </pc:spChg>
        <pc:spChg chg="mod">
          <ac:chgData name="Sofia Chandrou" userId="86c269b9-e382-4bf7-ac68-57feb9f581a2" providerId="ADAL" clId="{0B991605-9045-40BD-8D2C-F24EFFA738E0}" dt="2026-03-06T12:38:18.824" v="9135" actId="208"/>
          <ac:spMkLst>
            <pc:docMk/>
            <pc:sldMk cId="1867627977" sldId="1881839208"/>
            <ac:spMk id="305" creationId="{B474C7D5-1D64-2118-D59E-0DEDB7921C66}"/>
          </ac:spMkLst>
        </pc:spChg>
        <pc:spChg chg="add del mod modVis">
          <ac:chgData name="Sofia Chandrou" userId="86c269b9-e382-4bf7-ac68-57feb9f581a2" providerId="ADAL" clId="{0B991605-9045-40BD-8D2C-F24EFFA738E0}" dt="2026-03-06T12:47:11.557" v="9375"/>
          <ac:spMkLst>
            <pc:docMk/>
            <pc:sldMk cId="1867627977" sldId="1881839208"/>
            <ac:spMk id="318" creationId="{07536923-1D1D-6FF1-5364-605A8276096B}"/>
          </ac:spMkLst>
        </pc:spChg>
        <pc:spChg chg="add del mod modVis">
          <ac:chgData name="Sofia Chandrou" userId="86c269b9-e382-4bf7-ac68-57feb9f581a2" providerId="ADAL" clId="{0B991605-9045-40BD-8D2C-F24EFFA738E0}" dt="2026-03-06T12:50:52.113" v="9471"/>
          <ac:spMkLst>
            <pc:docMk/>
            <pc:sldMk cId="1867627977" sldId="1881839208"/>
            <ac:spMk id="319" creationId="{35E09A04-98AC-2F92-7002-A2D2240ACA34}"/>
          </ac:spMkLst>
        </pc:spChg>
        <pc:spChg chg="add del mod modVis">
          <ac:chgData name="Sofia Chandrou" userId="86c269b9-e382-4bf7-ac68-57feb9f581a2" providerId="ADAL" clId="{0B991605-9045-40BD-8D2C-F24EFFA738E0}" dt="2026-03-06T12:51:14.695" v="9497"/>
          <ac:spMkLst>
            <pc:docMk/>
            <pc:sldMk cId="1867627977" sldId="1881839208"/>
            <ac:spMk id="384" creationId="{963FDD1A-C73F-39FD-01C7-C66C1BF519A0}"/>
          </ac:spMkLst>
        </pc:spChg>
        <pc:spChg chg="add del mod modVis">
          <ac:chgData name="Sofia Chandrou" userId="86c269b9-e382-4bf7-ac68-57feb9f581a2" providerId="ADAL" clId="{0B991605-9045-40BD-8D2C-F24EFFA738E0}" dt="2026-03-06T12:52:42.036" v="9920"/>
          <ac:spMkLst>
            <pc:docMk/>
            <pc:sldMk cId="1867627977" sldId="1881839208"/>
            <ac:spMk id="385" creationId="{576F50D0-A0EC-FC35-E92F-AB9A6B5257B6}"/>
          </ac:spMkLst>
        </pc:spChg>
        <pc:spChg chg="mod">
          <ac:chgData name="Sofia Chandrou" userId="86c269b9-e382-4bf7-ac68-57feb9f581a2" providerId="ADAL" clId="{0B991605-9045-40BD-8D2C-F24EFFA738E0}" dt="2026-03-06T12:37:29.795" v="9129" actId="207"/>
          <ac:spMkLst>
            <pc:docMk/>
            <pc:sldMk cId="1867627977" sldId="1881839208"/>
            <ac:spMk id="399" creationId="{CFDE9E09-A2B4-EDC4-4039-38CFCB860AF6}"/>
          </ac:spMkLst>
        </pc:spChg>
        <pc:spChg chg="mod">
          <ac:chgData name="Sofia Chandrou" userId="86c269b9-e382-4bf7-ac68-57feb9f581a2" providerId="ADAL" clId="{0B991605-9045-40BD-8D2C-F24EFFA738E0}" dt="2026-03-06T12:37:29.795" v="9129" actId="207"/>
          <ac:spMkLst>
            <pc:docMk/>
            <pc:sldMk cId="1867627977" sldId="1881839208"/>
            <ac:spMk id="403" creationId="{3018C09C-CB0A-BB90-2DF9-B8144D45927A}"/>
          </ac:spMkLst>
        </pc:spChg>
        <pc:spChg chg="mod">
          <ac:chgData name="Sofia Chandrou" userId="86c269b9-e382-4bf7-ac68-57feb9f581a2" providerId="ADAL" clId="{0B991605-9045-40BD-8D2C-F24EFFA738E0}" dt="2026-03-06T12:37:29.795" v="9129" actId="207"/>
          <ac:spMkLst>
            <pc:docMk/>
            <pc:sldMk cId="1867627977" sldId="1881839208"/>
            <ac:spMk id="405" creationId="{9EB161DD-69E3-C6B5-AAF4-39D5437D380B}"/>
          </ac:spMkLst>
        </pc:spChg>
        <pc:spChg chg="mod">
          <ac:chgData name="Sofia Chandrou" userId="86c269b9-e382-4bf7-ac68-57feb9f581a2" providerId="ADAL" clId="{0B991605-9045-40BD-8D2C-F24EFFA738E0}" dt="2026-03-06T12:37:29.795" v="9129" actId="207"/>
          <ac:spMkLst>
            <pc:docMk/>
            <pc:sldMk cId="1867627977" sldId="1881839208"/>
            <ac:spMk id="406" creationId="{E5BB1893-606C-95E3-19D7-E027D8795434}"/>
          </ac:spMkLst>
        </pc:spChg>
        <pc:spChg chg="mod">
          <ac:chgData name="Sofia Chandrou" userId="86c269b9-e382-4bf7-ac68-57feb9f581a2" providerId="ADAL" clId="{0B991605-9045-40BD-8D2C-F24EFFA738E0}" dt="2026-03-06T12:37:29.795" v="9129" actId="207"/>
          <ac:spMkLst>
            <pc:docMk/>
            <pc:sldMk cId="1867627977" sldId="1881839208"/>
            <ac:spMk id="409" creationId="{69FC3E45-7676-6511-2E60-7E25DFAA5D14}"/>
          </ac:spMkLst>
        </pc:spChg>
        <pc:spChg chg="mod">
          <ac:chgData name="Sofia Chandrou" userId="86c269b9-e382-4bf7-ac68-57feb9f581a2" providerId="ADAL" clId="{0B991605-9045-40BD-8D2C-F24EFFA738E0}" dt="2026-03-06T12:37:29.795" v="9129" actId="207"/>
          <ac:spMkLst>
            <pc:docMk/>
            <pc:sldMk cId="1867627977" sldId="1881839208"/>
            <ac:spMk id="410" creationId="{6123F9B2-867C-2F96-1E94-FC70C0B32703}"/>
          </ac:spMkLst>
        </pc:spChg>
        <pc:spChg chg="mod">
          <ac:chgData name="Sofia Chandrou" userId="86c269b9-e382-4bf7-ac68-57feb9f581a2" providerId="ADAL" clId="{0B991605-9045-40BD-8D2C-F24EFFA738E0}" dt="2026-03-06T12:37:29.795" v="9129" actId="207"/>
          <ac:spMkLst>
            <pc:docMk/>
            <pc:sldMk cId="1867627977" sldId="1881839208"/>
            <ac:spMk id="419" creationId="{0E99F8B4-3883-0976-1C92-48A2CCE9C57A}"/>
          </ac:spMkLst>
        </pc:spChg>
        <pc:spChg chg="mod">
          <ac:chgData name="Sofia Chandrou" userId="86c269b9-e382-4bf7-ac68-57feb9f581a2" providerId="ADAL" clId="{0B991605-9045-40BD-8D2C-F24EFFA738E0}" dt="2026-03-06T12:37:29.795" v="9129" actId="207"/>
          <ac:spMkLst>
            <pc:docMk/>
            <pc:sldMk cId="1867627977" sldId="1881839208"/>
            <ac:spMk id="423" creationId="{D049CB3F-1FE1-9116-8C3A-806F3FB03371}"/>
          </ac:spMkLst>
        </pc:spChg>
        <pc:spChg chg="mod">
          <ac:chgData name="Sofia Chandrou" userId="86c269b9-e382-4bf7-ac68-57feb9f581a2" providerId="ADAL" clId="{0B991605-9045-40BD-8D2C-F24EFFA738E0}" dt="2026-03-06T12:37:29.795" v="9129" actId="207"/>
          <ac:spMkLst>
            <pc:docMk/>
            <pc:sldMk cId="1867627977" sldId="1881839208"/>
            <ac:spMk id="425" creationId="{803602E9-001A-46B7-BAFF-5E4AD9805CBD}"/>
          </ac:spMkLst>
        </pc:spChg>
        <pc:spChg chg="mod">
          <ac:chgData name="Sofia Chandrou" userId="86c269b9-e382-4bf7-ac68-57feb9f581a2" providerId="ADAL" clId="{0B991605-9045-40BD-8D2C-F24EFFA738E0}" dt="2026-03-06T12:37:29.795" v="9129" actId="207"/>
          <ac:spMkLst>
            <pc:docMk/>
            <pc:sldMk cId="1867627977" sldId="1881839208"/>
            <ac:spMk id="428" creationId="{631DC755-1DC9-3A16-3CBA-96EC8E2D1223}"/>
          </ac:spMkLst>
        </pc:spChg>
        <pc:grpChg chg="add del mod">
          <ac:chgData name="Sofia Chandrou" userId="86c269b9-e382-4bf7-ac68-57feb9f581a2" providerId="ADAL" clId="{0B991605-9045-40BD-8D2C-F24EFFA738E0}" dt="2026-03-06T12:42:58.574" v="9226" actId="478"/>
          <ac:grpSpMkLst>
            <pc:docMk/>
            <pc:sldMk cId="1867627977" sldId="1881839208"/>
            <ac:grpSpMk id="16" creationId="{875BDE74-13FA-43A8-E5E6-888B070A4F13}"/>
          </ac:grpSpMkLst>
        </pc:grpChg>
        <pc:grpChg chg="add mod">
          <ac:chgData name="Sofia Chandrou" userId="86c269b9-e382-4bf7-ac68-57feb9f581a2" providerId="ADAL" clId="{0B991605-9045-40BD-8D2C-F24EFFA738E0}" dt="2026-03-06T12:51:02.238" v="9474" actId="1076"/>
          <ac:grpSpMkLst>
            <pc:docMk/>
            <pc:sldMk cId="1867627977" sldId="1881839208"/>
            <ac:grpSpMk id="24" creationId="{BE6D5DE7-6AB9-A222-BFD4-554DF1371135}"/>
          </ac:grpSpMkLst>
        </pc:grpChg>
        <pc:grpChg chg="mod">
          <ac:chgData name="Sofia Chandrou" userId="86c269b9-e382-4bf7-ac68-57feb9f581a2" providerId="ADAL" clId="{0B991605-9045-40BD-8D2C-F24EFFA738E0}" dt="2026-03-06T12:42:18.065" v="9224" actId="1076"/>
          <ac:grpSpMkLst>
            <pc:docMk/>
            <pc:sldMk cId="1867627977" sldId="1881839208"/>
            <ac:grpSpMk id="33" creationId="{BC593C5E-46F8-B7E1-5093-0A6120A59F88}"/>
          </ac:grpSpMkLst>
        </pc:grpChg>
        <pc:grpChg chg="mod">
          <ac:chgData name="Sofia Chandrou" userId="86c269b9-e382-4bf7-ac68-57feb9f581a2" providerId="ADAL" clId="{0B991605-9045-40BD-8D2C-F24EFFA738E0}" dt="2026-03-06T12:43:18.119" v="9230" actId="208"/>
          <ac:grpSpMkLst>
            <pc:docMk/>
            <pc:sldMk cId="1867627977" sldId="1881839208"/>
            <ac:grpSpMk id="48" creationId="{C312154A-D857-9A8E-C893-35ECB358A241}"/>
          </ac:grpSpMkLst>
        </pc:grpChg>
        <pc:grpChg chg="del">
          <ac:chgData name="Sofia Chandrou" userId="86c269b9-e382-4bf7-ac68-57feb9f581a2" providerId="ADAL" clId="{0B991605-9045-40BD-8D2C-F24EFFA738E0}" dt="2026-03-06T12:41:44.449" v="9216" actId="478"/>
          <ac:grpSpMkLst>
            <pc:docMk/>
            <pc:sldMk cId="1867627977" sldId="1881839208"/>
            <ac:grpSpMk id="307" creationId="{BF1090DF-06EE-CC3F-20BB-31BBFF636044}"/>
          </ac:grpSpMkLst>
        </pc:grpChg>
        <pc:graphicFrameChg chg="add mod ord modVis">
          <ac:chgData name="Sofia Chandrou" userId="86c269b9-e382-4bf7-ac68-57feb9f581a2" providerId="ADAL" clId="{0B991605-9045-40BD-8D2C-F24EFFA738E0}" dt="2026-03-06T12:52:42.037" v="9922"/>
          <ac:graphicFrameMkLst>
            <pc:docMk/>
            <pc:sldMk cId="1867627977" sldId="1881839208"/>
            <ac:graphicFrameMk id="7" creationId="{1514F6FF-92F5-8A72-1AEA-00EEE4679D28}"/>
          </ac:graphicFrameMkLst>
        </pc:graphicFrameChg>
        <pc:picChg chg="mod">
          <ac:chgData name="Sofia Chandrou" userId="86c269b9-e382-4bf7-ac68-57feb9f581a2" providerId="ADAL" clId="{0B991605-9045-40BD-8D2C-F24EFFA738E0}" dt="2026-03-06T12:42:40.713" v="9225" actId="208"/>
          <ac:picMkLst>
            <pc:docMk/>
            <pc:sldMk cId="1867627977" sldId="1881839208"/>
            <ac:picMk id="306" creationId="{4CE6BEA3-96D0-2C50-D838-A96BF647DFAD}"/>
          </ac:picMkLst>
        </pc:picChg>
        <pc:picChg chg="del">
          <ac:chgData name="Sofia Chandrou" userId="86c269b9-e382-4bf7-ac68-57feb9f581a2" providerId="ADAL" clId="{0B991605-9045-40BD-8D2C-F24EFFA738E0}" dt="2026-03-06T12:43:51.197" v="9236" actId="478"/>
          <ac:picMkLst>
            <pc:docMk/>
            <pc:sldMk cId="1867627977" sldId="1881839208"/>
            <ac:picMk id="317" creationId="{0316979B-A546-5317-42B9-687A0BF30E60}"/>
          </ac:picMkLst>
        </pc:picChg>
        <pc:picChg chg="del">
          <ac:chgData name="Sofia Chandrou" userId="86c269b9-e382-4bf7-ac68-57feb9f581a2" providerId="ADAL" clId="{0B991605-9045-40BD-8D2C-F24EFFA738E0}" dt="2026-03-06T12:39:22.820" v="9146" actId="478"/>
          <ac:picMkLst>
            <pc:docMk/>
            <pc:sldMk cId="1867627977" sldId="1881839208"/>
            <ac:picMk id="396" creationId="{93BE37FC-9BBA-9BEB-5E82-B98208A1256A}"/>
          </ac:picMkLst>
        </pc:picChg>
        <pc:picChg chg="del">
          <ac:chgData name="Sofia Chandrou" userId="86c269b9-e382-4bf7-ac68-57feb9f581a2" providerId="ADAL" clId="{0B991605-9045-40BD-8D2C-F24EFFA738E0}" dt="2026-03-06T12:37:08.942" v="9125" actId="478"/>
          <ac:picMkLst>
            <pc:docMk/>
            <pc:sldMk cId="1867627977" sldId="1881839208"/>
            <ac:picMk id="397" creationId="{9D9B77B7-C529-953D-1D3F-1BAF10D7C039}"/>
          </ac:picMkLst>
        </pc:picChg>
        <pc:cxnChg chg="add mod">
          <ac:chgData name="Sofia Chandrou" userId="86c269b9-e382-4bf7-ac68-57feb9f581a2" providerId="ADAL" clId="{0B991605-9045-40BD-8D2C-F24EFFA738E0}" dt="2026-03-06T11:48:15.823" v="8299" actId="14100"/>
          <ac:cxnSpMkLst>
            <pc:docMk/>
            <pc:sldMk cId="1867627977" sldId="1881839208"/>
            <ac:cxnSpMk id="9" creationId="{594D00FF-1E26-262E-8A7E-664CED736922}"/>
          </ac:cxnSpMkLst>
        </pc:cxnChg>
      </pc:sldChg>
      <pc:sldChg chg="addSp delSp modSp add mod ord modShow chgLayout">
        <pc:chgData name="Sofia Chandrou" userId="86c269b9-e382-4bf7-ac68-57feb9f581a2" providerId="ADAL" clId="{0B991605-9045-40BD-8D2C-F24EFFA738E0}" dt="2026-03-06T13:07:36.575" v="10185" actId="729"/>
        <pc:sldMkLst>
          <pc:docMk/>
          <pc:sldMk cId="263080687" sldId="2141410693"/>
        </pc:sldMkLst>
        <pc:spChg chg="mod ord">
          <ac:chgData name="Sofia Chandrou" userId="86c269b9-e382-4bf7-ac68-57feb9f581a2" providerId="ADAL" clId="{0B991605-9045-40BD-8D2C-F24EFFA738E0}" dt="2026-03-06T12:52:35.182" v="9873" actId="700"/>
          <ac:spMkLst>
            <pc:docMk/>
            <pc:sldMk cId="263080687" sldId="2141410693"/>
            <ac:spMk id="3" creationId="{7850C90A-90FF-469D-9D08-3EBA094958A5}"/>
          </ac:spMkLst>
        </pc:spChg>
        <pc:spChg chg="add del mod modVis">
          <ac:chgData name="Sofia Chandrou" userId="86c269b9-e382-4bf7-ac68-57feb9f581a2" providerId="ADAL" clId="{0B991605-9045-40BD-8D2C-F24EFFA738E0}" dt="2026-03-05T14:08:40.920" v="4881"/>
          <ac:spMkLst>
            <pc:docMk/>
            <pc:sldMk cId="263080687" sldId="2141410693"/>
            <ac:spMk id="5" creationId="{F20C59FA-EF5F-1338-6F4E-4EB8D2163FB8}"/>
          </ac:spMkLst>
        </pc:spChg>
        <pc:spChg chg="add del mod modVis">
          <ac:chgData name="Sofia Chandrou" userId="86c269b9-e382-4bf7-ac68-57feb9f581a2" providerId="ADAL" clId="{0B991605-9045-40BD-8D2C-F24EFFA738E0}" dt="2026-03-05T14:31:28.858" v="5289"/>
          <ac:spMkLst>
            <pc:docMk/>
            <pc:sldMk cId="263080687" sldId="2141410693"/>
            <ac:spMk id="6" creationId="{62B10BD0-C48B-492B-CBF0-02DF7313204E}"/>
          </ac:spMkLst>
        </pc:spChg>
        <pc:spChg chg="add mod">
          <ac:chgData name="Sofia Chandrou" userId="86c269b9-e382-4bf7-ac68-57feb9f581a2" providerId="ADAL" clId="{0B991605-9045-40BD-8D2C-F24EFFA738E0}" dt="2026-03-06T10:22:47.842" v="7341" actId="1076"/>
          <ac:spMkLst>
            <pc:docMk/>
            <pc:sldMk cId="263080687" sldId="2141410693"/>
            <ac:spMk id="6" creationId="{F4BF9140-5628-9B22-E3C0-59B765D889CB}"/>
          </ac:spMkLst>
        </pc:spChg>
        <pc:spChg chg="add del mod modVis">
          <ac:chgData name="Sofia Chandrou" userId="86c269b9-e382-4bf7-ac68-57feb9f581a2" providerId="ADAL" clId="{0B991605-9045-40BD-8D2C-F24EFFA738E0}" dt="2026-03-05T14:31:32.034" v="5314"/>
          <ac:spMkLst>
            <pc:docMk/>
            <pc:sldMk cId="263080687" sldId="2141410693"/>
            <ac:spMk id="7" creationId="{EE365B9D-0628-0CFE-872E-76AABB92DB23}"/>
          </ac:spMkLst>
        </pc:spChg>
        <pc:spChg chg="add del mod">
          <ac:chgData name="Sofia Chandrou" userId="86c269b9-e382-4bf7-ac68-57feb9f581a2" providerId="ADAL" clId="{0B991605-9045-40BD-8D2C-F24EFFA738E0}" dt="2026-03-06T10:33:00.209" v="7443" actId="478"/>
          <ac:spMkLst>
            <pc:docMk/>
            <pc:sldMk cId="263080687" sldId="2141410693"/>
            <ac:spMk id="7" creationId="{F52CE5AD-7071-6C4B-6626-5B2E8F89E09B}"/>
          </ac:spMkLst>
        </pc:spChg>
        <pc:spChg chg="add del mod modVis">
          <ac:chgData name="Sofia Chandrou" userId="86c269b9-e382-4bf7-ac68-57feb9f581a2" providerId="ADAL" clId="{0B991605-9045-40BD-8D2C-F24EFFA738E0}" dt="2026-03-05T14:31:37.985" v="5339"/>
          <ac:spMkLst>
            <pc:docMk/>
            <pc:sldMk cId="263080687" sldId="2141410693"/>
            <ac:spMk id="8" creationId="{4B15000E-9F52-00C8-FEC6-053ABEC2A999}"/>
          </ac:spMkLst>
        </pc:spChg>
        <pc:spChg chg="add mod">
          <ac:chgData name="Sofia Chandrou" userId="86c269b9-e382-4bf7-ac68-57feb9f581a2" providerId="ADAL" clId="{0B991605-9045-40BD-8D2C-F24EFFA738E0}" dt="2026-03-06T10:54:56.194" v="7550" actId="1076"/>
          <ac:spMkLst>
            <pc:docMk/>
            <pc:sldMk cId="263080687" sldId="2141410693"/>
            <ac:spMk id="8" creationId="{6DE1FB28-ED58-A5B1-5FD6-4B66A8BAD344}"/>
          </ac:spMkLst>
        </pc:spChg>
        <pc:spChg chg="add del mod modVis">
          <ac:chgData name="Sofia Chandrou" userId="86c269b9-e382-4bf7-ac68-57feb9f581a2" providerId="ADAL" clId="{0B991605-9045-40BD-8D2C-F24EFFA738E0}" dt="2026-03-06T12:51:26.100" v="9522"/>
          <ac:spMkLst>
            <pc:docMk/>
            <pc:sldMk cId="263080687" sldId="2141410693"/>
            <ac:spMk id="9" creationId="{65A8A844-3086-6E44-11E5-B242F3AB40F4}"/>
          </ac:spMkLst>
        </pc:spChg>
        <pc:spChg chg="add del mod modVis">
          <ac:chgData name="Sofia Chandrou" userId="86c269b9-e382-4bf7-ac68-57feb9f581a2" providerId="ADAL" clId="{0B991605-9045-40BD-8D2C-F24EFFA738E0}" dt="2026-03-06T12:52:35.738" v="9895"/>
          <ac:spMkLst>
            <pc:docMk/>
            <pc:sldMk cId="263080687" sldId="2141410693"/>
            <ac:spMk id="10" creationId="{19DA138B-2DA9-61D6-2844-F888EB6D9CC1}"/>
          </ac:spMkLst>
        </pc:spChg>
        <pc:spChg chg="mod">
          <ac:chgData name="Sofia Chandrou" userId="86c269b9-e382-4bf7-ac68-57feb9f581a2" providerId="ADAL" clId="{0B991605-9045-40BD-8D2C-F24EFFA738E0}" dt="2026-03-06T08:47:49.608" v="6113" actId="688"/>
          <ac:spMkLst>
            <pc:docMk/>
            <pc:sldMk cId="263080687" sldId="2141410693"/>
            <ac:spMk id="12" creationId="{BDF4E607-D9BA-48B3-8E8C-3E75EC00DFEB}"/>
          </ac:spMkLst>
        </pc:spChg>
        <pc:spChg chg="mod ord">
          <ac:chgData name="Sofia Chandrou" userId="86c269b9-e382-4bf7-ac68-57feb9f581a2" providerId="ADAL" clId="{0B991605-9045-40BD-8D2C-F24EFFA738E0}" dt="2026-03-06T12:52:35.699" v="9874" actId="948"/>
          <ac:spMkLst>
            <pc:docMk/>
            <pc:sldMk cId="263080687" sldId="2141410693"/>
            <ac:spMk id="14" creationId="{FEBF9731-B72D-4439-9887-ED9FB510543A}"/>
          </ac:spMkLst>
        </pc:spChg>
        <pc:spChg chg="mod">
          <ac:chgData name="Sofia Chandrou" userId="86c269b9-e382-4bf7-ac68-57feb9f581a2" providerId="ADAL" clId="{0B991605-9045-40BD-8D2C-F24EFFA738E0}" dt="2026-03-05T14:37:06.681" v="5648" actId="20577"/>
          <ac:spMkLst>
            <pc:docMk/>
            <pc:sldMk cId="263080687" sldId="2141410693"/>
            <ac:spMk id="16" creationId="{D4EA2DD1-5469-4AA2-87A4-BD41B429F520}"/>
          </ac:spMkLst>
        </pc:spChg>
        <pc:spChg chg="mod">
          <ac:chgData name="Sofia Chandrou" userId="86c269b9-e382-4bf7-ac68-57feb9f581a2" providerId="ADAL" clId="{0B991605-9045-40BD-8D2C-F24EFFA738E0}" dt="2026-03-06T08:00:20.079" v="5794" actId="20577"/>
          <ac:spMkLst>
            <pc:docMk/>
            <pc:sldMk cId="263080687" sldId="2141410693"/>
            <ac:spMk id="18" creationId="{1AB7CD5F-D482-49B7-8A2D-B033D384D0FF}"/>
          </ac:spMkLst>
        </pc:spChg>
        <pc:spChg chg="mod">
          <ac:chgData name="Sofia Chandrou" userId="86c269b9-e382-4bf7-ac68-57feb9f581a2" providerId="ADAL" clId="{0B991605-9045-40BD-8D2C-F24EFFA738E0}" dt="2026-03-06T10:54:59.762" v="7551" actId="1076"/>
          <ac:spMkLst>
            <pc:docMk/>
            <pc:sldMk cId="263080687" sldId="2141410693"/>
            <ac:spMk id="20" creationId="{53E12BBF-E26E-4310-A566-7D6D0D704EDD}"/>
          </ac:spMkLst>
        </pc:spChg>
        <pc:spChg chg="mod">
          <ac:chgData name="Sofia Chandrou" userId="86c269b9-e382-4bf7-ac68-57feb9f581a2" providerId="ADAL" clId="{0B991605-9045-40BD-8D2C-F24EFFA738E0}" dt="2026-03-06T10:22:36.729" v="7339" actId="20577"/>
          <ac:spMkLst>
            <pc:docMk/>
            <pc:sldMk cId="263080687" sldId="2141410693"/>
            <ac:spMk id="22" creationId="{CF3B5254-DD9C-40F9-BC73-97197670E9BB}"/>
          </ac:spMkLst>
        </pc:spChg>
        <pc:spChg chg="del mod">
          <ac:chgData name="Sofia Chandrou" userId="86c269b9-e382-4bf7-ac68-57feb9f581a2" providerId="ADAL" clId="{0B991605-9045-40BD-8D2C-F24EFFA738E0}" dt="2026-03-06T10:22:56.566" v="7344"/>
          <ac:spMkLst>
            <pc:docMk/>
            <pc:sldMk cId="263080687" sldId="2141410693"/>
            <ac:spMk id="24" creationId="{68388389-1DA9-4AFC-BC22-DAA3280E877E}"/>
          </ac:spMkLst>
        </pc:spChg>
        <pc:spChg chg="mod">
          <ac:chgData name="Sofia Chandrou" userId="86c269b9-e382-4bf7-ac68-57feb9f581a2" providerId="ADAL" clId="{0B991605-9045-40BD-8D2C-F24EFFA738E0}" dt="2026-03-06T10:21:57.009" v="7326"/>
          <ac:spMkLst>
            <pc:docMk/>
            <pc:sldMk cId="263080687" sldId="2141410693"/>
            <ac:spMk id="28" creationId="{2EA97F34-CE68-4842-B72D-B84EECFF0D9D}"/>
          </ac:spMkLst>
        </pc:spChg>
        <pc:spChg chg="mod">
          <ac:chgData name="Sofia Chandrou" userId="86c269b9-e382-4bf7-ac68-57feb9f581a2" providerId="ADAL" clId="{0B991605-9045-40BD-8D2C-F24EFFA738E0}" dt="2026-03-06T10:54:14.904" v="7547" actId="1076"/>
          <ac:spMkLst>
            <pc:docMk/>
            <pc:sldMk cId="263080687" sldId="2141410693"/>
            <ac:spMk id="29" creationId="{84F52340-546C-425C-9043-3EB3D40AFC60}"/>
          </ac:spMkLst>
        </pc:spChg>
        <pc:spChg chg="mod">
          <ac:chgData name="Sofia Chandrou" userId="86c269b9-e382-4bf7-ac68-57feb9f581a2" providerId="ADAL" clId="{0B991605-9045-40BD-8D2C-F24EFFA738E0}" dt="2026-03-05T14:31:59.030" v="5343" actId="1076"/>
          <ac:spMkLst>
            <pc:docMk/>
            <pc:sldMk cId="263080687" sldId="2141410693"/>
            <ac:spMk id="30" creationId="{01404C09-8F6A-4514-B4D9-FA3B2CB354C7}"/>
          </ac:spMkLst>
        </pc:spChg>
        <pc:spChg chg="mod">
          <ac:chgData name="Sofia Chandrou" userId="86c269b9-e382-4bf7-ac68-57feb9f581a2" providerId="ADAL" clId="{0B991605-9045-40BD-8D2C-F24EFFA738E0}" dt="2026-03-05T14:37:31.039" v="5755" actId="207"/>
          <ac:spMkLst>
            <pc:docMk/>
            <pc:sldMk cId="263080687" sldId="2141410693"/>
            <ac:spMk id="31" creationId="{F94790EB-ADDE-463B-A114-B0164897FFD7}"/>
          </ac:spMkLst>
        </pc:spChg>
        <pc:spChg chg="mod">
          <ac:chgData name="Sofia Chandrou" userId="86c269b9-e382-4bf7-ac68-57feb9f581a2" providerId="ADAL" clId="{0B991605-9045-40BD-8D2C-F24EFFA738E0}" dt="2026-03-05T14:34:24.653" v="5502" actId="5793"/>
          <ac:spMkLst>
            <pc:docMk/>
            <pc:sldMk cId="263080687" sldId="2141410693"/>
            <ac:spMk id="33" creationId="{CC3156FC-557B-46BF-AAAF-C863A0E80D9A}"/>
          </ac:spMkLst>
        </pc:spChg>
        <pc:spChg chg="mod">
          <ac:chgData name="Sofia Chandrou" userId="86c269b9-e382-4bf7-ac68-57feb9f581a2" providerId="ADAL" clId="{0B991605-9045-40BD-8D2C-F24EFFA738E0}" dt="2026-03-05T14:37:43.565" v="5757" actId="207"/>
          <ac:spMkLst>
            <pc:docMk/>
            <pc:sldMk cId="263080687" sldId="2141410693"/>
            <ac:spMk id="35" creationId="{52E460E6-F61D-4E84-96BC-E1BB9B17C6DC}"/>
          </ac:spMkLst>
        </pc:spChg>
        <pc:spChg chg="mod">
          <ac:chgData name="Sofia Chandrou" userId="86c269b9-e382-4bf7-ac68-57feb9f581a2" providerId="ADAL" clId="{0B991605-9045-40BD-8D2C-F24EFFA738E0}" dt="2026-03-05T14:34:30.060" v="5544" actId="20577"/>
          <ac:spMkLst>
            <pc:docMk/>
            <pc:sldMk cId="263080687" sldId="2141410693"/>
            <ac:spMk id="37" creationId="{DE105EBD-CC5B-49CD-9BD1-E9D6072CF74B}"/>
          </ac:spMkLst>
        </pc:spChg>
        <pc:spChg chg="del mod">
          <ac:chgData name="Sofia Chandrou" userId="86c269b9-e382-4bf7-ac68-57feb9f581a2" providerId="ADAL" clId="{0B991605-9045-40BD-8D2C-F24EFFA738E0}" dt="2026-03-06T10:22:06.591" v="7328"/>
          <ac:spMkLst>
            <pc:docMk/>
            <pc:sldMk cId="263080687" sldId="2141410693"/>
            <ac:spMk id="39" creationId="{3874602B-0C95-49B4-B47A-500E9C43D8D5}"/>
          </ac:spMkLst>
        </pc:spChg>
        <pc:spChg chg="mod">
          <ac:chgData name="Sofia Chandrou" userId="86c269b9-e382-4bf7-ac68-57feb9f581a2" providerId="ADAL" clId="{0B991605-9045-40BD-8D2C-F24EFFA738E0}" dt="2026-03-06T10:54:25.148" v="7548" actId="1076"/>
          <ac:spMkLst>
            <pc:docMk/>
            <pc:sldMk cId="263080687" sldId="2141410693"/>
            <ac:spMk id="41" creationId="{0C3C7AA6-D228-4DAF-82AD-D33601B0D1EB}"/>
          </ac:spMkLst>
        </pc:spChg>
        <pc:graphicFrameChg chg="mod">
          <ac:chgData name="Sofia Chandrou" userId="86c269b9-e382-4bf7-ac68-57feb9f581a2" providerId="ADAL" clId="{0B991605-9045-40BD-8D2C-F24EFFA738E0}" dt="2026-03-06T12:52:35.739" v="9897"/>
          <ac:graphicFrameMkLst>
            <pc:docMk/>
            <pc:sldMk cId="263080687" sldId="2141410693"/>
            <ac:graphicFrameMk id="15" creationId="{836174FD-CA2B-46D5-8A7F-F8F9F3B6A296}"/>
          </ac:graphicFrameMkLst>
        </pc:graphicFrameChg>
      </pc:sldChg>
      <pc:sldChg chg="addSp delSp modSp add del mod modShow">
        <pc:chgData name="Sofia Chandrou" userId="86c269b9-e382-4bf7-ac68-57feb9f581a2" providerId="ADAL" clId="{0B991605-9045-40BD-8D2C-F24EFFA738E0}" dt="2026-03-05T14:00:35.661" v="4857" actId="2696"/>
        <pc:sldMkLst>
          <pc:docMk/>
          <pc:sldMk cId="625685880" sldId="2141410696"/>
        </pc:sldMkLst>
        <pc:spChg chg="add del mod modVis">
          <ac:chgData name="Sofia Chandrou" userId="86c269b9-e382-4bf7-ac68-57feb9f581a2" providerId="ADAL" clId="{0B991605-9045-40BD-8D2C-F24EFFA738E0}" dt="2026-03-05T11:12:08.198" v="2826"/>
          <ac:spMkLst>
            <pc:docMk/>
            <pc:sldMk cId="625685880" sldId="2141410696"/>
            <ac:spMk id="3" creationId="{AE33F3B3-3894-71D4-6666-2A26B50E968E}"/>
          </ac:spMkLst>
        </pc:spChg>
        <pc:spChg chg="add del mod modVis">
          <ac:chgData name="Sofia Chandrou" userId="86c269b9-e382-4bf7-ac68-57feb9f581a2" providerId="ADAL" clId="{0B991605-9045-40BD-8D2C-F24EFFA738E0}" dt="2026-03-05T11:12:26.031" v="2857"/>
          <ac:spMkLst>
            <pc:docMk/>
            <pc:sldMk cId="625685880" sldId="2141410696"/>
            <ac:spMk id="4" creationId="{DBEA8E3F-30BE-D5FD-5C6A-FD9F888B1DE7}"/>
          </ac:spMkLst>
        </pc:spChg>
        <pc:spChg chg="mod">
          <ac:chgData name="Sofia Chandrou" userId="86c269b9-e382-4bf7-ac68-57feb9f581a2" providerId="ADAL" clId="{0B991605-9045-40BD-8D2C-F24EFFA738E0}" dt="2026-03-05T11:24:55.426" v="3251" actId="948"/>
          <ac:spMkLst>
            <pc:docMk/>
            <pc:sldMk cId="625685880" sldId="2141410696"/>
            <ac:spMk id="5" creationId="{3B84D4E7-8D15-4AFA-8EA1-5C5916040C12}"/>
          </ac:spMkLst>
        </pc:spChg>
        <pc:spChg chg="add del mod modVis">
          <ac:chgData name="Sofia Chandrou" userId="86c269b9-e382-4bf7-ac68-57feb9f581a2" providerId="ADAL" clId="{0B991605-9045-40BD-8D2C-F24EFFA738E0}" dt="2026-03-05T11:12:30.864" v="2908" actId="962"/>
          <ac:spMkLst>
            <pc:docMk/>
            <pc:sldMk cId="625685880" sldId="2141410696"/>
            <ac:spMk id="8" creationId="{9280E4BE-3D21-B650-5D04-220FBE1CE142}"/>
          </ac:spMkLst>
        </pc:spChg>
        <pc:spChg chg="add del mod modVis">
          <ac:chgData name="Sofia Chandrou" userId="86c269b9-e382-4bf7-ac68-57feb9f581a2" providerId="ADAL" clId="{0B991605-9045-40BD-8D2C-F24EFFA738E0}" dt="2026-03-05T11:12:38.760" v="2941"/>
          <ac:spMkLst>
            <pc:docMk/>
            <pc:sldMk cId="625685880" sldId="2141410696"/>
            <ac:spMk id="9" creationId="{A148876E-F61C-7613-DFE4-2E1E906D403E}"/>
          </ac:spMkLst>
        </pc:spChg>
        <pc:spChg chg="add del mod modVis">
          <ac:chgData name="Sofia Chandrou" userId="86c269b9-e382-4bf7-ac68-57feb9f581a2" providerId="ADAL" clId="{0B991605-9045-40BD-8D2C-F24EFFA738E0}" dt="2026-03-05T11:12:46.124" v="2975"/>
          <ac:spMkLst>
            <pc:docMk/>
            <pc:sldMk cId="625685880" sldId="2141410696"/>
            <ac:spMk id="10" creationId="{EEB13656-A43B-A7D0-6747-E9AF53A0F8CE}"/>
          </ac:spMkLst>
        </pc:spChg>
        <pc:spChg chg="add del mod modVis">
          <ac:chgData name="Sofia Chandrou" userId="86c269b9-e382-4bf7-ac68-57feb9f581a2" providerId="ADAL" clId="{0B991605-9045-40BD-8D2C-F24EFFA738E0}" dt="2026-03-05T11:12:56.476" v="3006"/>
          <ac:spMkLst>
            <pc:docMk/>
            <pc:sldMk cId="625685880" sldId="2141410696"/>
            <ac:spMk id="11" creationId="{423A687B-C196-981B-5197-5959A45DDB18}"/>
          </ac:spMkLst>
        </pc:spChg>
        <pc:spChg chg="add del mod modVis">
          <ac:chgData name="Sofia Chandrou" userId="86c269b9-e382-4bf7-ac68-57feb9f581a2" providerId="ADAL" clId="{0B991605-9045-40BD-8D2C-F24EFFA738E0}" dt="2026-03-05T11:17:37.334" v="3096" actId="962"/>
          <ac:spMkLst>
            <pc:docMk/>
            <pc:sldMk cId="625685880" sldId="2141410696"/>
            <ac:spMk id="14" creationId="{570E4255-C731-1A30-DB81-E1D4B82A69AC}"/>
          </ac:spMkLst>
        </pc:spChg>
        <pc:spChg chg="add del mod modVis">
          <ac:chgData name="Sofia Chandrou" userId="86c269b9-e382-4bf7-ac68-57feb9f581a2" providerId="ADAL" clId="{0B991605-9045-40BD-8D2C-F24EFFA738E0}" dt="2026-03-05T11:22:05.534" v="3129"/>
          <ac:spMkLst>
            <pc:docMk/>
            <pc:sldMk cId="625685880" sldId="2141410696"/>
            <ac:spMk id="16" creationId="{8056EAFF-3077-3AC1-60B5-614444348122}"/>
          </ac:spMkLst>
        </pc:spChg>
        <pc:spChg chg="add del mod modVis">
          <ac:chgData name="Sofia Chandrou" userId="86c269b9-e382-4bf7-ac68-57feb9f581a2" providerId="ADAL" clId="{0B991605-9045-40BD-8D2C-F24EFFA738E0}" dt="2026-03-05T11:24:37.250" v="3215"/>
          <ac:spMkLst>
            <pc:docMk/>
            <pc:sldMk cId="625685880" sldId="2141410696"/>
            <ac:spMk id="17" creationId="{3F643B30-3767-29E1-C486-9441BD3AFFB0}"/>
          </ac:spMkLst>
        </pc:spChg>
        <pc:spChg chg="add del mod modVis">
          <ac:chgData name="Sofia Chandrou" userId="86c269b9-e382-4bf7-ac68-57feb9f581a2" providerId="ADAL" clId="{0B991605-9045-40BD-8D2C-F24EFFA738E0}" dt="2026-03-05T11:24:42.431" v="3246"/>
          <ac:spMkLst>
            <pc:docMk/>
            <pc:sldMk cId="625685880" sldId="2141410696"/>
            <ac:spMk id="18" creationId="{8C989647-F89A-BF92-11D5-556ADC5F0CA7}"/>
          </ac:spMkLst>
        </pc:spChg>
        <pc:spChg chg="add del mod modVis">
          <ac:chgData name="Sofia Chandrou" userId="86c269b9-e382-4bf7-ac68-57feb9f581a2" providerId="ADAL" clId="{0B991605-9045-40BD-8D2C-F24EFFA738E0}" dt="2026-03-05T11:24:55.458" v="3278"/>
          <ac:spMkLst>
            <pc:docMk/>
            <pc:sldMk cId="625685880" sldId="2141410696"/>
            <ac:spMk id="19" creationId="{AFFA5B6C-3B7E-25BE-C94E-B99F52EA08AA}"/>
          </ac:spMkLst>
        </pc:spChg>
        <pc:spChg chg="mod">
          <ac:chgData name="Sofia Chandrou" userId="86c269b9-e382-4bf7-ac68-57feb9f581a2" providerId="ADAL" clId="{0B991605-9045-40BD-8D2C-F24EFFA738E0}" dt="2026-03-05T11:47:28.291" v="3386" actId="1076"/>
          <ac:spMkLst>
            <pc:docMk/>
            <pc:sldMk cId="625685880" sldId="2141410696"/>
            <ac:spMk id="22" creationId="{94D1E40A-027D-3FFF-CD62-DC059A841C08}"/>
          </ac:spMkLst>
        </pc:spChg>
        <pc:spChg chg="mod">
          <ac:chgData name="Sofia Chandrou" userId="86c269b9-e382-4bf7-ac68-57feb9f581a2" providerId="ADAL" clId="{0B991605-9045-40BD-8D2C-F24EFFA738E0}" dt="2026-03-05T11:47:28.291" v="3386" actId="1076"/>
          <ac:spMkLst>
            <pc:docMk/>
            <pc:sldMk cId="625685880" sldId="2141410696"/>
            <ac:spMk id="24" creationId="{D6C89DDB-78F0-8049-A565-5E85FE31F9E5}"/>
          </ac:spMkLst>
        </pc:spChg>
        <pc:spChg chg="mod">
          <ac:chgData name="Sofia Chandrou" userId="86c269b9-e382-4bf7-ac68-57feb9f581a2" providerId="ADAL" clId="{0B991605-9045-40BD-8D2C-F24EFFA738E0}" dt="2026-03-05T11:47:28.291" v="3386" actId="1076"/>
          <ac:spMkLst>
            <pc:docMk/>
            <pc:sldMk cId="625685880" sldId="2141410696"/>
            <ac:spMk id="25" creationId="{55BAA467-794E-E89D-DDDB-E4B859ED692D}"/>
          </ac:spMkLst>
        </pc:spChg>
        <pc:spChg chg="mod">
          <ac:chgData name="Sofia Chandrou" userId="86c269b9-e382-4bf7-ac68-57feb9f581a2" providerId="ADAL" clId="{0B991605-9045-40BD-8D2C-F24EFFA738E0}" dt="2026-03-05T11:47:28.291" v="3386" actId="1076"/>
          <ac:spMkLst>
            <pc:docMk/>
            <pc:sldMk cId="625685880" sldId="2141410696"/>
            <ac:spMk id="27" creationId="{4C07691B-50F5-53F1-E5EC-265A0232299F}"/>
          </ac:spMkLst>
        </pc:spChg>
        <pc:spChg chg="mod">
          <ac:chgData name="Sofia Chandrou" userId="86c269b9-e382-4bf7-ac68-57feb9f581a2" providerId="ADAL" clId="{0B991605-9045-40BD-8D2C-F24EFFA738E0}" dt="2026-03-05T11:29:59.375" v="3281" actId="207"/>
          <ac:spMkLst>
            <pc:docMk/>
            <pc:sldMk cId="625685880" sldId="2141410696"/>
            <ac:spMk id="30" creationId="{7106BD73-39CD-4FA9-A76E-F4AAEA839C62}"/>
          </ac:spMkLst>
        </pc:spChg>
        <pc:spChg chg="del">
          <ac:chgData name="Sofia Chandrou" userId="86c269b9-e382-4bf7-ac68-57feb9f581a2" providerId="ADAL" clId="{0B991605-9045-40BD-8D2C-F24EFFA738E0}" dt="2026-03-05T11:14:32.083" v="3043" actId="478"/>
          <ac:spMkLst>
            <pc:docMk/>
            <pc:sldMk cId="625685880" sldId="2141410696"/>
            <ac:spMk id="32" creationId="{3067874B-C2F7-4917-B31F-C682EBBCA6F2}"/>
          </ac:spMkLst>
        </pc:spChg>
        <pc:spChg chg="mod">
          <ac:chgData name="Sofia Chandrou" userId="86c269b9-e382-4bf7-ac68-57feb9f581a2" providerId="ADAL" clId="{0B991605-9045-40BD-8D2C-F24EFFA738E0}" dt="2026-03-05T11:47:28.291" v="3386" actId="1076"/>
          <ac:spMkLst>
            <pc:docMk/>
            <pc:sldMk cId="625685880" sldId="2141410696"/>
            <ac:spMk id="34" creationId="{767454E7-64A5-464A-0E6C-7F7087227549}"/>
          </ac:spMkLst>
        </pc:spChg>
        <pc:spChg chg="mod">
          <ac:chgData name="Sofia Chandrou" userId="86c269b9-e382-4bf7-ac68-57feb9f581a2" providerId="ADAL" clId="{0B991605-9045-40BD-8D2C-F24EFFA738E0}" dt="2026-03-05T11:47:28.291" v="3386" actId="1076"/>
          <ac:spMkLst>
            <pc:docMk/>
            <pc:sldMk cId="625685880" sldId="2141410696"/>
            <ac:spMk id="35" creationId="{82351E4E-D14C-859B-B20F-376FE09C8DA6}"/>
          </ac:spMkLst>
        </pc:spChg>
        <pc:spChg chg="mod">
          <ac:chgData name="Sofia Chandrou" userId="86c269b9-e382-4bf7-ac68-57feb9f581a2" providerId="ADAL" clId="{0B991605-9045-40BD-8D2C-F24EFFA738E0}" dt="2026-03-05T11:34:22.256" v="3313" actId="20577"/>
          <ac:spMkLst>
            <pc:docMk/>
            <pc:sldMk cId="625685880" sldId="2141410696"/>
            <ac:spMk id="36" creationId="{DD4ABEC8-EF87-447A-AA1C-8F6A2579B8DE}"/>
          </ac:spMkLst>
        </pc:spChg>
        <pc:spChg chg="mod">
          <ac:chgData name="Sofia Chandrou" userId="86c269b9-e382-4bf7-ac68-57feb9f581a2" providerId="ADAL" clId="{0B991605-9045-40BD-8D2C-F24EFFA738E0}" dt="2026-03-05T11:47:28.291" v="3386" actId="1076"/>
          <ac:spMkLst>
            <pc:docMk/>
            <pc:sldMk cId="625685880" sldId="2141410696"/>
            <ac:spMk id="37" creationId="{C4C2AB64-5541-C46B-EF3C-2779B3E0C07A}"/>
          </ac:spMkLst>
        </pc:spChg>
        <pc:spChg chg="mod">
          <ac:chgData name="Sofia Chandrou" userId="86c269b9-e382-4bf7-ac68-57feb9f581a2" providerId="ADAL" clId="{0B991605-9045-40BD-8D2C-F24EFFA738E0}" dt="2026-03-05T11:47:28.291" v="3386" actId="1076"/>
          <ac:spMkLst>
            <pc:docMk/>
            <pc:sldMk cId="625685880" sldId="2141410696"/>
            <ac:spMk id="38" creationId="{22FD8D59-C94F-330F-EDD9-81BE1464CDAA}"/>
          </ac:spMkLst>
        </pc:spChg>
        <pc:spChg chg="mod">
          <ac:chgData name="Sofia Chandrou" userId="86c269b9-e382-4bf7-ac68-57feb9f581a2" providerId="ADAL" clId="{0B991605-9045-40BD-8D2C-F24EFFA738E0}" dt="2026-03-05T11:30:02.856" v="3282" actId="207"/>
          <ac:spMkLst>
            <pc:docMk/>
            <pc:sldMk cId="625685880" sldId="2141410696"/>
            <ac:spMk id="39" creationId="{03A00761-8FE1-4206-9A53-CF719A19AFDD}"/>
          </ac:spMkLst>
        </pc:spChg>
        <pc:spChg chg="mod">
          <ac:chgData name="Sofia Chandrou" userId="86c269b9-e382-4bf7-ac68-57feb9f581a2" providerId="ADAL" clId="{0B991605-9045-40BD-8D2C-F24EFFA738E0}" dt="2026-03-05T12:26:22.507" v="3733" actId="20577"/>
          <ac:spMkLst>
            <pc:docMk/>
            <pc:sldMk cId="625685880" sldId="2141410696"/>
            <ac:spMk id="41" creationId="{C3B7CCAC-B393-4BE9-AE8A-94F6CC3E0F8C}"/>
          </ac:spMkLst>
        </pc:spChg>
        <pc:spChg chg="mod">
          <ac:chgData name="Sofia Chandrou" userId="86c269b9-e382-4bf7-ac68-57feb9f581a2" providerId="ADAL" clId="{0B991605-9045-40BD-8D2C-F24EFFA738E0}" dt="2026-03-05T11:47:28.291" v="3386" actId="1076"/>
          <ac:spMkLst>
            <pc:docMk/>
            <pc:sldMk cId="625685880" sldId="2141410696"/>
            <ac:spMk id="43" creationId="{29357F13-36B2-4C09-4011-894EBE28AF50}"/>
          </ac:spMkLst>
        </pc:spChg>
        <pc:spChg chg="mod">
          <ac:chgData name="Sofia Chandrou" userId="86c269b9-e382-4bf7-ac68-57feb9f581a2" providerId="ADAL" clId="{0B991605-9045-40BD-8D2C-F24EFFA738E0}" dt="2026-03-05T11:47:28.291" v="3386" actId="1076"/>
          <ac:spMkLst>
            <pc:docMk/>
            <pc:sldMk cId="625685880" sldId="2141410696"/>
            <ac:spMk id="44" creationId="{B586C8C8-9690-B85C-5D06-2EDC8F90867E}"/>
          </ac:spMkLst>
        </pc:spChg>
        <pc:spChg chg="mod">
          <ac:chgData name="Sofia Chandrou" userId="86c269b9-e382-4bf7-ac68-57feb9f581a2" providerId="ADAL" clId="{0B991605-9045-40BD-8D2C-F24EFFA738E0}" dt="2026-03-05T11:40:20.417" v="3328" actId="208"/>
          <ac:spMkLst>
            <pc:docMk/>
            <pc:sldMk cId="625685880" sldId="2141410696"/>
            <ac:spMk id="45" creationId="{269359E0-F529-4E1A-AB1F-21F5B6D8D68F}"/>
          </ac:spMkLst>
        </pc:spChg>
        <pc:spChg chg="mod">
          <ac:chgData name="Sofia Chandrou" userId="86c269b9-e382-4bf7-ac68-57feb9f581a2" providerId="ADAL" clId="{0B991605-9045-40BD-8D2C-F24EFFA738E0}" dt="2026-03-05T11:40:20.417" v="3328" actId="208"/>
          <ac:spMkLst>
            <pc:docMk/>
            <pc:sldMk cId="625685880" sldId="2141410696"/>
            <ac:spMk id="46" creationId="{70B56633-5EA3-4CEE-BFFA-9F270B286D85}"/>
          </ac:spMkLst>
        </pc:spChg>
        <pc:spChg chg="mod">
          <ac:chgData name="Sofia Chandrou" userId="86c269b9-e382-4bf7-ac68-57feb9f581a2" providerId="ADAL" clId="{0B991605-9045-40BD-8D2C-F24EFFA738E0}" dt="2026-03-05T11:40:20.417" v="3328" actId="208"/>
          <ac:spMkLst>
            <pc:docMk/>
            <pc:sldMk cId="625685880" sldId="2141410696"/>
            <ac:spMk id="48" creationId="{BE24000D-53DE-4664-AC05-ED73CE4C3B39}"/>
          </ac:spMkLst>
        </pc:spChg>
        <pc:spChg chg="mod">
          <ac:chgData name="Sofia Chandrou" userId="86c269b9-e382-4bf7-ac68-57feb9f581a2" providerId="ADAL" clId="{0B991605-9045-40BD-8D2C-F24EFFA738E0}" dt="2026-03-05T11:40:20.417" v="3328" actId="208"/>
          <ac:spMkLst>
            <pc:docMk/>
            <pc:sldMk cId="625685880" sldId="2141410696"/>
            <ac:spMk id="49" creationId="{464DA385-CAE1-4D19-ACD3-E14DF37AF5C8}"/>
          </ac:spMkLst>
        </pc:spChg>
        <pc:spChg chg="del mod">
          <ac:chgData name="Sofia Chandrou" userId="86c269b9-e382-4bf7-ac68-57feb9f581a2" providerId="ADAL" clId="{0B991605-9045-40BD-8D2C-F24EFFA738E0}" dt="2026-03-05T11:35:33.568" v="3317" actId="478"/>
          <ac:spMkLst>
            <pc:docMk/>
            <pc:sldMk cId="625685880" sldId="2141410696"/>
            <ac:spMk id="51" creationId="{4582BBD1-E936-4BE6-AE02-3847DC0F42FD}"/>
          </ac:spMkLst>
        </pc:spChg>
        <pc:spChg chg="del">
          <ac:chgData name="Sofia Chandrou" userId="86c269b9-e382-4bf7-ac68-57feb9f581a2" providerId="ADAL" clId="{0B991605-9045-40BD-8D2C-F24EFFA738E0}" dt="2026-03-05T11:14:42.161" v="3044" actId="478"/>
          <ac:spMkLst>
            <pc:docMk/>
            <pc:sldMk cId="625685880" sldId="2141410696"/>
            <ac:spMk id="52" creationId="{DA646115-DEE5-4A08-AA9A-58CE95212AFD}"/>
          </ac:spMkLst>
        </pc:spChg>
        <pc:spChg chg="mod">
          <ac:chgData name="Sofia Chandrou" userId="86c269b9-e382-4bf7-ac68-57feb9f581a2" providerId="ADAL" clId="{0B991605-9045-40BD-8D2C-F24EFFA738E0}" dt="2026-03-05T11:40:20.417" v="3328" actId="208"/>
          <ac:spMkLst>
            <pc:docMk/>
            <pc:sldMk cId="625685880" sldId="2141410696"/>
            <ac:spMk id="53" creationId="{6114F936-A697-4349-83EB-D2BF76C884AA}"/>
          </ac:spMkLst>
        </pc:spChg>
        <pc:spChg chg="mod">
          <ac:chgData name="Sofia Chandrou" userId="86c269b9-e382-4bf7-ac68-57feb9f581a2" providerId="ADAL" clId="{0B991605-9045-40BD-8D2C-F24EFFA738E0}" dt="2026-03-05T11:47:39.502" v="3389" actId="208"/>
          <ac:spMkLst>
            <pc:docMk/>
            <pc:sldMk cId="625685880" sldId="2141410696"/>
            <ac:spMk id="54" creationId="{BDB26BCA-382F-1393-8063-45C89D20728F}"/>
          </ac:spMkLst>
        </pc:spChg>
        <pc:spChg chg="mod">
          <ac:chgData name="Sofia Chandrou" userId="86c269b9-e382-4bf7-ac68-57feb9f581a2" providerId="ADAL" clId="{0B991605-9045-40BD-8D2C-F24EFFA738E0}" dt="2026-03-05T11:47:39.502" v="3389" actId="208"/>
          <ac:spMkLst>
            <pc:docMk/>
            <pc:sldMk cId="625685880" sldId="2141410696"/>
            <ac:spMk id="55" creationId="{519E432F-BA02-E1B4-6A8B-798C4457952A}"/>
          </ac:spMkLst>
        </pc:spChg>
        <pc:spChg chg="mod">
          <ac:chgData name="Sofia Chandrou" userId="86c269b9-e382-4bf7-ac68-57feb9f581a2" providerId="ADAL" clId="{0B991605-9045-40BD-8D2C-F24EFFA738E0}" dt="2026-03-05T11:47:39.502" v="3389" actId="208"/>
          <ac:spMkLst>
            <pc:docMk/>
            <pc:sldMk cId="625685880" sldId="2141410696"/>
            <ac:spMk id="56" creationId="{C847E35F-7FA5-F358-DE47-1F672D40D27A}"/>
          </ac:spMkLst>
        </pc:spChg>
        <pc:spChg chg="mod">
          <ac:chgData name="Sofia Chandrou" userId="86c269b9-e382-4bf7-ac68-57feb9f581a2" providerId="ADAL" clId="{0B991605-9045-40BD-8D2C-F24EFFA738E0}" dt="2026-03-05T11:47:39.502" v="3389" actId="208"/>
          <ac:spMkLst>
            <pc:docMk/>
            <pc:sldMk cId="625685880" sldId="2141410696"/>
            <ac:spMk id="57" creationId="{AE7AA954-953D-F858-8783-8BBE1661B4DB}"/>
          </ac:spMkLst>
        </pc:spChg>
        <pc:spChg chg="mod">
          <ac:chgData name="Sofia Chandrou" userId="86c269b9-e382-4bf7-ac68-57feb9f581a2" providerId="ADAL" clId="{0B991605-9045-40BD-8D2C-F24EFFA738E0}" dt="2026-03-05T11:47:39.502" v="3389" actId="208"/>
          <ac:spMkLst>
            <pc:docMk/>
            <pc:sldMk cId="625685880" sldId="2141410696"/>
            <ac:spMk id="58" creationId="{AE9660D8-2753-A41A-6A79-49CA5EB55C19}"/>
          </ac:spMkLst>
        </pc:spChg>
        <pc:spChg chg="mod">
          <ac:chgData name="Sofia Chandrou" userId="86c269b9-e382-4bf7-ac68-57feb9f581a2" providerId="ADAL" clId="{0B991605-9045-40BD-8D2C-F24EFFA738E0}" dt="2026-03-05T11:40:20.417" v="3328" actId="208"/>
          <ac:spMkLst>
            <pc:docMk/>
            <pc:sldMk cId="625685880" sldId="2141410696"/>
            <ac:spMk id="62" creationId="{1A881862-2C9C-44E7-A8F0-85083EC29FB4}"/>
          </ac:spMkLst>
        </pc:spChg>
        <pc:spChg chg="mod">
          <ac:chgData name="Sofia Chandrou" userId="86c269b9-e382-4bf7-ac68-57feb9f581a2" providerId="ADAL" clId="{0B991605-9045-40BD-8D2C-F24EFFA738E0}" dt="2026-03-05T11:47:39.502" v="3389" actId="208"/>
          <ac:spMkLst>
            <pc:docMk/>
            <pc:sldMk cId="625685880" sldId="2141410696"/>
            <ac:spMk id="63" creationId="{65542BE1-98B2-B42B-2B8C-0CE7587BE823}"/>
          </ac:spMkLst>
        </pc:spChg>
        <pc:spChg chg="mod">
          <ac:chgData name="Sofia Chandrou" userId="86c269b9-e382-4bf7-ac68-57feb9f581a2" providerId="ADAL" clId="{0B991605-9045-40BD-8D2C-F24EFFA738E0}" dt="2026-03-05T11:40:20.417" v="3328" actId="208"/>
          <ac:spMkLst>
            <pc:docMk/>
            <pc:sldMk cId="625685880" sldId="2141410696"/>
            <ac:spMk id="64" creationId="{B7BC7BF7-F7FE-47CA-A033-6192697D7215}"/>
          </ac:spMkLst>
        </pc:spChg>
        <pc:spChg chg="mod">
          <ac:chgData name="Sofia Chandrou" userId="86c269b9-e382-4bf7-ac68-57feb9f581a2" providerId="ADAL" clId="{0B991605-9045-40BD-8D2C-F24EFFA738E0}" dt="2026-03-05T11:40:20.417" v="3328" actId="208"/>
          <ac:spMkLst>
            <pc:docMk/>
            <pc:sldMk cId="625685880" sldId="2141410696"/>
            <ac:spMk id="65" creationId="{8BAA182C-8EB7-4290-B50B-4D52BD34888B}"/>
          </ac:spMkLst>
        </pc:spChg>
        <pc:spChg chg="mod">
          <ac:chgData name="Sofia Chandrou" userId="86c269b9-e382-4bf7-ac68-57feb9f581a2" providerId="ADAL" clId="{0B991605-9045-40BD-8D2C-F24EFFA738E0}" dt="2026-03-05T11:40:20.417" v="3328" actId="208"/>
          <ac:spMkLst>
            <pc:docMk/>
            <pc:sldMk cId="625685880" sldId="2141410696"/>
            <ac:spMk id="67" creationId="{74C7EB11-7CF8-48EE-9FBD-AE010BE3749F}"/>
          </ac:spMkLst>
        </pc:spChg>
        <pc:spChg chg="mod">
          <ac:chgData name="Sofia Chandrou" userId="86c269b9-e382-4bf7-ac68-57feb9f581a2" providerId="ADAL" clId="{0B991605-9045-40BD-8D2C-F24EFFA738E0}" dt="2026-03-05T11:40:20.417" v="3328" actId="208"/>
          <ac:spMkLst>
            <pc:docMk/>
            <pc:sldMk cId="625685880" sldId="2141410696"/>
            <ac:spMk id="68" creationId="{33D477BD-CAB1-44CB-AFBA-2F68DE9715AE}"/>
          </ac:spMkLst>
        </pc:spChg>
        <pc:spChg chg="mod">
          <ac:chgData name="Sofia Chandrou" userId="86c269b9-e382-4bf7-ac68-57feb9f581a2" providerId="ADAL" clId="{0B991605-9045-40BD-8D2C-F24EFFA738E0}" dt="2026-03-05T11:47:39.502" v="3389" actId="208"/>
          <ac:spMkLst>
            <pc:docMk/>
            <pc:sldMk cId="625685880" sldId="2141410696"/>
            <ac:spMk id="69" creationId="{8B339E27-47D8-9EBC-1CFD-0D183FE0AA3D}"/>
          </ac:spMkLst>
        </pc:spChg>
        <pc:spChg chg="mod">
          <ac:chgData name="Sofia Chandrou" userId="86c269b9-e382-4bf7-ac68-57feb9f581a2" providerId="ADAL" clId="{0B991605-9045-40BD-8D2C-F24EFFA738E0}" dt="2026-03-05T11:47:39.502" v="3389" actId="208"/>
          <ac:spMkLst>
            <pc:docMk/>
            <pc:sldMk cId="625685880" sldId="2141410696"/>
            <ac:spMk id="71" creationId="{83467291-26EA-C846-C459-3154CA85FF92}"/>
          </ac:spMkLst>
        </pc:spChg>
        <pc:spChg chg="mod">
          <ac:chgData name="Sofia Chandrou" userId="86c269b9-e382-4bf7-ac68-57feb9f581a2" providerId="ADAL" clId="{0B991605-9045-40BD-8D2C-F24EFFA738E0}" dt="2026-03-05T11:13:08.216" v="3009" actId="207"/>
          <ac:spMkLst>
            <pc:docMk/>
            <pc:sldMk cId="625685880" sldId="2141410696"/>
            <ac:spMk id="72" creationId="{05708A26-CEBD-4742-93FB-C807691D95D7}"/>
          </ac:spMkLst>
        </pc:spChg>
        <pc:spChg chg="mod">
          <ac:chgData name="Sofia Chandrou" userId="86c269b9-e382-4bf7-ac68-57feb9f581a2" providerId="ADAL" clId="{0B991605-9045-40BD-8D2C-F24EFFA738E0}" dt="2026-03-05T11:55:01.112" v="3462" actId="1038"/>
          <ac:spMkLst>
            <pc:docMk/>
            <pc:sldMk cId="625685880" sldId="2141410696"/>
            <ac:spMk id="73" creationId="{1ED8F8AF-065A-4552-8925-4467D05720B1}"/>
          </ac:spMkLst>
        </pc:spChg>
        <pc:spChg chg="del">
          <ac:chgData name="Sofia Chandrou" userId="86c269b9-e382-4bf7-ac68-57feb9f581a2" providerId="ADAL" clId="{0B991605-9045-40BD-8D2C-F24EFFA738E0}" dt="2026-03-05T11:35:28.461" v="3315" actId="478"/>
          <ac:spMkLst>
            <pc:docMk/>
            <pc:sldMk cId="625685880" sldId="2141410696"/>
            <ac:spMk id="74" creationId="{90A7B362-1039-416B-850D-F84E357891A3}"/>
          </ac:spMkLst>
        </pc:spChg>
        <pc:spChg chg="mod">
          <ac:chgData name="Sofia Chandrou" userId="86c269b9-e382-4bf7-ac68-57feb9f581a2" providerId="ADAL" clId="{0B991605-9045-40BD-8D2C-F24EFFA738E0}" dt="2026-03-05T11:47:39.502" v="3389" actId="208"/>
          <ac:spMkLst>
            <pc:docMk/>
            <pc:sldMk cId="625685880" sldId="2141410696"/>
            <ac:spMk id="75" creationId="{3CBDA9C1-6756-DD9B-2F68-9CC86D6F6B1C}"/>
          </ac:spMkLst>
        </pc:spChg>
        <pc:spChg chg="add mod">
          <ac:chgData name="Sofia Chandrou" userId="86c269b9-e382-4bf7-ac68-57feb9f581a2" providerId="ADAL" clId="{0B991605-9045-40BD-8D2C-F24EFFA738E0}" dt="2026-03-05T11:48:11.211" v="3392" actId="208"/>
          <ac:spMkLst>
            <pc:docMk/>
            <pc:sldMk cId="625685880" sldId="2141410696"/>
            <ac:spMk id="76" creationId="{1D16FCB0-8744-2573-A739-873C3F4B2F54}"/>
          </ac:spMkLst>
        </pc:spChg>
        <pc:spChg chg="add">
          <ac:chgData name="Sofia Chandrou" userId="86c269b9-e382-4bf7-ac68-57feb9f581a2" providerId="ADAL" clId="{0B991605-9045-40BD-8D2C-F24EFFA738E0}" dt="2026-03-05T11:51:14.440" v="3440" actId="11529"/>
          <ac:spMkLst>
            <pc:docMk/>
            <pc:sldMk cId="625685880" sldId="2141410696"/>
            <ac:spMk id="77" creationId="{A5699593-9CBD-CCFD-1627-DD705F8A9C1B}"/>
          </ac:spMkLst>
        </pc:spChg>
        <pc:spChg chg="add mod">
          <ac:chgData name="Sofia Chandrou" userId="86c269b9-e382-4bf7-ac68-57feb9f581a2" providerId="ADAL" clId="{0B991605-9045-40BD-8D2C-F24EFFA738E0}" dt="2026-03-05T11:52:03.404" v="3452" actId="255"/>
          <ac:spMkLst>
            <pc:docMk/>
            <pc:sldMk cId="625685880" sldId="2141410696"/>
            <ac:spMk id="78" creationId="{2B6F3A08-7054-DB31-C12B-24AD7E4AEC27}"/>
          </ac:spMkLst>
        </pc:spChg>
        <pc:grpChg chg="mod">
          <ac:chgData name="Sofia Chandrou" userId="86c269b9-e382-4bf7-ac68-57feb9f581a2" providerId="ADAL" clId="{0B991605-9045-40BD-8D2C-F24EFFA738E0}" dt="2026-03-05T11:13:08.216" v="3009" actId="207"/>
          <ac:grpSpMkLst>
            <pc:docMk/>
            <pc:sldMk cId="625685880" sldId="2141410696"/>
            <ac:grpSpMk id="6" creationId="{B0527858-7CA7-442A-B69E-1CCE6A8A85FC}"/>
          </ac:grpSpMkLst>
        </pc:grpChg>
        <pc:grpChg chg="mod">
          <ac:chgData name="Sofia Chandrou" userId="86c269b9-e382-4bf7-ac68-57feb9f581a2" providerId="ADAL" clId="{0B991605-9045-40BD-8D2C-F24EFFA738E0}" dt="2026-03-05T11:53:55.774" v="3454" actId="1076"/>
          <ac:grpSpMkLst>
            <pc:docMk/>
            <pc:sldMk cId="625685880" sldId="2141410696"/>
            <ac:grpSpMk id="7" creationId="{AD418F95-633A-4BE8-A60F-EC27BD5FDC03}"/>
          </ac:grpSpMkLst>
        </pc:grpChg>
        <pc:grpChg chg="del mod">
          <ac:chgData name="Sofia Chandrou" userId="86c269b9-e382-4bf7-ac68-57feb9f581a2" providerId="ADAL" clId="{0B991605-9045-40BD-8D2C-F24EFFA738E0}" dt="2026-03-05T11:48:15.864" v="3393" actId="21"/>
          <ac:grpSpMkLst>
            <pc:docMk/>
            <pc:sldMk cId="625685880" sldId="2141410696"/>
            <ac:grpSpMk id="20" creationId="{08692C06-1337-9260-26C8-79A067B0C7D1}"/>
          </ac:grpSpMkLst>
        </pc:grpChg>
        <pc:grpChg chg="mod">
          <ac:chgData name="Sofia Chandrou" userId="86c269b9-e382-4bf7-ac68-57feb9f581a2" providerId="ADAL" clId="{0B991605-9045-40BD-8D2C-F24EFFA738E0}" dt="2026-03-05T11:14:02.797" v="3022"/>
          <ac:grpSpMkLst>
            <pc:docMk/>
            <pc:sldMk cId="625685880" sldId="2141410696"/>
            <ac:grpSpMk id="33" creationId="{E8197F6D-3727-4D9B-BA9F-24D5090D88BF}"/>
          </ac:grpSpMkLst>
        </pc:grpChg>
        <pc:grpChg chg="mod">
          <ac:chgData name="Sofia Chandrou" userId="86c269b9-e382-4bf7-ac68-57feb9f581a2" providerId="ADAL" clId="{0B991605-9045-40BD-8D2C-F24EFFA738E0}" dt="2026-03-05T11:39:57.742" v="3326" actId="1076"/>
          <ac:grpSpMkLst>
            <pc:docMk/>
            <pc:sldMk cId="625685880" sldId="2141410696"/>
            <ac:grpSpMk id="42" creationId="{81C3FDDE-A756-408B-8D05-31A07324A753}"/>
          </ac:grpSpMkLst>
        </pc:grpChg>
        <pc:grpChg chg="add mod">
          <ac:chgData name="Sofia Chandrou" userId="86c269b9-e382-4bf7-ac68-57feb9f581a2" providerId="ADAL" clId="{0B991605-9045-40BD-8D2C-F24EFFA738E0}" dt="2026-03-05T11:47:34.331" v="3388" actId="1076"/>
          <ac:grpSpMkLst>
            <pc:docMk/>
            <pc:sldMk cId="625685880" sldId="2141410696"/>
            <ac:grpSpMk id="50" creationId="{A07E991D-A259-A283-CD85-3DE8D7FFDD4B}"/>
          </ac:grpSpMkLst>
        </pc:grpChg>
        <pc:grpChg chg="del">
          <ac:chgData name="Sofia Chandrou" userId="86c269b9-e382-4bf7-ac68-57feb9f581a2" providerId="ADAL" clId="{0B991605-9045-40BD-8D2C-F24EFFA738E0}" dt="2026-03-05T11:14:44.999" v="3045" actId="478"/>
          <ac:grpSpMkLst>
            <pc:docMk/>
            <pc:sldMk cId="625685880" sldId="2141410696"/>
            <ac:grpSpMk id="59" creationId="{631C84E2-CB8E-4D44-B493-4202685BC3A3}"/>
          </ac:grpSpMkLst>
        </pc:grpChg>
        <pc:graphicFrameChg chg="mod">
          <ac:chgData name="Sofia Chandrou" userId="86c269b9-e382-4bf7-ac68-57feb9f581a2" providerId="ADAL" clId="{0B991605-9045-40BD-8D2C-F24EFFA738E0}" dt="2026-03-05T11:24:55.459" v="3280"/>
          <ac:graphicFrameMkLst>
            <pc:docMk/>
            <pc:sldMk cId="625685880" sldId="2141410696"/>
            <ac:graphicFrameMk id="15" creationId="{836174FD-CA2B-46D5-8A7F-F8F9F3B6A296}"/>
          </ac:graphicFrameMkLst>
        </pc:graphicFrameChg>
        <pc:cxnChg chg="mod">
          <ac:chgData name="Sofia Chandrou" userId="86c269b9-e382-4bf7-ac68-57feb9f581a2" providerId="ADAL" clId="{0B991605-9045-40BD-8D2C-F24EFFA738E0}" dt="2026-03-05T11:13:28.828" v="3017" actId="1076"/>
          <ac:cxnSpMkLst>
            <pc:docMk/>
            <pc:sldMk cId="625685880" sldId="2141410696"/>
            <ac:cxnSpMk id="31" creationId="{D2EA2DB4-DD53-413B-A023-3746257892FA}"/>
          </ac:cxnSpMkLst>
        </pc:cxnChg>
        <pc:cxnChg chg="mod">
          <ac:chgData name="Sofia Chandrou" userId="86c269b9-e382-4bf7-ac68-57feb9f581a2" providerId="ADAL" clId="{0B991605-9045-40BD-8D2C-F24EFFA738E0}" dt="2026-03-05T11:14:02.797" v="3022"/>
          <ac:cxnSpMkLst>
            <pc:docMk/>
            <pc:sldMk cId="625685880" sldId="2141410696"/>
            <ac:cxnSpMk id="40" creationId="{4AF07D2B-EA44-45D6-A95D-9D89BB618F7A}"/>
          </ac:cxnSpMkLst>
        </pc:cxnChg>
        <pc:cxnChg chg="mod">
          <ac:chgData name="Sofia Chandrou" userId="86c269b9-e382-4bf7-ac68-57feb9f581a2" providerId="ADAL" clId="{0B991605-9045-40BD-8D2C-F24EFFA738E0}" dt="2026-03-05T11:13:08.216" v="3009" actId="207"/>
          <ac:cxnSpMkLst>
            <pc:docMk/>
            <pc:sldMk cId="625685880" sldId="2141410696"/>
            <ac:cxnSpMk id="70" creationId="{E724CDEE-0C40-43A6-BDE3-35908F0A5629}"/>
          </ac:cxnSpMkLst>
        </pc:cxnChg>
      </pc:sldChg>
      <pc:sldChg chg="add del">
        <pc:chgData name="Sofia Chandrou" userId="86c269b9-e382-4bf7-ac68-57feb9f581a2" providerId="ADAL" clId="{0B991605-9045-40BD-8D2C-F24EFFA738E0}" dt="2026-03-05T07:47:46.580" v="2423" actId="47"/>
        <pc:sldMkLst>
          <pc:docMk/>
          <pc:sldMk cId="3108340228" sldId="2141410696"/>
        </pc:sldMkLst>
      </pc:sldChg>
      <pc:sldChg chg="addSp delSp modSp mod chgLayout">
        <pc:chgData name="Sofia Chandrou" userId="86c269b9-e382-4bf7-ac68-57feb9f581a2" providerId="ADAL" clId="{0B991605-9045-40BD-8D2C-F24EFFA738E0}" dt="2026-03-06T13:32:48.905" v="10474" actId="700"/>
        <pc:sldMkLst>
          <pc:docMk/>
          <pc:sldMk cId="1165583647" sldId="2141410698"/>
        </pc:sldMkLst>
        <pc:spChg chg="add del mod modVis">
          <ac:chgData name="Sofia Chandrou" userId="86c269b9-e382-4bf7-ac68-57feb9f581a2" providerId="ADAL" clId="{0B991605-9045-40BD-8D2C-F24EFFA738E0}" dt="2026-03-06T12:52:13.689" v="9751"/>
          <ac:spMkLst>
            <pc:docMk/>
            <pc:sldMk cId="1165583647" sldId="2141410698"/>
            <ac:spMk id="6" creationId="{34905E10-69C4-7B60-7891-3301C7BA5FA9}"/>
          </ac:spMkLst>
        </pc:spChg>
        <pc:spChg chg="mod ord">
          <ac:chgData name="Sofia Chandrou" userId="86c269b9-e382-4bf7-ac68-57feb9f581a2" providerId="ADAL" clId="{0B991605-9045-40BD-8D2C-F24EFFA738E0}" dt="2026-03-06T13:32:48.905" v="10474" actId="700"/>
          <ac:spMkLst>
            <pc:docMk/>
            <pc:sldMk cId="1165583647" sldId="2141410698"/>
            <ac:spMk id="96" creationId="{47AC57C9-5620-1A4B-B8A3-7517E7C5FA76}"/>
          </ac:spMkLst>
        </pc:spChg>
        <pc:graphicFrameChg chg="mod">
          <ac:chgData name="Sofia Chandrou" userId="86c269b9-e382-4bf7-ac68-57feb9f581a2" providerId="ADAL" clId="{0B991605-9045-40BD-8D2C-F24EFFA738E0}" dt="2026-03-06T12:52:13.689" v="9753"/>
          <ac:graphicFrameMkLst>
            <pc:docMk/>
            <pc:sldMk cId="1165583647" sldId="2141410698"/>
            <ac:graphicFrameMk id="4" creationId="{E853720E-76A7-B0CE-1155-89797DAB0229}"/>
          </ac:graphicFrameMkLst>
        </pc:graphicFrameChg>
      </pc:sldChg>
      <pc:sldChg chg="modSp mod">
        <pc:chgData name="Sofia Chandrou" userId="86c269b9-e382-4bf7-ac68-57feb9f581a2" providerId="ADAL" clId="{0B991605-9045-40BD-8D2C-F24EFFA738E0}" dt="2026-03-05T14:39:50.620" v="5787"/>
        <pc:sldMkLst>
          <pc:docMk/>
          <pc:sldMk cId="2286143702" sldId="2141410699"/>
        </pc:sldMkLst>
        <pc:graphicFrameChg chg="modGraphic">
          <ac:chgData name="Sofia Chandrou" userId="86c269b9-e382-4bf7-ac68-57feb9f581a2" providerId="ADAL" clId="{0B991605-9045-40BD-8D2C-F24EFFA738E0}" dt="2026-03-05T14:39:50.620" v="5787"/>
          <ac:graphicFrameMkLst>
            <pc:docMk/>
            <pc:sldMk cId="2286143702" sldId="2141410699"/>
            <ac:graphicFrameMk id="5" creationId="{B18934C0-12C0-A1D3-AB77-066B0626661E}"/>
          </ac:graphicFrameMkLst>
        </pc:graphicFrameChg>
      </pc:sldChg>
      <pc:sldChg chg="addSp delSp modSp mod chgLayout">
        <pc:chgData name="Sofia Chandrou" userId="86c269b9-e382-4bf7-ac68-57feb9f581a2" providerId="ADAL" clId="{0B991605-9045-40BD-8D2C-F24EFFA738E0}" dt="2026-03-06T13:32:48.905" v="10474" actId="700"/>
        <pc:sldMkLst>
          <pc:docMk/>
          <pc:sldMk cId="2085615592" sldId="2141410701"/>
        </pc:sldMkLst>
        <pc:spChg chg="add del mod modVis">
          <ac:chgData name="Sofia Chandrou" userId="86c269b9-e382-4bf7-ac68-57feb9f581a2" providerId="ADAL" clId="{0B991605-9045-40BD-8D2C-F24EFFA738E0}" dt="2026-03-06T12:52:08.688" v="9726"/>
          <ac:spMkLst>
            <pc:docMk/>
            <pc:sldMk cId="2085615592" sldId="2141410701"/>
            <ac:spMk id="3" creationId="{21C440DF-3B93-C920-2EB6-58A95BD48300}"/>
          </ac:spMkLst>
        </pc:spChg>
        <pc:spChg chg="mod ord">
          <ac:chgData name="Sofia Chandrou" userId="86c269b9-e382-4bf7-ac68-57feb9f581a2" providerId="ADAL" clId="{0B991605-9045-40BD-8D2C-F24EFFA738E0}" dt="2026-03-06T13:32:48.905" v="10474" actId="700"/>
          <ac:spMkLst>
            <pc:docMk/>
            <pc:sldMk cId="2085615592" sldId="2141410701"/>
            <ac:spMk id="28" creationId="{2A63F75F-C431-0B3F-0398-60760E9C9C6E}"/>
          </ac:spMkLst>
        </pc:spChg>
        <pc:spChg chg="mod">
          <ac:chgData name="Sofia Chandrou" userId="86c269b9-e382-4bf7-ac68-57feb9f581a2" providerId="ADAL" clId="{0B991605-9045-40BD-8D2C-F24EFFA738E0}" dt="2026-03-06T12:52:08.623" v="9695"/>
          <ac:spMkLst>
            <pc:docMk/>
            <pc:sldMk cId="2085615592" sldId="2141410701"/>
            <ac:spMk id="48" creationId="{34BB78CB-1F63-1E38-1ED3-B93D7D922977}"/>
          </ac:spMkLst>
        </pc:spChg>
        <pc:spChg chg="mod">
          <ac:chgData name="Sofia Chandrou" userId="86c269b9-e382-4bf7-ac68-57feb9f581a2" providerId="ADAL" clId="{0B991605-9045-40BD-8D2C-F24EFFA738E0}" dt="2026-03-06T12:52:08.671" v="9715"/>
          <ac:spMkLst>
            <pc:docMk/>
            <pc:sldMk cId="2085615592" sldId="2141410701"/>
            <ac:spMk id="50" creationId="{34BB78CB-1F63-1E38-1ED3-B93D7D922977}"/>
          </ac:spMkLst>
        </pc:spChg>
        <pc:graphicFrameChg chg="mod">
          <ac:chgData name="Sofia Chandrou" userId="86c269b9-e382-4bf7-ac68-57feb9f581a2" providerId="ADAL" clId="{0B991605-9045-40BD-8D2C-F24EFFA738E0}" dt="2026-03-06T12:52:08.688" v="9728"/>
          <ac:graphicFrameMkLst>
            <pc:docMk/>
            <pc:sldMk cId="2085615592" sldId="2141410701"/>
            <ac:graphicFrameMk id="9" creationId="{5C576960-22D8-AA81-4552-341F960E80AE}"/>
          </ac:graphicFrameMkLst>
        </pc:graphicFrameChg>
      </pc:sldChg>
      <pc:sldChg chg="addSp delSp modSp add mod chgLayout">
        <pc:chgData name="Sofia Chandrou" userId="86c269b9-e382-4bf7-ac68-57feb9f581a2" providerId="ADAL" clId="{0B991605-9045-40BD-8D2C-F24EFFA738E0}" dt="2026-03-06T14:43:05.987" v="10817" actId="14100"/>
        <pc:sldMkLst>
          <pc:docMk/>
          <pc:sldMk cId="1818456123" sldId="2141410959"/>
        </pc:sldMkLst>
        <pc:spChg chg="mod ord">
          <ac:chgData name="Sofia Chandrou" userId="86c269b9-e382-4bf7-ac68-57feb9f581a2" providerId="ADAL" clId="{0B991605-9045-40BD-8D2C-F24EFFA738E0}" dt="2026-03-06T13:32:48.905" v="10474" actId="700"/>
          <ac:spMkLst>
            <pc:docMk/>
            <pc:sldMk cId="1818456123" sldId="2141410959"/>
            <ac:spMk id="2" creationId="{2425A060-5023-46AB-B9BC-3D5B6CB87C03}"/>
          </ac:spMkLst>
        </pc:spChg>
        <pc:spChg chg="add del mod modVis">
          <ac:chgData name="Sofia Chandrou" userId="86c269b9-e382-4bf7-ac68-57feb9f581a2" providerId="ADAL" clId="{0B991605-9045-40BD-8D2C-F24EFFA738E0}" dt="2026-03-05T11:45:48.775" v="3352"/>
          <ac:spMkLst>
            <pc:docMk/>
            <pc:sldMk cId="1818456123" sldId="2141410959"/>
            <ac:spMk id="3" creationId="{65DFA426-8FD9-D48B-B57E-4FF363DE253C}"/>
          </ac:spMkLst>
        </pc:spChg>
        <pc:spChg chg="mod">
          <ac:chgData name="Sofia Chandrou" userId="86c269b9-e382-4bf7-ac68-57feb9f581a2" providerId="ADAL" clId="{0B991605-9045-40BD-8D2C-F24EFFA738E0}" dt="2026-03-05T13:25:02.538" v="4221" actId="207"/>
          <ac:spMkLst>
            <pc:docMk/>
            <pc:sldMk cId="1818456123" sldId="2141410959"/>
            <ac:spMk id="4" creationId="{12E22DB4-35E9-8AFC-C6D2-92A23F0EACCA}"/>
          </ac:spMkLst>
        </pc:spChg>
        <pc:spChg chg="del mod">
          <ac:chgData name="Sofia Chandrou" userId="86c269b9-e382-4bf7-ac68-57feb9f581a2" providerId="ADAL" clId="{0B991605-9045-40BD-8D2C-F24EFFA738E0}" dt="2026-03-05T12:31:10.413" v="3790" actId="478"/>
          <ac:spMkLst>
            <pc:docMk/>
            <pc:sldMk cId="1818456123" sldId="2141410959"/>
            <ac:spMk id="4" creationId="{90795B6F-5140-4717-BDF4-B2C9C415AECD}"/>
          </ac:spMkLst>
        </pc:spChg>
        <pc:spChg chg="mod">
          <ac:chgData name="Sofia Chandrou" userId="86c269b9-e382-4bf7-ac68-57feb9f581a2" providerId="ADAL" clId="{0B991605-9045-40BD-8D2C-F24EFFA738E0}" dt="2026-03-05T13:24:57.817" v="4220" actId="208"/>
          <ac:spMkLst>
            <pc:docMk/>
            <pc:sldMk cId="1818456123" sldId="2141410959"/>
            <ac:spMk id="5" creationId="{8A35E6FD-1F3A-45F2-3A83-8BD0DBB44D13}"/>
          </ac:spMkLst>
        </pc:spChg>
        <pc:spChg chg="add del mod modVis">
          <ac:chgData name="Sofia Chandrou" userId="86c269b9-e382-4bf7-ac68-57feb9f581a2" providerId="ADAL" clId="{0B991605-9045-40BD-8D2C-F24EFFA738E0}" dt="2026-03-05T11:45:50.904" v="3377"/>
          <ac:spMkLst>
            <pc:docMk/>
            <pc:sldMk cId="1818456123" sldId="2141410959"/>
            <ac:spMk id="5" creationId="{CD3507E3-39CD-5568-FBE5-EA8A18B70D7B}"/>
          </ac:spMkLst>
        </pc:spChg>
        <pc:spChg chg="mod">
          <ac:chgData name="Sofia Chandrou" userId="86c269b9-e382-4bf7-ac68-57feb9f581a2" providerId="ADAL" clId="{0B991605-9045-40BD-8D2C-F24EFFA738E0}" dt="2026-03-05T13:25:07.684" v="4222" actId="207"/>
          <ac:spMkLst>
            <pc:docMk/>
            <pc:sldMk cId="1818456123" sldId="2141410959"/>
            <ac:spMk id="6" creationId="{9B865B52-36C4-07D9-2045-82C008FA41CF}"/>
          </ac:spMkLst>
        </pc:spChg>
        <pc:spChg chg="add mod ord">
          <ac:chgData name="Sofia Chandrou" userId="86c269b9-e382-4bf7-ac68-57feb9f581a2" providerId="ADAL" clId="{0B991605-9045-40BD-8D2C-F24EFFA738E0}" dt="2026-03-06T13:32:48.905" v="10474" actId="700"/>
          <ac:spMkLst>
            <pc:docMk/>
            <pc:sldMk cId="1818456123" sldId="2141410959"/>
            <ac:spMk id="7" creationId="{25EB911C-A2AC-A64B-5E67-3C881A17DF64}"/>
          </ac:spMkLst>
        </pc:spChg>
        <pc:spChg chg="add del mod modVis">
          <ac:chgData name="Sofia Chandrou" userId="86c269b9-e382-4bf7-ac68-57feb9f581a2" providerId="ADAL" clId="{0B991605-9045-40BD-8D2C-F24EFFA738E0}" dt="2026-03-05T12:49:34.690" v="3900"/>
          <ac:spMkLst>
            <pc:docMk/>
            <pc:sldMk cId="1818456123" sldId="2141410959"/>
            <ac:spMk id="9" creationId="{64E5455E-88AB-49B1-9DB3-12888BA5D7AD}"/>
          </ac:spMkLst>
        </pc:spChg>
        <pc:spChg chg="add del mod modVis">
          <ac:chgData name="Sofia Chandrou" userId="86c269b9-e382-4bf7-ac68-57feb9f581a2" providerId="ADAL" clId="{0B991605-9045-40BD-8D2C-F24EFFA738E0}" dt="2026-03-05T12:49:36.850" v="3926"/>
          <ac:spMkLst>
            <pc:docMk/>
            <pc:sldMk cId="1818456123" sldId="2141410959"/>
            <ac:spMk id="10" creationId="{2EE8246C-4145-6EBB-0D61-F455C3AA1238}"/>
          </ac:spMkLst>
        </pc:spChg>
        <pc:spChg chg="mod">
          <ac:chgData name="Sofia Chandrou" userId="86c269b9-e382-4bf7-ac68-57feb9f581a2" providerId="ADAL" clId="{0B991605-9045-40BD-8D2C-F24EFFA738E0}" dt="2026-03-05T13:17:01.946" v="4189" actId="1076"/>
          <ac:spMkLst>
            <pc:docMk/>
            <pc:sldMk cId="1818456123" sldId="2141410959"/>
            <ac:spMk id="10" creationId="{FA02D688-671B-7E5A-D4B5-AD18A304E1DA}"/>
          </ac:spMkLst>
        </pc:spChg>
        <pc:spChg chg="mod">
          <ac:chgData name="Sofia Chandrou" userId="86c269b9-e382-4bf7-ac68-57feb9f581a2" providerId="ADAL" clId="{0B991605-9045-40BD-8D2C-F24EFFA738E0}" dt="2026-03-05T13:17:01.946" v="4189" actId="1076"/>
          <ac:spMkLst>
            <pc:docMk/>
            <pc:sldMk cId="1818456123" sldId="2141410959"/>
            <ac:spMk id="11" creationId="{2E4F3FB4-5067-6D58-AA3A-86E954A545E1}"/>
          </ac:spMkLst>
        </pc:spChg>
        <pc:spChg chg="add del mod modVis">
          <ac:chgData name="Sofia Chandrou" userId="86c269b9-e382-4bf7-ac68-57feb9f581a2" providerId="ADAL" clId="{0B991605-9045-40BD-8D2C-F24EFFA738E0}" dt="2026-03-05T12:49:38.228" v="3951"/>
          <ac:spMkLst>
            <pc:docMk/>
            <pc:sldMk cId="1818456123" sldId="2141410959"/>
            <ac:spMk id="11" creationId="{A7C384FA-E652-030C-DFFC-D4DF37F9D182}"/>
          </ac:spMkLst>
        </pc:spChg>
        <pc:spChg chg="mod">
          <ac:chgData name="Sofia Chandrou" userId="86c269b9-e382-4bf7-ac68-57feb9f581a2" providerId="ADAL" clId="{0B991605-9045-40BD-8D2C-F24EFFA738E0}" dt="2026-03-05T13:17:01.946" v="4189" actId="1076"/>
          <ac:spMkLst>
            <pc:docMk/>
            <pc:sldMk cId="1818456123" sldId="2141410959"/>
            <ac:spMk id="12" creationId="{95834343-630F-CF8C-A0FB-E1CF3CB1B7BA}"/>
          </ac:spMkLst>
        </pc:spChg>
        <pc:spChg chg="add del mod modVis">
          <ac:chgData name="Sofia Chandrou" userId="86c269b9-e382-4bf7-ac68-57feb9f581a2" providerId="ADAL" clId="{0B991605-9045-40BD-8D2C-F24EFFA738E0}" dt="2026-03-05T12:49:39.234" v="3976"/>
          <ac:spMkLst>
            <pc:docMk/>
            <pc:sldMk cId="1818456123" sldId="2141410959"/>
            <ac:spMk id="12" creationId="{CCBEE6B1-EEB0-9E54-F7F9-79402522A696}"/>
          </ac:spMkLst>
        </pc:spChg>
        <pc:spChg chg="add del mod modVis">
          <ac:chgData name="Sofia Chandrou" userId="86c269b9-e382-4bf7-ac68-57feb9f581a2" providerId="ADAL" clId="{0B991605-9045-40BD-8D2C-F24EFFA738E0}" dt="2026-03-05T12:49:40.165" v="4002"/>
          <ac:spMkLst>
            <pc:docMk/>
            <pc:sldMk cId="1818456123" sldId="2141410959"/>
            <ac:spMk id="14" creationId="{57B1FDE3-4E8B-756C-65FC-DA30DC042E50}"/>
          </ac:spMkLst>
        </pc:spChg>
        <pc:spChg chg="mod">
          <ac:chgData name="Sofia Chandrou" userId="86c269b9-e382-4bf7-ac68-57feb9f581a2" providerId="ADAL" clId="{0B991605-9045-40BD-8D2C-F24EFFA738E0}" dt="2026-03-05T13:17:01.946" v="4189" actId="1076"/>
          <ac:spMkLst>
            <pc:docMk/>
            <pc:sldMk cId="1818456123" sldId="2141410959"/>
            <ac:spMk id="14" creationId="{59AC822C-A53B-70C8-AFC1-2CF41739E313}"/>
          </ac:spMkLst>
        </pc:spChg>
        <pc:spChg chg="mod">
          <ac:chgData name="Sofia Chandrou" userId="86c269b9-e382-4bf7-ac68-57feb9f581a2" providerId="ADAL" clId="{0B991605-9045-40BD-8D2C-F24EFFA738E0}" dt="2026-03-06T14:43:05.987" v="10817" actId="14100"/>
          <ac:spMkLst>
            <pc:docMk/>
            <pc:sldMk cId="1818456123" sldId="2141410959"/>
            <ac:spMk id="16" creationId="{99480980-5C30-4EA2-A573-55DD0A1A2BE8}"/>
          </ac:spMkLst>
        </pc:spChg>
        <pc:spChg chg="add del mod modVis">
          <ac:chgData name="Sofia Chandrou" userId="86c269b9-e382-4bf7-ac68-57feb9f581a2" providerId="ADAL" clId="{0B991605-9045-40BD-8D2C-F24EFFA738E0}" dt="2026-03-05T12:49:43.282" v="4039"/>
          <ac:spMkLst>
            <pc:docMk/>
            <pc:sldMk cId="1818456123" sldId="2141410959"/>
            <ac:spMk id="17" creationId="{5152089B-9247-A930-4081-6E56084B8F87}"/>
          </ac:spMkLst>
        </pc:spChg>
        <pc:spChg chg="add del mod">
          <ac:chgData name="Sofia Chandrou" userId="86c269b9-e382-4bf7-ac68-57feb9f581a2" providerId="ADAL" clId="{0B991605-9045-40BD-8D2C-F24EFFA738E0}" dt="2026-03-06T14:00:22.132" v="10633" actId="21"/>
          <ac:spMkLst>
            <pc:docMk/>
            <pc:sldMk cId="1818456123" sldId="2141410959"/>
            <ac:spMk id="17" creationId="{79F4EE3B-EF6B-6139-89C5-71A4354370D3}"/>
          </ac:spMkLst>
        </pc:spChg>
        <pc:spChg chg="add del mod modVis">
          <ac:chgData name="Sofia Chandrou" userId="86c269b9-e382-4bf7-ac68-57feb9f581a2" providerId="ADAL" clId="{0B991605-9045-40BD-8D2C-F24EFFA738E0}" dt="2026-03-05T12:49:45.210" v="4069"/>
          <ac:spMkLst>
            <pc:docMk/>
            <pc:sldMk cId="1818456123" sldId="2141410959"/>
            <ac:spMk id="18" creationId="{E39D2EDA-27D8-8E71-FE24-363764A2ECC5}"/>
          </ac:spMkLst>
        </pc:spChg>
        <pc:spChg chg="mod">
          <ac:chgData name="Sofia Chandrou" userId="86c269b9-e382-4bf7-ac68-57feb9f581a2" providerId="ADAL" clId="{0B991605-9045-40BD-8D2C-F24EFFA738E0}" dt="2026-03-05T12:41:00.656" v="3821" actId="12"/>
          <ac:spMkLst>
            <pc:docMk/>
            <pc:sldMk cId="1818456123" sldId="2141410959"/>
            <ac:spMk id="19" creationId="{A9C4299B-180A-413B-8899-45D31D012ED4}"/>
          </ac:spMkLst>
        </pc:spChg>
        <pc:spChg chg="add del mod modVis">
          <ac:chgData name="Sofia Chandrou" userId="86c269b9-e382-4bf7-ac68-57feb9f581a2" providerId="ADAL" clId="{0B991605-9045-40BD-8D2C-F24EFFA738E0}" dt="2026-03-05T12:49:47.502" v="4098"/>
          <ac:spMkLst>
            <pc:docMk/>
            <pc:sldMk cId="1818456123" sldId="2141410959"/>
            <ac:spMk id="20" creationId="{060DA476-8372-92CB-1023-1A98CDFFFA21}"/>
          </ac:spMkLst>
        </pc:spChg>
        <pc:spChg chg="mod">
          <ac:chgData name="Sofia Chandrou" userId="86c269b9-e382-4bf7-ac68-57feb9f581a2" providerId="ADAL" clId="{0B991605-9045-40BD-8D2C-F24EFFA738E0}" dt="2026-03-05T13:20:32.733" v="4215" actId="14100"/>
          <ac:spMkLst>
            <pc:docMk/>
            <pc:sldMk cId="1818456123" sldId="2141410959"/>
            <ac:spMk id="20" creationId="{EB69433C-2318-7B36-4AF4-D9942E3C12C1}"/>
          </ac:spMkLst>
        </pc:spChg>
        <pc:spChg chg="add del mod modVis">
          <ac:chgData name="Sofia Chandrou" userId="86c269b9-e382-4bf7-ac68-57feb9f581a2" providerId="ADAL" clId="{0B991605-9045-40BD-8D2C-F24EFFA738E0}" dt="2026-03-05T12:49:51.261" v="4123"/>
          <ac:spMkLst>
            <pc:docMk/>
            <pc:sldMk cId="1818456123" sldId="2141410959"/>
            <ac:spMk id="21" creationId="{6BC22398-135B-3996-1B5E-5742AA71D846}"/>
          </ac:spMkLst>
        </pc:spChg>
        <pc:spChg chg="del mod">
          <ac:chgData name="Sofia Chandrou" userId="86c269b9-e382-4bf7-ac68-57feb9f581a2" providerId="ADAL" clId="{0B991605-9045-40BD-8D2C-F24EFFA738E0}" dt="2026-03-05T13:35:07.300" v="4271" actId="478"/>
          <ac:spMkLst>
            <pc:docMk/>
            <pc:sldMk cId="1818456123" sldId="2141410959"/>
            <ac:spMk id="22" creationId="{B62919C7-935A-40CA-90CF-1CFDEF046848}"/>
          </ac:spMkLst>
        </pc:spChg>
        <pc:spChg chg="add del mod modVis">
          <ac:chgData name="Sofia Chandrou" userId="86c269b9-e382-4bf7-ac68-57feb9f581a2" providerId="ADAL" clId="{0B991605-9045-40BD-8D2C-F24EFFA738E0}" dt="2026-03-06T12:51:53.171" v="9641"/>
          <ac:spMkLst>
            <pc:docMk/>
            <pc:sldMk cId="1818456123" sldId="2141410959"/>
            <ac:spMk id="22" creationId="{B780ED9E-49D5-7831-EA01-C08823C8E1B5}"/>
          </ac:spMkLst>
        </pc:spChg>
        <pc:spChg chg="add del mod modVis">
          <ac:chgData name="Sofia Chandrou" userId="86c269b9-e382-4bf7-ac68-57feb9f581a2" providerId="ADAL" clId="{0B991605-9045-40BD-8D2C-F24EFFA738E0}" dt="2026-03-05T12:50:05.602" v="4148"/>
          <ac:spMkLst>
            <pc:docMk/>
            <pc:sldMk cId="1818456123" sldId="2141410959"/>
            <ac:spMk id="23" creationId="{13FFCD47-A457-3726-7EB1-E5AEE4CC38CD}"/>
          </ac:spMkLst>
        </pc:spChg>
        <pc:spChg chg="mod">
          <ac:chgData name="Sofia Chandrou" userId="86c269b9-e382-4bf7-ac68-57feb9f581a2" providerId="ADAL" clId="{0B991605-9045-40BD-8D2C-F24EFFA738E0}" dt="2026-03-05T13:20:32.733" v="4215" actId="14100"/>
          <ac:spMkLst>
            <pc:docMk/>
            <pc:sldMk cId="1818456123" sldId="2141410959"/>
            <ac:spMk id="23" creationId="{1D8C9EA2-715F-3F78-624E-8F9A73CFE699}"/>
          </ac:spMkLst>
        </pc:spChg>
        <pc:spChg chg="mod">
          <ac:chgData name="Sofia Chandrou" userId="86c269b9-e382-4bf7-ac68-57feb9f581a2" providerId="ADAL" clId="{0B991605-9045-40BD-8D2C-F24EFFA738E0}" dt="2026-03-06T14:42:46.265" v="10816" actId="948"/>
          <ac:spMkLst>
            <pc:docMk/>
            <pc:sldMk cId="1818456123" sldId="2141410959"/>
            <ac:spMk id="25" creationId="{8948DC9E-CA7B-4D63-BDA4-D853348F3E6C}"/>
          </ac:spMkLst>
        </pc:spChg>
        <pc:spChg chg="mod">
          <ac:chgData name="Sofia Chandrou" userId="86c269b9-e382-4bf7-ac68-57feb9f581a2" providerId="ADAL" clId="{0B991605-9045-40BD-8D2C-F24EFFA738E0}" dt="2026-03-05T12:50:40.384" v="4151"/>
          <ac:spMkLst>
            <pc:docMk/>
            <pc:sldMk cId="1818456123" sldId="2141410959"/>
            <ac:spMk id="26" creationId="{37408610-7E4F-C7A3-12B2-2E037823AF01}"/>
          </ac:spMkLst>
        </pc:spChg>
        <pc:spChg chg="mod">
          <ac:chgData name="Sofia Chandrou" userId="86c269b9-e382-4bf7-ac68-57feb9f581a2" providerId="ADAL" clId="{0B991605-9045-40BD-8D2C-F24EFFA738E0}" dt="2026-03-05T12:50:40.384" v="4151"/>
          <ac:spMkLst>
            <pc:docMk/>
            <pc:sldMk cId="1818456123" sldId="2141410959"/>
            <ac:spMk id="27" creationId="{77AA6476-7B3D-37D8-BC70-062985455DD1}"/>
          </ac:spMkLst>
        </pc:spChg>
        <pc:spChg chg="mod">
          <ac:chgData name="Sofia Chandrou" userId="86c269b9-e382-4bf7-ac68-57feb9f581a2" providerId="ADAL" clId="{0B991605-9045-40BD-8D2C-F24EFFA738E0}" dt="2026-03-06T14:00:07.460" v="10627" actId="21"/>
          <ac:spMkLst>
            <pc:docMk/>
            <pc:sldMk cId="1818456123" sldId="2141410959"/>
            <ac:spMk id="28" creationId="{8B02EF31-65DB-4DEF-BE2C-8385FC7F7F3A}"/>
          </ac:spMkLst>
        </pc:spChg>
        <pc:spChg chg="mod">
          <ac:chgData name="Sofia Chandrou" userId="86c269b9-e382-4bf7-ac68-57feb9f581a2" providerId="ADAL" clId="{0B991605-9045-40BD-8D2C-F24EFFA738E0}" dt="2026-03-05T12:50:40.384" v="4151"/>
          <ac:spMkLst>
            <pc:docMk/>
            <pc:sldMk cId="1818456123" sldId="2141410959"/>
            <ac:spMk id="29" creationId="{80990525-2D0B-347B-09B3-017933B2D31E}"/>
          </ac:spMkLst>
        </pc:spChg>
        <pc:spChg chg="mod">
          <ac:chgData name="Sofia Chandrou" userId="86c269b9-e382-4bf7-ac68-57feb9f581a2" providerId="ADAL" clId="{0B991605-9045-40BD-8D2C-F24EFFA738E0}" dt="2026-03-05T12:50:40.384" v="4151"/>
          <ac:spMkLst>
            <pc:docMk/>
            <pc:sldMk cId="1818456123" sldId="2141410959"/>
            <ac:spMk id="30" creationId="{E25D59D5-F863-6A95-C809-987B947C6B6A}"/>
          </ac:spMkLst>
        </pc:spChg>
        <pc:spChg chg="mod">
          <ac:chgData name="Sofia Chandrou" userId="86c269b9-e382-4bf7-ac68-57feb9f581a2" providerId="ADAL" clId="{0B991605-9045-40BD-8D2C-F24EFFA738E0}" dt="2026-03-06T14:42:41.281" v="10814" actId="948"/>
          <ac:spMkLst>
            <pc:docMk/>
            <pc:sldMk cId="1818456123" sldId="2141410959"/>
            <ac:spMk id="31" creationId="{329C34AE-FCFB-49EF-87F9-F5FE70FBA33C}"/>
          </ac:spMkLst>
        </pc:spChg>
        <pc:spChg chg="mod">
          <ac:chgData name="Sofia Chandrou" userId="86c269b9-e382-4bf7-ac68-57feb9f581a2" providerId="ADAL" clId="{0B991605-9045-40BD-8D2C-F24EFFA738E0}" dt="2026-03-05T12:50:40.384" v="4151"/>
          <ac:spMkLst>
            <pc:docMk/>
            <pc:sldMk cId="1818456123" sldId="2141410959"/>
            <ac:spMk id="32" creationId="{6860EDA5-751A-4A09-BCC5-116A31A0B7FA}"/>
          </ac:spMkLst>
        </pc:spChg>
        <pc:spChg chg="mod">
          <ac:chgData name="Sofia Chandrou" userId="86c269b9-e382-4bf7-ac68-57feb9f581a2" providerId="ADAL" clId="{0B991605-9045-40BD-8D2C-F24EFFA738E0}" dt="2026-03-05T12:50:40.384" v="4151"/>
          <ac:spMkLst>
            <pc:docMk/>
            <pc:sldMk cId="1818456123" sldId="2141410959"/>
            <ac:spMk id="33" creationId="{A7B3D03F-0D51-249C-AF90-FD09BF8FAEFC}"/>
          </ac:spMkLst>
        </pc:spChg>
        <pc:spChg chg="mod">
          <ac:chgData name="Sofia Chandrou" userId="86c269b9-e382-4bf7-ac68-57feb9f581a2" providerId="ADAL" clId="{0B991605-9045-40BD-8D2C-F24EFFA738E0}" dt="2026-03-05T13:20:32.733" v="4215" actId="14100"/>
          <ac:spMkLst>
            <pc:docMk/>
            <pc:sldMk cId="1818456123" sldId="2141410959"/>
            <ac:spMk id="35" creationId="{9DDAD787-AA33-D490-9575-BAEFDE2088FA}"/>
          </ac:spMkLst>
        </pc:spChg>
        <pc:spChg chg="mod">
          <ac:chgData name="Sofia Chandrou" userId="86c269b9-e382-4bf7-ac68-57feb9f581a2" providerId="ADAL" clId="{0B991605-9045-40BD-8D2C-F24EFFA738E0}" dt="2026-03-05T13:20:32.733" v="4215" actId="14100"/>
          <ac:spMkLst>
            <pc:docMk/>
            <pc:sldMk cId="1818456123" sldId="2141410959"/>
            <ac:spMk id="36" creationId="{BD6E339F-08AB-D8F8-377F-D2B0E87D273F}"/>
          </ac:spMkLst>
        </pc:spChg>
        <pc:spChg chg="mod">
          <ac:chgData name="Sofia Chandrou" userId="86c269b9-e382-4bf7-ac68-57feb9f581a2" providerId="ADAL" clId="{0B991605-9045-40BD-8D2C-F24EFFA738E0}" dt="2026-03-05T13:20:32.733" v="4215" actId="14100"/>
          <ac:spMkLst>
            <pc:docMk/>
            <pc:sldMk cId="1818456123" sldId="2141410959"/>
            <ac:spMk id="37" creationId="{3BFB1881-CBEA-E975-BC17-764DA6063B7A}"/>
          </ac:spMkLst>
        </pc:spChg>
        <pc:spChg chg="mod">
          <ac:chgData name="Sofia Chandrou" userId="86c269b9-e382-4bf7-ac68-57feb9f581a2" providerId="ADAL" clId="{0B991605-9045-40BD-8D2C-F24EFFA738E0}" dt="2026-03-05T13:20:32.733" v="4215" actId="14100"/>
          <ac:spMkLst>
            <pc:docMk/>
            <pc:sldMk cId="1818456123" sldId="2141410959"/>
            <ac:spMk id="38" creationId="{8B190E22-AF64-7436-B49C-1EDD0E52C506}"/>
          </ac:spMkLst>
        </pc:spChg>
        <pc:spChg chg="mod">
          <ac:chgData name="Sofia Chandrou" userId="86c269b9-e382-4bf7-ac68-57feb9f581a2" providerId="ADAL" clId="{0B991605-9045-40BD-8D2C-F24EFFA738E0}" dt="2026-03-05T13:20:32.733" v="4215" actId="14100"/>
          <ac:spMkLst>
            <pc:docMk/>
            <pc:sldMk cId="1818456123" sldId="2141410959"/>
            <ac:spMk id="39" creationId="{7FB30CFC-513D-4E87-E4DC-5C04CA86679E}"/>
          </ac:spMkLst>
        </pc:spChg>
        <pc:spChg chg="mod">
          <ac:chgData name="Sofia Chandrou" userId="86c269b9-e382-4bf7-ac68-57feb9f581a2" providerId="ADAL" clId="{0B991605-9045-40BD-8D2C-F24EFFA738E0}" dt="2026-03-05T13:20:32.733" v="4215" actId="14100"/>
          <ac:spMkLst>
            <pc:docMk/>
            <pc:sldMk cId="1818456123" sldId="2141410959"/>
            <ac:spMk id="40" creationId="{3EBD545A-BE4F-4FF8-E963-F528E6ACFE8B}"/>
          </ac:spMkLst>
        </pc:spChg>
        <pc:spChg chg="mod">
          <ac:chgData name="Sofia Chandrou" userId="86c269b9-e382-4bf7-ac68-57feb9f581a2" providerId="ADAL" clId="{0B991605-9045-40BD-8D2C-F24EFFA738E0}" dt="2026-03-05T13:20:32.733" v="4215" actId="14100"/>
          <ac:spMkLst>
            <pc:docMk/>
            <pc:sldMk cId="1818456123" sldId="2141410959"/>
            <ac:spMk id="41" creationId="{4A2343EC-50F5-058E-E9DF-B4E08F3E249E}"/>
          </ac:spMkLst>
        </pc:spChg>
        <pc:spChg chg="mod">
          <ac:chgData name="Sofia Chandrou" userId="86c269b9-e382-4bf7-ac68-57feb9f581a2" providerId="ADAL" clId="{0B991605-9045-40BD-8D2C-F24EFFA738E0}" dt="2026-03-05T13:20:32.733" v="4215" actId="14100"/>
          <ac:spMkLst>
            <pc:docMk/>
            <pc:sldMk cId="1818456123" sldId="2141410959"/>
            <ac:spMk id="43" creationId="{5E4C186B-DE04-40CC-A912-D2F4C0BEBDBC}"/>
          </ac:spMkLst>
        </pc:spChg>
        <pc:spChg chg="add mod">
          <ac:chgData name="Sofia Chandrou" userId="86c269b9-e382-4bf7-ac68-57feb9f581a2" providerId="ADAL" clId="{0B991605-9045-40BD-8D2C-F24EFFA738E0}" dt="2026-03-06T14:42:29.993" v="10810" actId="948"/>
          <ac:spMkLst>
            <pc:docMk/>
            <pc:sldMk cId="1818456123" sldId="2141410959"/>
            <ac:spMk id="44" creationId="{DD6B3A3C-F411-420F-C0A8-3659597770E7}"/>
          </ac:spMkLst>
        </pc:spChg>
        <pc:spChg chg="mod">
          <ac:chgData name="Sofia Chandrou" userId="86c269b9-e382-4bf7-ac68-57feb9f581a2" providerId="ADAL" clId="{0B991605-9045-40BD-8D2C-F24EFFA738E0}" dt="2026-03-05T12:50:40.384" v="4151"/>
          <ac:spMkLst>
            <pc:docMk/>
            <pc:sldMk cId="1818456123" sldId="2141410959"/>
            <ac:spMk id="45" creationId="{63D9E690-EBA1-7775-E18F-19438B530970}"/>
          </ac:spMkLst>
        </pc:spChg>
        <pc:spChg chg="mod">
          <ac:chgData name="Sofia Chandrou" userId="86c269b9-e382-4bf7-ac68-57feb9f581a2" providerId="ADAL" clId="{0B991605-9045-40BD-8D2C-F24EFFA738E0}" dt="2026-03-05T12:50:40.384" v="4151"/>
          <ac:spMkLst>
            <pc:docMk/>
            <pc:sldMk cId="1818456123" sldId="2141410959"/>
            <ac:spMk id="46" creationId="{4A073720-AA12-1683-C2D3-B5A68320BFF8}"/>
          </ac:spMkLst>
        </pc:spChg>
        <pc:spChg chg="mod">
          <ac:chgData name="Sofia Chandrou" userId="86c269b9-e382-4bf7-ac68-57feb9f581a2" providerId="ADAL" clId="{0B991605-9045-40BD-8D2C-F24EFFA738E0}" dt="2026-03-05T12:51:02.529" v="4155" actId="208"/>
          <ac:spMkLst>
            <pc:docMk/>
            <pc:sldMk cId="1818456123" sldId="2141410959"/>
            <ac:spMk id="47" creationId="{B7F0DF02-2CF1-08F1-0D43-1FB6938041E2}"/>
          </ac:spMkLst>
        </pc:spChg>
        <pc:spChg chg="add mod">
          <ac:chgData name="Sofia Chandrou" userId="86c269b9-e382-4bf7-ac68-57feb9f581a2" providerId="ADAL" clId="{0B991605-9045-40BD-8D2C-F24EFFA738E0}" dt="2026-03-05T13:24:44.615" v="4218" actId="207"/>
          <ac:spMkLst>
            <pc:docMk/>
            <pc:sldMk cId="1818456123" sldId="2141410959"/>
            <ac:spMk id="48" creationId="{7FFAD079-723D-CD7A-2C41-9221D4E7D83F}"/>
          </ac:spMkLst>
        </pc:spChg>
        <pc:spChg chg="mod">
          <ac:chgData name="Sofia Chandrou" userId="86c269b9-e382-4bf7-ac68-57feb9f581a2" providerId="ADAL" clId="{0B991605-9045-40BD-8D2C-F24EFFA738E0}" dt="2026-03-05T12:53:49.692" v="4164" actId="208"/>
          <ac:spMkLst>
            <pc:docMk/>
            <pc:sldMk cId="1818456123" sldId="2141410959"/>
            <ac:spMk id="50" creationId="{DC6F2EF6-00A4-CBE5-A2C8-0E5F1BD30680}"/>
          </ac:spMkLst>
        </pc:spChg>
        <pc:spChg chg="mod">
          <ac:chgData name="Sofia Chandrou" userId="86c269b9-e382-4bf7-ac68-57feb9f581a2" providerId="ADAL" clId="{0B991605-9045-40BD-8D2C-F24EFFA738E0}" dt="2026-03-05T12:53:49.692" v="4164" actId="208"/>
          <ac:spMkLst>
            <pc:docMk/>
            <pc:sldMk cId="1818456123" sldId="2141410959"/>
            <ac:spMk id="51" creationId="{BEF5D6FE-43A5-959E-B842-56B0A963F728}"/>
          </ac:spMkLst>
        </pc:spChg>
        <pc:spChg chg="mod">
          <ac:chgData name="Sofia Chandrou" userId="86c269b9-e382-4bf7-ac68-57feb9f581a2" providerId="ADAL" clId="{0B991605-9045-40BD-8D2C-F24EFFA738E0}" dt="2026-03-05T12:53:49.692" v="4164" actId="208"/>
          <ac:spMkLst>
            <pc:docMk/>
            <pc:sldMk cId="1818456123" sldId="2141410959"/>
            <ac:spMk id="53" creationId="{58F22EEC-03F6-5CF8-19A0-C6D03C79C422}"/>
          </ac:spMkLst>
        </pc:spChg>
        <pc:spChg chg="mod">
          <ac:chgData name="Sofia Chandrou" userId="86c269b9-e382-4bf7-ac68-57feb9f581a2" providerId="ADAL" clId="{0B991605-9045-40BD-8D2C-F24EFFA738E0}" dt="2026-03-05T12:53:49.692" v="4164" actId="208"/>
          <ac:spMkLst>
            <pc:docMk/>
            <pc:sldMk cId="1818456123" sldId="2141410959"/>
            <ac:spMk id="54" creationId="{B2272FCA-C85F-6D78-F925-113AAB21F9AC}"/>
          </ac:spMkLst>
        </pc:spChg>
        <pc:spChg chg="mod">
          <ac:chgData name="Sofia Chandrou" userId="86c269b9-e382-4bf7-ac68-57feb9f581a2" providerId="ADAL" clId="{0B991605-9045-40BD-8D2C-F24EFFA738E0}" dt="2026-03-05T12:53:49.692" v="4164" actId="208"/>
          <ac:spMkLst>
            <pc:docMk/>
            <pc:sldMk cId="1818456123" sldId="2141410959"/>
            <ac:spMk id="55" creationId="{63152EED-A40E-DC20-0FC5-8F98AE7B80D3}"/>
          </ac:spMkLst>
        </pc:spChg>
        <pc:spChg chg="mod">
          <ac:chgData name="Sofia Chandrou" userId="86c269b9-e382-4bf7-ac68-57feb9f581a2" providerId="ADAL" clId="{0B991605-9045-40BD-8D2C-F24EFFA738E0}" dt="2026-03-05T12:53:49.692" v="4164" actId="208"/>
          <ac:spMkLst>
            <pc:docMk/>
            <pc:sldMk cId="1818456123" sldId="2141410959"/>
            <ac:spMk id="56" creationId="{0EFA0F3E-4682-DF7F-4E5D-8CFA623579AE}"/>
          </ac:spMkLst>
        </pc:spChg>
        <pc:spChg chg="add mod">
          <ac:chgData name="Sofia Chandrou" userId="86c269b9-e382-4bf7-ac68-57feb9f581a2" providerId="ADAL" clId="{0B991605-9045-40BD-8D2C-F24EFFA738E0}" dt="2026-03-06T14:00:31.720" v="10635" actId="1076"/>
          <ac:spMkLst>
            <pc:docMk/>
            <pc:sldMk cId="1818456123" sldId="2141410959"/>
            <ac:spMk id="57" creationId="{79F4EE3B-EF6B-6139-89C5-71A4354370D3}"/>
          </ac:spMkLst>
        </pc:spChg>
        <pc:spChg chg="mod">
          <ac:chgData name="Sofia Chandrou" userId="86c269b9-e382-4bf7-ac68-57feb9f581a2" providerId="ADAL" clId="{0B991605-9045-40BD-8D2C-F24EFFA738E0}" dt="2026-03-05T12:53:49.692" v="4164" actId="208"/>
          <ac:spMkLst>
            <pc:docMk/>
            <pc:sldMk cId="1818456123" sldId="2141410959"/>
            <ac:spMk id="63" creationId="{E0228AC3-90C5-09A8-5142-C71C0A1BAD24}"/>
          </ac:spMkLst>
        </pc:spChg>
        <pc:spChg chg="mod">
          <ac:chgData name="Sofia Chandrou" userId="86c269b9-e382-4bf7-ac68-57feb9f581a2" providerId="ADAL" clId="{0B991605-9045-40BD-8D2C-F24EFFA738E0}" dt="2026-03-05T12:53:49.692" v="4164" actId="208"/>
          <ac:spMkLst>
            <pc:docMk/>
            <pc:sldMk cId="1818456123" sldId="2141410959"/>
            <ac:spMk id="64" creationId="{F7EF49CD-ABBC-735E-37C2-21E6FAE8BADB}"/>
          </ac:spMkLst>
        </pc:spChg>
        <pc:spChg chg="mod">
          <ac:chgData name="Sofia Chandrou" userId="86c269b9-e382-4bf7-ac68-57feb9f581a2" providerId="ADAL" clId="{0B991605-9045-40BD-8D2C-F24EFFA738E0}" dt="2026-03-05T13:41:07.703" v="4326" actId="208"/>
          <ac:spMkLst>
            <pc:docMk/>
            <pc:sldMk cId="1818456123" sldId="2141410959"/>
            <ac:spMk id="65" creationId="{510FD2BF-EE0E-4A28-94FE-1137DF8C92A2}"/>
          </ac:spMkLst>
        </pc:spChg>
        <pc:spChg chg="mod">
          <ac:chgData name="Sofia Chandrou" userId="86c269b9-e382-4bf7-ac68-57feb9f581a2" providerId="ADAL" clId="{0B991605-9045-40BD-8D2C-F24EFFA738E0}" dt="2026-03-05T13:41:07.703" v="4326" actId="208"/>
          <ac:spMkLst>
            <pc:docMk/>
            <pc:sldMk cId="1818456123" sldId="2141410959"/>
            <ac:spMk id="66" creationId="{7AE0AE1F-5487-4F26-A7E0-AA3B07EC96A9}"/>
          </ac:spMkLst>
        </pc:spChg>
        <pc:spChg chg="mod">
          <ac:chgData name="Sofia Chandrou" userId="86c269b9-e382-4bf7-ac68-57feb9f581a2" providerId="ADAL" clId="{0B991605-9045-40BD-8D2C-F24EFFA738E0}" dt="2026-03-05T13:41:07.703" v="4326" actId="208"/>
          <ac:spMkLst>
            <pc:docMk/>
            <pc:sldMk cId="1818456123" sldId="2141410959"/>
            <ac:spMk id="67" creationId="{EA255A50-2431-49AA-9CD2-547A2A42E898}"/>
          </ac:spMkLst>
        </pc:spChg>
        <pc:spChg chg="mod">
          <ac:chgData name="Sofia Chandrou" userId="86c269b9-e382-4bf7-ac68-57feb9f581a2" providerId="ADAL" clId="{0B991605-9045-40BD-8D2C-F24EFFA738E0}" dt="2026-03-06T13:59:57.113" v="10625"/>
          <ac:spMkLst>
            <pc:docMk/>
            <pc:sldMk cId="1818456123" sldId="2141410959"/>
            <ac:spMk id="68" creationId="{F7D96FC2-D61A-499F-AA25-1E46745BEAAC}"/>
          </ac:spMkLst>
        </pc:spChg>
        <pc:spChg chg="mod">
          <ac:chgData name="Sofia Chandrou" userId="86c269b9-e382-4bf7-ac68-57feb9f581a2" providerId="ADAL" clId="{0B991605-9045-40BD-8D2C-F24EFFA738E0}" dt="2026-03-06T13:59:51.336" v="10624" actId="21"/>
          <ac:spMkLst>
            <pc:docMk/>
            <pc:sldMk cId="1818456123" sldId="2141410959"/>
            <ac:spMk id="69" creationId="{7F024EBC-EA19-4A2A-98C1-7EFEA0F6326D}"/>
          </ac:spMkLst>
        </pc:spChg>
        <pc:spChg chg="mod">
          <ac:chgData name="Sofia Chandrou" userId="86c269b9-e382-4bf7-ac68-57feb9f581a2" providerId="ADAL" clId="{0B991605-9045-40BD-8D2C-F24EFFA738E0}" dt="2026-03-05T13:41:07.703" v="4326" actId="208"/>
          <ac:spMkLst>
            <pc:docMk/>
            <pc:sldMk cId="1818456123" sldId="2141410959"/>
            <ac:spMk id="70" creationId="{18221944-5458-4B38-80A0-AF70666A7EF9}"/>
          </ac:spMkLst>
        </pc:spChg>
        <pc:spChg chg="del">
          <ac:chgData name="Sofia Chandrou" userId="86c269b9-e382-4bf7-ac68-57feb9f581a2" providerId="ADAL" clId="{0B991605-9045-40BD-8D2C-F24EFFA738E0}" dt="2026-03-05T12:27:20.885" v="3739" actId="478"/>
          <ac:spMkLst>
            <pc:docMk/>
            <pc:sldMk cId="1818456123" sldId="2141410959"/>
            <ac:spMk id="71" creationId="{3D13966A-78AE-466F-82F9-CBA6482D3211}"/>
          </ac:spMkLst>
        </pc:spChg>
        <pc:spChg chg="del">
          <ac:chgData name="Sofia Chandrou" userId="86c269b9-e382-4bf7-ac68-57feb9f581a2" providerId="ADAL" clId="{0B991605-9045-40BD-8D2C-F24EFFA738E0}" dt="2026-03-05T12:31:18.398" v="3793" actId="478"/>
          <ac:spMkLst>
            <pc:docMk/>
            <pc:sldMk cId="1818456123" sldId="2141410959"/>
            <ac:spMk id="72" creationId="{127B7D86-E163-4143-A409-631685153CC1}"/>
          </ac:spMkLst>
        </pc:spChg>
        <pc:spChg chg="mod">
          <ac:chgData name="Sofia Chandrou" userId="86c269b9-e382-4bf7-ac68-57feb9f581a2" providerId="ADAL" clId="{0B991605-9045-40BD-8D2C-F24EFFA738E0}" dt="2026-03-05T12:53:49.692" v="4164" actId="208"/>
          <ac:spMkLst>
            <pc:docMk/>
            <pc:sldMk cId="1818456123" sldId="2141410959"/>
            <ac:spMk id="104" creationId="{49C85C87-649C-D74F-BBB8-2D61DEB044E9}"/>
          </ac:spMkLst>
        </pc:spChg>
        <pc:spChg chg="mod">
          <ac:chgData name="Sofia Chandrou" userId="86c269b9-e382-4bf7-ac68-57feb9f581a2" providerId="ADAL" clId="{0B991605-9045-40BD-8D2C-F24EFFA738E0}" dt="2026-03-05T12:53:49.692" v="4164" actId="208"/>
          <ac:spMkLst>
            <pc:docMk/>
            <pc:sldMk cId="1818456123" sldId="2141410959"/>
            <ac:spMk id="105" creationId="{396808ED-A5A3-BE90-B019-833672B24BC8}"/>
          </ac:spMkLst>
        </pc:spChg>
        <pc:grpChg chg="add del mod">
          <ac:chgData name="Sofia Chandrou" userId="86c269b9-e382-4bf7-ac68-57feb9f581a2" providerId="ADAL" clId="{0B991605-9045-40BD-8D2C-F24EFFA738E0}" dt="2026-03-06T14:00:19.708" v="10632" actId="478"/>
          <ac:grpSpMkLst>
            <pc:docMk/>
            <pc:sldMk cId="1818456123" sldId="2141410959"/>
            <ac:grpSpMk id="3" creationId="{A56778EC-9101-FA92-70D8-4427E8DEF0DD}"/>
          </ac:grpSpMkLst>
        </pc:grpChg>
        <pc:grpChg chg="add mod">
          <ac:chgData name="Sofia Chandrou" userId="86c269b9-e382-4bf7-ac68-57feb9f581a2" providerId="ADAL" clId="{0B991605-9045-40BD-8D2C-F24EFFA738E0}" dt="2026-03-05T13:17:01.946" v="4189" actId="1076"/>
          <ac:grpSpMkLst>
            <pc:docMk/>
            <pc:sldMk cId="1818456123" sldId="2141410959"/>
            <ac:grpSpMk id="9" creationId="{4033296D-54BC-3400-AC60-5ED0E0EC7D73}"/>
          </ac:grpSpMkLst>
        </pc:grpChg>
        <pc:grpChg chg="mod">
          <ac:chgData name="Sofia Chandrou" userId="86c269b9-e382-4bf7-ac68-57feb9f581a2" providerId="ADAL" clId="{0B991605-9045-40BD-8D2C-F24EFFA738E0}" dt="2026-03-05T13:20:21.843" v="4212" actId="208"/>
          <ac:grpSpMkLst>
            <pc:docMk/>
            <pc:sldMk cId="1818456123" sldId="2141410959"/>
            <ac:grpSpMk id="18" creationId="{B7E466D2-EC10-D71D-5605-ECA40787F465}"/>
          </ac:grpSpMkLst>
        </pc:grpChg>
        <pc:grpChg chg="add mod">
          <ac:chgData name="Sofia Chandrou" userId="86c269b9-e382-4bf7-ac68-57feb9f581a2" providerId="ADAL" clId="{0B991605-9045-40BD-8D2C-F24EFFA738E0}" dt="2026-03-05T12:50:47.779" v="4153" actId="1076"/>
          <ac:grpSpMkLst>
            <pc:docMk/>
            <pc:sldMk cId="1818456123" sldId="2141410959"/>
            <ac:grpSpMk id="24" creationId="{72F4C388-0DEE-A829-B2B5-2F86840D7C9B}"/>
          </ac:grpSpMkLst>
        </pc:grpChg>
        <pc:grpChg chg="del">
          <ac:chgData name="Sofia Chandrou" userId="86c269b9-e382-4bf7-ac68-57feb9f581a2" providerId="ADAL" clId="{0B991605-9045-40BD-8D2C-F24EFFA738E0}" dt="2026-03-05T12:27:25.262" v="3741" actId="478"/>
          <ac:grpSpMkLst>
            <pc:docMk/>
            <pc:sldMk cId="1818456123" sldId="2141410959"/>
            <ac:grpSpMk id="34" creationId="{0970D28C-E397-4BEB-B7B1-FF25A82AC20A}"/>
          </ac:grpSpMkLst>
        </pc:grpChg>
        <pc:grpChg chg="mod">
          <ac:chgData name="Sofia Chandrou" userId="86c269b9-e382-4bf7-ac68-57feb9f581a2" providerId="ADAL" clId="{0B991605-9045-40BD-8D2C-F24EFFA738E0}" dt="2026-03-05T12:53:46.384" v="4163" actId="1076"/>
          <ac:grpSpMkLst>
            <pc:docMk/>
            <pc:sldMk cId="1818456123" sldId="2141410959"/>
            <ac:grpSpMk id="49" creationId="{865B9BB8-590C-211B-51EE-10E7C2483F85}"/>
          </ac:grpSpMkLst>
        </pc:grpChg>
        <pc:grpChg chg="del">
          <ac:chgData name="Sofia Chandrou" userId="86c269b9-e382-4bf7-ac68-57feb9f581a2" providerId="ADAL" clId="{0B991605-9045-40BD-8D2C-F24EFFA738E0}" dt="2026-03-05T12:28:11.511" v="3752" actId="478"/>
          <ac:grpSpMkLst>
            <pc:docMk/>
            <pc:sldMk cId="1818456123" sldId="2141410959"/>
            <ac:grpSpMk id="57" creationId="{8EC1B507-073A-4AB7-88AB-5FC2A660296B}"/>
          </ac:grpSpMkLst>
        </pc:grpChg>
        <pc:grpChg chg="del">
          <ac:chgData name="Sofia Chandrou" userId="86c269b9-e382-4bf7-ac68-57feb9f581a2" providerId="ADAL" clId="{0B991605-9045-40BD-8D2C-F24EFFA738E0}" dt="2026-03-05T12:27:45.123" v="3745" actId="478"/>
          <ac:grpSpMkLst>
            <pc:docMk/>
            <pc:sldMk cId="1818456123" sldId="2141410959"/>
            <ac:grpSpMk id="73" creationId="{B2186354-3C55-48E0-A9CF-60929A6CE922}"/>
          </ac:grpSpMkLst>
        </pc:grpChg>
        <pc:grpChg chg="del">
          <ac:chgData name="Sofia Chandrou" userId="86c269b9-e382-4bf7-ac68-57feb9f581a2" providerId="ADAL" clId="{0B991605-9045-40BD-8D2C-F24EFFA738E0}" dt="2026-03-05T12:27:54.863" v="3748" actId="478"/>
          <ac:grpSpMkLst>
            <pc:docMk/>
            <pc:sldMk cId="1818456123" sldId="2141410959"/>
            <ac:grpSpMk id="83" creationId="{3DC52B27-2EA7-4C51-A898-AEB62BE6AEB4}"/>
          </ac:grpSpMkLst>
        </pc:grpChg>
        <pc:grpChg chg="del">
          <ac:chgData name="Sofia Chandrou" userId="86c269b9-e382-4bf7-ac68-57feb9f581a2" providerId="ADAL" clId="{0B991605-9045-40BD-8D2C-F24EFFA738E0}" dt="2026-03-05T12:28:15.130" v="3754" actId="478"/>
          <ac:grpSpMkLst>
            <pc:docMk/>
            <pc:sldMk cId="1818456123" sldId="2141410959"/>
            <ac:grpSpMk id="91" creationId="{8707CB37-D420-423F-B017-7490E157F69D}"/>
          </ac:grpSpMkLst>
        </pc:grpChg>
        <pc:graphicFrameChg chg="mod">
          <ac:chgData name="Sofia Chandrou" userId="86c269b9-e382-4bf7-ac68-57feb9f581a2" providerId="ADAL" clId="{0B991605-9045-40BD-8D2C-F24EFFA738E0}" dt="2026-03-06T12:51:53.171" v="9643"/>
          <ac:graphicFrameMkLst>
            <pc:docMk/>
            <pc:sldMk cId="1818456123" sldId="2141410959"/>
            <ac:graphicFrameMk id="15" creationId="{836174FD-CA2B-46D5-8A7F-F8F9F3B6A296}"/>
          </ac:graphicFrameMkLst>
        </pc:graphicFrameChg>
      </pc:sldChg>
      <pc:sldChg chg="addSp delSp modSp add mod ord chgLayout">
        <pc:chgData name="Sofia Chandrou" userId="86c269b9-e382-4bf7-ac68-57feb9f581a2" providerId="ADAL" clId="{0B991605-9045-40BD-8D2C-F24EFFA738E0}" dt="2026-03-06T13:32:48.905" v="10474" actId="700"/>
        <pc:sldMkLst>
          <pc:docMk/>
          <pc:sldMk cId="155114744" sldId="2141410960"/>
        </pc:sldMkLst>
        <pc:spChg chg="mod ord">
          <ac:chgData name="Sofia Chandrou" userId="86c269b9-e382-4bf7-ac68-57feb9f581a2" providerId="ADAL" clId="{0B991605-9045-40BD-8D2C-F24EFFA738E0}" dt="2026-03-06T13:32:48.905" v="10474" actId="700"/>
          <ac:spMkLst>
            <pc:docMk/>
            <pc:sldMk cId="155114744" sldId="2141410960"/>
            <ac:spMk id="2" creationId="{7E1C6F50-DDC7-2EDE-4A12-0BBD3AF6A3ED}"/>
          </ac:spMkLst>
        </pc:spChg>
        <pc:spChg chg="add mod">
          <ac:chgData name="Sofia Chandrou" userId="86c269b9-e382-4bf7-ac68-57feb9f581a2" providerId="ADAL" clId="{0B991605-9045-40BD-8D2C-F24EFFA738E0}" dt="2026-03-05T12:24:14.148" v="3670" actId="207"/>
          <ac:spMkLst>
            <pc:docMk/>
            <pc:sldMk cId="155114744" sldId="2141410960"/>
            <ac:spMk id="4" creationId="{02302711-671F-B4AC-8702-7D104120DCA8}"/>
          </ac:spMkLst>
        </pc:spChg>
        <pc:spChg chg="mod ord">
          <ac:chgData name="Sofia Chandrou" userId="86c269b9-e382-4bf7-ac68-57feb9f581a2" providerId="ADAL" clId="{0B991605-9045-40BD-8D2C-F24EFFA738E0}" dt="2026-03-06T13:32:48.905" v="10474" actId="700"/>
          <ac:spMkLst>
            <pc:docMk/>
            <pc:sldMk cId="155114744" sldId="2141410960"/>
            <ac:spMk id="5" creationId="{653EA60E-9559-0D89-F5F8-EE482C9D8490}"/>
          </ac:spMkLst>
        </pc:spChg>
        <pc:spChg chg="add del mod modVis">
          <ac:chgData name="Sofia Chandrou" userId="86c269b9-e382-4bf7-ac68-57feb9f581a2" providerId="ADAL" clId="{0B991605-9045-40BD-8D2C-F24EFFA738E0}" dt="2026-03-06T12:48:45.109" v="9415"/>
          <ac:spMkLst>
            <pc:docMk/>
            <pc:sldMk cId="155114744" sldId="2141410960"/>
            <ac:spMk id="6" creationId="{8B815FFC-8B44-33DC-41B3-25138D9C08F8}"/>
          </ac:spMkLst>
        </pc:spChg>
        <pc:spChg chg="add del">
          <ac:chgData name="Sofia Chandrou" userId="86c269b9-e382-4bf7-ac68-57feb9f581a2" providerId="ADAL" clId="{0B991605-9045-40BD-8D2C-F24EFFA738E0}" dt="2026-03-05T13:45:55.622" v="4334" actId="22"/>
          <ac:spMkLst>
            <pc:docMk/>
            <pc:sldMk cId="155114744" sldId="2141410960"/>
            <ac:spMk id="6" creationId="{9ABF8A91-3428-8562-562D-20EC86297119}"/>
          </ac:spMkLst>
        </pc:spChg>
        <pc:spChg chg="add del mod modVis">
          <ac:chgData name="Sofia Chandrou" userId="86c269b9-e382-4bf7-ac68-57feb9f581a2" providerId="ADAL" clId="{0B991605-9045-40BD-8D2C-F24EFFA738E0}" dt="2026-03-06T12:50:38.073" v="9447"/>
          <ac:spMkLst>
            <pc:docMk/>
            <pc:sldMk cId="155114744" sldId="2141410960"/>
            <ac:spMk id="6" creationId="{EB67BE6A-B4F1-179E-2A29-9C9873B30529}"/>
          </ac:spMkLst>
        </pc:spChg>
        <pc:spChg chg="add del mod modVis">
          <ac:chgData name="Sofia Chandrou" userId="86c269b9-e382-4bf7-ac68-57feb9f581a2" providerId="ADAL" clId="{0B991605-9045-40BD-8D2C-F24EFFA738E0}" dt="2026-03-06T12:51:58.591" v="9666"/>
          <ac:spMkLst>
            <pc:docMk/>
            <pc:sldMk cId="155114744" sldId="2141410960"/>
            <ac:spMk id="7" creationId="{0EBC2AAC-57C3-C143-9D67-07D9AF7B62E7}"/>
          </ac:spMkLst>
        </pc:spChg>
        <pc:spChg chg="add del mod modVis">
          <ac:chgData name="Sofia Chandrou" userId="86c269b9-e382-4bf7-ac68-57feb9f581a2" providerId="ADAL" clId="{0B991605-9045-40BD-8D2C-F24EFFA738E0}" dt="2026-03-05T12:20:31.868" v="3598"/>
          <ac:spMkLst>
            <pc:docMk/>
            <pc:sldMk cId="155114744" sldId="2141410960"/>
            <ac:spMk id="8" creationId="{34C9BBC5-792F-7282-9211-397F586A5E0F}"/>
          </ac:spMkLst>
        </pc:spChg>
        <pc:spChg chg="add del mod">
          <ac:chgData name="Sofia Chandrou" userId="86c269b9-e382-4bf7-ac68-57feb9f581a2" providerId="ADAL" clId="{0B991605-9045-40BD-8D2C-F24EFFA738E0}" dt="2026-03-05T13:47:02.602" v="4346" actId="478"/>
          <ac:spMkLst>
            <pc:docMk/>
            <pc:sldMk cId="155114744" sldId="2141410960"/>
            <ac:spMk id="8" creationId="{DD369E51-0C7F-A508-E775-0F420F8AC9BB}"/>
          </ac:spMkLst>
        </pc:spChg>
        <pc:spChg chg="add del mod">
          <ac:chgData name="Sofia Chandrou" userId="86c269b9-e382-4bf7-ac68-57feb9f581a2" providerId="ADAL" clId="{0B991605-9045-40BD-8D2C-F24EFFA738E0}" dt="2026-03-05T13:49:50.816" v="4395" actId="478"/>
          <ac:spMkLst>
            <pc:docMk/>
            <pc:sldMk cId="155114744" sldId="2141410960"/>
            <ac:spMk id="9" creationId="{DDB339E9-F7C2-9010-99B0-46894D69DD37}"/>
          </ac:spMkLst>
        </pc:spChg>
        <pc:spChg chg="add del mod modVis">
          <ac:chgData name="Sofia Chandrou" userId="86c269b9-e382-4bf7-ac68-57feb9f581a2" providerId="ADAL" clId="{0B991605-9045-40BD-8D2C-F24EFFA738E0}" dt="2026-03-05T12:20:33.225" v="3629"/>
          <ac:spMkLst>
            <pc:docMk/>
            <pc:sldMk cId="155114744" sldId="2141410960"/>
            <ac:spMk id="9" creationId="{EA753EEF-A00F-5DC1-E7CB-DC1BEC261DC7}"/>
          </ac:spMkLst>
        </pc:spChg>
        <pc:spChg chg="add del mod modVis">
          <ac:chgData name="Sofia Chandrou" userId="86c269b9-e382-4bf7-ac68-57feb9f581a2" providerId="ADAL" clId="{0B991605-9045-40BD-8D2C-F24EFFA738E0}" dt="2026-03-05T12:20:33.779" v="3660"/>
          <ac:spMkLst>
            <pc:docMk/>
            <pc:sldMk cId="155114744" sldId="2141410960"/>
            <ac:spMk id="10" creationId="{35EE46D8-E7A0-6305-3A17-71432A4237D2}"/>
          </ac:spMkLst>
        </pc:spChg>
        <pc:spChg chg="add del mod">
          <ac:chgData name="Sofia Chandrou" userId="86c269b9-e382-4bf7-ac68-57feb9f581a2" providerId="ADAL" clId="{0B991605-9045-40BD-8D2C-F24EFFA738E0}" dt="2026-03-05T13:49:49.303" v="4394" actId="478"/>
          <ac:spMkLst>
            <pc:docMk/>
            <pc:sldMk cId="155114744" sldId="2141410960"/>
            <ac:spMk id="10" creationId="{8284FF4F-1491-0DF3-5E49-D450C5A89723}"/>
          </ac:spMkLst>
        </pc:spChg>
        <pc:spChg chg="mod">
          <ac:chgData name="Sofia Chandrou" userId="86c269b9-e382-4bf7-ac68-57feb9f581a2" providerId="ADAL" clId="{0B991605-9045-40BD-8D2C-F24EFFA738E0}" dt="2026-03-05T12:22:29.539" v="3664" actId="1076"/>
          <ac:spMkLst>
            <pc:docMk/>
            <pc:sldMk cId="155114744" sldId="2141410960"/>
            <ac:spMk id="12" creationId="{1C73B008-02DB-CE1B-6476-93AA780663C5}"/>
          </ac:spMkLst>
        </pc:spChg>
        <pc:spChg chg="mod">
          <ac:chgData name="Sofia Chandrou" userId="86c269b9-e382-4bf7-ac68-57feb9f581a2" providerId="ADAL" clId="{0B991605-9045-40BD-8D2C-F24EFFA738E0}" dt="2026-03-05T12:22:29.539" v="3664" actId="1076"/>
          <ac:spMkLst>
            <pc:docMk/>
            <pc:sldMk cId="155114744" sldId="2141410960"/>
            <ac:spMk id="17" creationId="{56A0AED2-B6B5-A92A-D507-4E237517C236}"/>
          </ac:spMkLst>
        </pc:spChg>
        <pc:spChg chg="mod">
          <ac:chgData name="Sofia Chandrou" userId="86c269b9-e382-4bf7-ac68-57feb9f581a2" providerId="ADAL" clId="{0B991605-9045-40BD-8D2C-F24EFFA738E0}" dt="2026-03-05T12:22:29.539" v="3664" actId="1076"/>
          <ac:spMkLst>
            <pc:docMk/>
            <pc:sldMk cId="155114744" sldId="2141410960"/>
            <ac:spMk id="18" creationId="{D6C03812-B8D4-537C-9402-1D3B3A7D70CD}"/>
          </ac:spMkLst>
        </pc:spChg>
        <pc:spChg chg="mod">
          <ac:chgData name="Sofia Chandrou" userId="86c269b9-e382-4bf7-ac68-57feb9f581a2" providerId="ADAL" clId="{0B991605-9045-40BD-8D2C-F24EFFA738E0}" dt="2026-03-05T12:22:29.539" v="3664" actId="1076"/>
          <ac:spMkLst>
            <pc:docMk/>
            <pc:sldMk cId="155114744" sldId="2141410960"/>
            <ac:spMk id="20" creationId="{078B6D5B-E05D-E193-02A7-CD88AC05C5B6}"/>
          </ac:spMkLst>
        </pc:spChg>
        <pc:spChg chg="mod">
          <ac:chgData name="Sofia Chandrou" userId="86c269b9-e382-4bf7-ac68-57feb9f581a2" providerId="ADAL" clId="{0B991605-9045-40BD-8D2C-F24EFFA738E0}" dt="2026-03-05T12:22:29.539" v="3664" actId="1076"/>
          <ac:spMkLst>
            <pc:docMk/>
            <pc:sldMk cId="155114744" sldId="2141410960"/>
            <ac:spMk id="21" creationId="{2A1C14AE-1FE7-1A13-CA68-12F31C9925A8}"/>
          </ac:spMkLst>
        </pc:spChg>
        <pc:spChg chg="mod">
          <ac:chgData name="Sofia Chandrou" userId="86c269b9-e382-4bf7-ac68-57feb9f581a2" providerId="ADAL" clId="{0B991605-9045-40BD-8D2C-F24EFFA738E0}" dt="2026-03-05T12:22:29.539" v="3664" actId="1076"/>
          <ac:spMkLst>
            <pc:docMk/>
            <pc:sldMk cId="155114744" sldId="2141410960"/>
            <ac:spMk id="22" creationId="{319C9B4E-8F57-A53C-DBEA-CC4BDF65734D}"/>
          </ac:spMkLst>
        </pc:spChg>
        <pc:spChg chg="mod">
          <ac:chgData name="Sofia Chandrou" userId="86c269b9-e382-4bf7-ac68-57feb9f581a2" providerId="ADAL" clId="{0B991605-9045-40BD-8D2C-F24EFFA738E0}" dt="2026-03-05T12:22:29.539" v="3664" actId="1076"/>
          <ac:spMkLst>
            <pc:docMk/>
            <pc:sldMk cId="155114744" sldId="2141410960"/>
            <ac:spMk id="23" creationId="{938D67BB-6C9C-63AD-724B-4E255B349681}"/>
          </ac:spMkLst>
        </pc:spChg>
        <pc:spChg chg="mod">
          <ac:chgData name="Sofia Chandrou" userId="86c269b9-e382-4bf7-ac68-57feb9f581a2" providerId="ADAL" clId="{0B991605-9045-40BD-8D2C-F24EFFA738E0}" dt="2026-03-05T12:22:29.539" v="3664" actId="1076"/>
          <ac:spMkLst>
            <pc:docMk/>
            <pc:sldMk cId="155114744" sldId="2141410960"/>
            <ac:spMk id="24" creationId="{CFCC6D67-60C2-9E4C-4287-65716A8BD87C}"/>
          </ac:spMkLst>
        </pc:spChg>
        <pc:spChg chg="mod">
          <ac:chgData name="Sofia Chandrou" userId="86c269b9-e382-4bf7-ac68-57feb9f581a2" providerId="ADAL" clId="{0B991605-9045-40BD-8D2C-F24EFFA738E0}" dt="2026-03-05T12:22:29.539" v="3664" actId="1076"/>
          <ac:spMkLst>
            <pc:docMk/>
            <pc:sldMk cId="155114744" sldId="2141410960"/>
            <ac:spMk id="25" creationId="{AA28BA85-CED5-C8B3-BF33-95EBC9A54CE7}"/>
          </ac:spMkLst>
        </pc:spChg>
        <pc:spChg chg="mod">
          <ac:chgData name="Sofia Chandrou" userId="86c269b9-e382-4bf7-ac68-57feb9f581a2" providerId="ADAL" clId="{0B991605-9045-40BD-8D2C-F24EFFA738E0}" dt="2026-03-05T12:22:29.539" v="3664" actId="1076"/>
          <ac:spMkLst>
            <pc:docMk/>
            <pc:sldMk cId="155114744" sldId="2141410960"/>
            <ac:spMk id="27" creationId="{2B2F4CB1-E1A5-E2FF-E802-B3B9A5A6E313}"/>
          </ac:spMkLst>
        </pc:spChg>
        <pc:spChg chg="mod">
          <ac:chgData name="Sofia Chandrou" userId="86c269b9-e382-4bf7-ac68-57feb9f581a2" providerId="ADAL" clId="{0B991605-9045-40BD-8D2C-F24EFFA738E0}" dt="2026-03-05T12:13:35.662" v="3494" actId="113"/>
          <ac:spMkLst>
            <pc:docMk/>
            <pc:sldMk cId="155114744" sldId="2141410960"/>
            <ac:spMk id="30" creationId="{C569F849-E5F1-98A4-4D92-AD7448CE194D}"/>
          </ac:spMkLst>
        </pc:spChg>
        <pc:spChg chg="mod">
          <ac:chgData name="Sofia Chandrou" userId="86c269b9-e382-4bf7-ac68-57feb9f581a2" providerId="ADAL" clId="{0B991605-9045-40BD-8D2C-F24EFFA738E0}" dt="2026-03-05T12:23:25.763" v="3668" actId="1076"/>
          <ac:spMkLst>
            <pc:docMk/>
            <pc:sldMk cId="155114744" sldId="2141410960"/>
            <ac:spMk id="32" creationId="{DFE88CEA-5E52-1152-1850-2CC961383262}"/>
          </ac:spMkLst>
        </pc:spChg>
        <pc:spChg chg="mod">
          <ac:chgData name="Sofia Chandrou" userId="86c269b9-e382-4bf7-ac68-57feb9f581a2" providerId="ADAL" clId="{0B991605-9045-40BD-8D2C-F24EFFA738E0}" dt="2026-03-05T12:23:25.763" v="3668" actId="1076"/>
          <ac:spMkLst>
            <pc:docMk/>
            <pc:sldMk cId="155114744" sldId="2141410960"/>
            <ac:spMk id="34" creationId="{B1F4EA99-5954-BFDA-3675-B55E494BEB32}"/>
          </ac:spMkLst>
        </pc:spChg>
        <pc:spChg chg="mod">
          <ac:chgData name="Sofia Chandrou" userId="86c269b9-e382-4bf7-ac68-57feb9f581a2" providerId="ADAL" clId="{0B991605-9045-40BD-8D2C-F24EFFA738E0}" dt="2026-03-05T12:23:25.763" v="3668" actId="1076"/>
          <ac:spMkLst>
            <pc:docMk/>
            <pc:sldMk cId="155114744" sldId="2141410960"/>
            <ac:spMk id="35" creationId="{9F779061-6217-AE02-6B28-A2FF32F9C36C}"/>
          </ac:spMkLst>
        </pc:spChg>
        <pc:spChg chg="mod">
          <ac:chgData name="Sofia Chandrou" userId="86c269b9-e382-4bf7-ac68-57feb9f581a2" providerId="ADAL" clId="{0B991605-9045-40BD-8D2C-F24EFFA738E0}" dt="2026-03-05T12:24:09.820" v="3669" actId="207"/>
          <ac:spMkLst>
            <pc:docMk/>
            <pc:sldMk cId="155114744" sldId="2141410960"/>
            <ac:spMk id="36" creationId="{A3249FD3-5DAF-D21C-2A6C-7F2B092A87FD}"/>
          </ac:spMkLst>
        </pc:spChg>
        <pc:spChg chg="mod">
          <ac:chgData name="Sofia Chandrou" userId="86c269b9-e382-4bf7-ac68-57feb9f581a2" providerId="ADAL" clId="{0B991605-9045-40BD-8D2C-F24EFFA738E0}" dt="2026-03-05T12:23:25.763" v="3668" actId="1076"/>
          <ac:spMkLst>
            <pc:docMk/>
            <pc:sldMk cId="155114744" sldId="2141410960"/>
            <ac:spMk id="38" creationId="{F7DBB9B0-4642-34D0-239A-50EC4589A8A3}"/>
          </ac:spMkLst>
        </pc:spChg>
        <pc:spChg chg="mod">
          <ac:chgData name="Sofia Chandrou" userId="86c269b9-e382-4bf7-ac68-57feb9f581a2" providerId="ADAL" clId="{0B991605-9045-40BD-8D2C-F24EFFA738E0}" dt="2026-03-05T12:13:30.070" v="3493" actId="113"/>
          <ac:spMkLst>
            <pc:docMk/>
            <pc:sldMk cId="155114744" sldId="2141410960"/>
            <ac:spMk id="39" creationId="{92E1B24C-F1D5-0B5D-12AF-ADCC5242B9CC}"/>
          </ac:spMkLst>
        </pc:spChg>
        <pc:spChg chg="add mod">
          <ac:chgData name="Sofia Chandrou" userId="86c269b9-e382-4bf7-ac68-57feb9f581a2" providerId="ADAL" clId="{0B991605-9045-40BD-8D2C-F24EFFA738E0}" dt="2026-03-05T13:49:30.141" v="4391" actId="207"/>
          <ac:spMkLst>
            <pc:docMk/>
            <pc:sldMk cId="155114744" sldId="2141410960"/>
            <ac:spMk id="41" creationId="{99EA9906-F268-088D-656C-9A5968BEA8FF}"/>
          </ac:spMkLst>
        </pc:spChg>
        <pc:spChg chg="del">
          <ac:chgData name="Sofia Chandrou" userId="86c269b9-e382-4bf7-ac68-57feb9f581a2" providerId="ADAL" clId="{0B991605-9045-40BD-8D2C-F24EFFA738E0}" dt="2026-03-05T12:18:23.228" v="3547" actId="478"/>
          <ac:spMkLst>
            <pc:docMk/>
            <pc:sldMk cId="155114744" sldId="2141410960"/>
            <ac:spMk id="41" creationId="{CADE39B0-0989-3C6C-0D5E-A185DC589F29}"/>
          </ac:spMkLst>
        </pc:spChg>
        <pc:spChg chg="add del mod">
          <ac:chgData name="Sofia Chandrou" userId="86c269b9-e382-4bf7-ac68-57feb9f581a2" providerId="ADAL" clId="{0B991605-9045-40BD-8D2C-F24EFFA738E0}" dt="2026-03-05T13:59:44.972" v="4855" actId="478"/>
          <ac:spMkLst>
            <pc:docMk/>
            <pc:sldMk cId="155114744" sldId="2141410960"/>
            <ac:spMk id="42" creationId="{663CFDC2-A3FB-3B0B-5998-E01A2C5DF92E}"/>
          </ac:spMkLst>
        </pc:spChg>
        <pc:spChg chg="mod">
          <ac:chgData name="Sofia Chandrou" userId="86c269b9-e382-4bf7-ac68-57feb9f581a2" providerId="ADAL" clId="{0B991605-9045-40BD-8D2C-F24EFFA738E0}" dt="2026-03-05T12:23:25.763" v="3668" actId="1076"/>
          <ac:spMkLst>
            <pc:docMk/>
            <pc:sldMk cId="155114744" sldId="2141410960"/>
            <ac:spMk id="43" creationId="{0033E745-5300-FE36-8171-AB4B79737894}"/>
          </ac:spMkLst>
        </pc:spChg>
        <pc:spChg chg="mod">
          <ac:chgData name="Sofia Chandrou" userId="86c269b9-e382-4bf7-ac68-57feb9f581a2" providerId="ADAL" clId="{0B991605-9045-40BD-8D2C-F24EFFA738E0}" dt="2026-03-05T12:23:25.763" v="3668" actId="1076"/>
          <ac:spMkLst>
            <pc:docMk/>
            <pc:sldMk cId="155114744" sldId="2141410960"/>
            <ac:spMk id="44" creationId="{D9CB1A1A-7377-685B-60FC-184A5A2A6095}"/>
          </ac:spMkLst>
        </pc:spChg>
        <pc:spChg chg="add mod">
          <ac:chgData name="Sofia Chandrou" userId="86c269b9-e382-4bf7-ac68-57feb9f581a2" providerId="ADAL" clId="{0B991605-9045-40BD-8D2C-F24EFFA738E0}" dt="2026-03-05T13:59:28.505" v="4854" actId="207"/>
          <ac:spMkLst>
            <pc:docMk/>
            <pc:sldMk cId="155114744" sldId="2141410960"/>
            <ac:spMk id="46" creationId="{2873A0EF-814F-DB6A-3172-71D0D3D5C311}"/>
          </ac:spMkLst>
        </pc:spChg>
        <pc:spChg chg="add mod">
          <ac:chgData name="Sofia Chandrou" userId="86c269b9-e382-4bf7-ac68-57feb9f581a2" providerId="ADAL" clId="{0B991605-9045-40BD-8D2C-F24EFFA738E0}" dt="2026-03-06T13:01:42.757" v="9963" actId="14100"/>
          <ac:spMkLst>
            <pc:docMk/>
            <pc:sldMk cId="155114744" sldId="2141410960"/>
            <ac:spMk id="47" creationId="{339277F7-45DA-84AB-240D-4A9E7450117D}"/>
          </ac:spMkLst>
        </pc:spChg>
        <pc:spChg chg="mod">
          <ac:chgData name="Sofia Chandrou" userId="86c269b9-e382-4bf7-ac68-57feb9f581a2" providerId="ADAL" clId="{0B991605-9045-40BD-8D2C-F24EFFA738E0}" dt="2026-03-06T13:02:12.628" v="9965" actId="208"/>
          <ac:spMkLst>
            <pc:docMk/>
            <pc:sldMk cId="155114744" sldId="2141410960"/>
            <ac:spMk id="49" creationId="{605E239D-CA2E-5B2E-9CA8-F7B3FF73CB49}"/>
          </ac:spMkLst>
        </pc:spChg>
        <pc:spChg chg="mod">
          <ac:chgData name="Sofia Chandrou" userId="86c269b9-e382-4bf7-ac68-57feb9f581a2" providerId="ADAL" clId="{0B991605-9045-40BD-8D2C-F24EFFA738E0}" dt="2026-03-06T13:02:12.628" v="9965" actId="208"/>
          <ac:spMkLst>
            <pc:docMk/>
            <pc:sldMk cId="155114744" sldId="2141410960"/>
            <ac:spMk id="50" creationId="{67520E24-9381-E26B-D097-A82C029F6C9A}"/>
          </ac:spMkLst>
        </pc:spChg>
        <pc:spChg chg="mod">
          <ac:chgData name="Sofia Chandrou" userId="86c269b9-e382-4bf7-ac68-57feb9f581a2" providerId="ADAL" clId="{0B991605-9045-40BD-8D2C-F24EFFA738E0}" dt="2026-03-05T12:23:25.763" v="3668" actId="1076"/>
          <ac:spMkLst>
            <pc:docMk/>
            <pc:sldMk cId="155114744" sldId="2141410960"/>
            <ac:spMk id="51" creationId="{662B203C-976D-4E51-1E79-FAEF1CFD98F3}"/>
          </ac:spMkLst>
        </pc:spChg>
        <pc:spChg chg="mod">
          <ac:chgData name="Sofia Chandrou" userId="86c269b9-e382-4bf7-ac68-57feb9f581a2" providerId="ADAL" clId="{0B991605-9045-40BD-8D2C-F24EFFA738E0}" dt="2026-03-05T12:23:25.763" v="3668" actId="1076"/>
          <ac:spMkLst>
            <pc:docMk/>
            <pc:sldMk cId="155114744" sldId="2141410960"/>
            <ac:spMk id="52" creationId="{E874D15D-5BC3-AF10-8171-CECFF61BC88E}"/>
          </ac:spMkLst>
        </pc:spChg>
        <pc:spChg chg="mod">
          <ac:chgData name="Sofia Chandrou" userId="86c269b9-e382-4bf7-ac68-57feb9f581a2" providerId="ADAL" clId="{0B991605-9045-40BD-8D2C-F24EFFA738E0}" dt="2026-03-06T13:02:12.628" v="9965" actId="208"/>
          <ac:spMkLst>
            <pc:docMk/>
            <pc:sldMk cId="155114744" sldId="2141410960"/>
            <ac:spMk id="53" creationId="{D4F460FA-F1F3-3BE7-06B6-D6CAC2AC4993}"/>
          </ac:spMkLst>
        </pc:spChg>
        <pc:spChg chg="mod">
          <ac:chgData name="Sofia Chandrou" userId="86c269b9-e382-4bf7-ac68-57feb9f581a2" providerId="ADAL" clId="{0B991605-9045-40BD-8D2C-F24EFFA738E0}" dt="2026-03-05T12:23:25.763" v="3668" actId="1076"/>
          <ac:spMkLst>
            <pc:docMk/>
            <pc:sldMk cId="155114744" sldId="2141410960"/>
            <ac:spMk id="61" creationId="{DDF8E865-29BA-E08A-094E-D2437CF426B6}"/>
          </ac:spMkLst>
        </pc:spChg>
        <pc:spChg chg="add del mod topLvl">
          <ac:chgData name="Sofia Chandrou" userId="86c269b9-e382-4bf7-ac68-57feb9f581a2" providerId="ADAL" clId="{0B991605-9045-40BD-8D2C-F24EFFA738E0}" dt="2026-03-05T13:59:59.371" v="4856" actId="478"/>
          <ac:spMkLst>
            <pc:docMk/>
            <pc:sldMk cId="155114744" sldId="2141410960"/>
            <ac:spMk id="72" creationId="{D9DB51EE-0AC3-F606-AD66-3737C57B32AE}"/>
          </ac:spMkLst>
        </pc:spChg>
        <pc:spChg chg="del">
          <ac:chgData name="Sofia Chandrou" userId="86c269b9-e382-4bf7-ac68-57feb9f581a2" providerId="ADAL" clId="{0B991605-9045-40BD-8D2C-F24EFFA738E0}" dt="2026-03-05T12:20:01.017" v="3568" actId="478"/>
          <ac:spMkLst>
            <pc:docMk/>
            <pc:sldMk cId="155114744" sldId="2141410960"/>
            <ac:spMk id="73" creationId="{8F289D51-CFF6-0B04-4E80-9F52D36E4BB4}"/>
          </ac:spMkLst>
        </pc:spChg>
        <pc:spChg chg="mod">
          <ac:chgData name="Sofia Chandrou" userId="86c269b9-e382-4bf7-ac68-57feb9f581a2" providerId="ADAL" clId="{0B991605-9045-40BD-8D2C-F24EFFA738E0}" dt="2026-03-05T12:23:25.763" v="3668" actId="1076"/>
          <ac:spMkLst>
            <pc:docMk/>
            <pc:sldMk cId="155114744" sldId="2141410960"/>
            <ac:spMk id="74" creationId="{0300178E-D835-440F-C09C-8A6D3A3E7917}"/>
          </ac:spMkLst>
        </pc:spChg>
        <pc:spChg chg="del">
          <ac:chgData name="Sofia Chandrou" userId="86c269b9-e382-4bf7-ac68-57feb9f581a2" providerId="ADAL" clId="{0B991605-9045-40BD-8D2C-F24EFFA738E0}" dt="2026-03-05T12:19:39.174" v="3567" actId="478"/>
          <ac:spMkLst>
            <pc:docMk/>
            <pc:sldMk cId="155114744" sldId="2141410960"/>
            <ac:spMk id="76" creationId="{735B64FF-C42F-FD51-877F-85899621D0B6}"/>
          </ac:spMkLst>
        </pc:spChg>
        <pc:spChg chg="del">
          <ac:chgData name="Sofia Chandrou" userId="86c269b9-e382-4bf7-ac68-57feb9f581a2" providerId="ADAL" clId="{0B991605-9045-40BD-8D2C-F24EFFA738E0}" dt="2026-03-05T12:18:30.096" v="3550" actId="478"/>
          <ac:spMkLst>
            <pc:docMk/>
            <pc:sldMk cId="155114744" sldId="2141410960"/>
            <ac:spMk id="77" creationId="{D6714378-2AFA-A83C-7CBD-C8BC958868B0}"/>
          </ac:spMkLst>
        </pc:spChg>
        <pc:spChg chg="del mod">
          <ac:chgData name="Sofia Chandrou" userId="86c269b9-e382-4bf7-ac68-57feb9f581a2" providerId="ADAL" clId="{0B991605-9045-40BD-8D2C-F24EFFA738E0}" dt="2026-03-05T12:18:25.849" v="3549" actId="478"/>
          <ac:spMkLst>
            <pc:docMk/>
            <pc:sldMk cId="155114744" sldId="2141410960"/>
            <ac:spMk id="78" creationId="{5EC28E2B-37D6-DE55-F1BB-69D9E252D730}"/>
          </ac:spMkLst>
        </pc:spChg>
        <pc:grpChg chg="del">
          <ac:chgData name="Sofia Chandrou" userId="86c269b9-e382-4bf7-ac68-57feb9f581a2" providerId="ADAL" clId="{0B991605-9045-40BD-8D2C-F24EFFA738E0}" dt="2026-03-05T12:20:01.017" v="3568" actId="478"/>
          <ac:grpSpMkLst>
            <pc:docMk/>
            <pc:sldMk cId="155114744" sldId="2141410960"/>
            <ac:grpSpMk id="6" creationId="{F198DD44-AD5C-C61A-3ABB-37EA098DD9ED}"/>
          </ac:grpSpMkLst>
        </pc:grpChg>
        <pc:grpChg chg="add del mod">
          <ac:chgData name="Sofia Chandrou" userId="86c269b9-e382-4bf7-ac68-57feb9f581a2" providerId="ADAL" clId="{0B991605-9045-40BD-8D2C-F24EFFA738E0}" dt="2026-03-05T13:59:59.371" v="4856" actId="478"/>
          <ac:grpSpMkLst>
            <pc:docMk/>
            <pc:sldMk cId="155114744" sldId="2141410960"/>
            <ac:grpSpMk id="7" creationId="{54155E28-27A7-326F-9122-67E3D660ECD5}"/>
          </ac:grpSpMkLst>
        </pc:grpChg>
        <pc:grpChg chg="del mod">
          <ac:chgData name="Sofia Chandrou" userId="86c269b9-e382-4bf7-ac68-57feb9f581a2" providerId="ADAL" clId="{0B991605-9045-40BD-8D2C-F24EFFA738E0}" dt="2026-03-05T14:21:56.362" v="4899" actId="478"/>
          <ac:grpSpMkLst>
            <pc:docMk/>
            <pc:sldMk cId="155114744" sldId="2141410960"/>
            <ac:grpSpMk id="11" creationId="{E78CE17A-9560-36A4-132A-DA203856FF17}"/>
          </ac:grpSpMkLst>
        </pc:grpChg>
        <pc:grpChg chg="del">
          <ac:chgData name="Sofia Chandrou" userId="86c269b9-e382-4bf7-ac68-57feb9f581a2" providerId="ADAL" clId="{0B991605-9045-40BD-8D2C-F24EFFA738E0}" dt="2026-03-05T14:21:21.976" v="4893" actId="478"/>
          <ac:grpSpMkLst>
            <pc:docMk/>
            <pc:sldMk cId="155114744" sldId="2141410960"/>
            <ac:grpSpMk id="28" creationId="{6CD8DCDB-50E7-8324-0EC7-684066B4482C}"/>
          </ac:grpSpMkLst>
        </pc:grpChg>
        <pc:grpChg chg="del">
          <ac:chgData name="Sofia Chandrou" userId="86c269b9-e382-4bf7-ac68-57feb9f581a2" providerId="ADAL" clId="{0B991605-9045-40BD-8D2C-F24EFFA738E0}" dt="2026-03-05T12:19:36.695" v="3565" actId="478"/>
          <ac:grpSpMkLst>
            <pc:docMk/>
            <pc:sldMk cId="155114744" sldId="2141410960"/>
            <ac:grpSpMk id="42" creationId="{8C2F448D-CE77-7EDF-E995-6EB88D2EABD9}"/>
          </ac:grpSpMkLst>
        </pc:grpChg>
        <pc:grpChg chg="add mod">
          <ac:chgData name="Sofia Chandrou" userId="86c269b9-e382-4bf7-ac68-57feb9f581a2" providerId="ADAL" clId="{0B991605-9045-40BD-8D2C-F24EFFA738E0}" dt="2026-03-06T10:49:50.488" v="7514" actId="14100"/>
          <ac:grpSpMkLst>
            <pc:docMk/>
            <pc:sldMk cId="155114744" sldId="2141410960"/>
            <ac:grpSpMk id="48" creationId="{4201124A-FFDB-F468-1D16-D02E4998184E}"/>
          </ac:grpSpMkLst>
        </pc:grpChg>
        <pc:grpChg chg="del">
          <ac:chgData name="Sofia Chandrou" userId="86c269b9-e382-4bf7-ac68-57feb9f581a2" providerId="ADAL" clId="{0B991605-9045-40BD-8D2C-F24EFFA738E0}" dt="2026-03-05T12:19:38.080" v="3566" actId="478"/>
          <ac:grpSpMkLst>
            <pc:docMk/>
            <pc:sldMk cId="155114744" sldId="2141410960"/>
            <ac:grpSpMk id="50" creationId="{7CADD067-4D62-A0D6-CD20-AC802FE9D313}"/>
          </ac:grpSpMkLst>
        </pc:grpChg>
        <pc:graphicFrameChg chg="mod">
          <ac:chgData name="Sofia Chandrou" userId="86c269b9-e382-4bf7-ac68-57feb9f581a2" providerId="ADAL" clId="{0B991605-9045-40BD-8D2C-F24EFFA738E0}" dt="2026-03-06T12:51:58.592" v="9668"/>
          <ac:graphicFrameMkLst>
            <pc:docMk/>
            <pc:sldMk cId="155114744" sldId="2141410960"/>
            <ac:graphicFrameMk id="15" creationId="{49505210-9A4C-16AE-1D31-5972926CBB1A}"/>
          </ac:graphicFrameMkLst>
        </pc:graphicFrameChg>
        <pc:cxnChg chg="mod">
          <ac:chgData name="Sofia Chandrou" userId="86c269b9-e382-4bf7-ac68-57feb9f581a2" providerId="ADAL" clId="{0B991605-9045-40BD-8D2C-F24EFFA738E0}" dt="2026-03-05T12:13:24.964" v="3492" actId="1076"/>
          <ac:cxnSpMkLst>
            <pc:docMk/>
            <pc:sldMk cId="155114744" sldId="2141410960"/>
            <ac:cxnSpMk id="40" creationId="{BB6677AC-5250-6F25-E36D-C40C2FEF6BE3}"/>
          </ac:cxnSpMkLst>
        </pc:cxnChg>
        <pc:cxnChg chg="add del mod topLvl">
          <ac:chgData name="Sofia Chandrou" userId="86c269b9-e382-4bf7-ac68-57feb9f581a2" providerId="ADAL" clId="{0B991605-9045-40BD-8D2C-F24EFFA738E0}" dt="2026-03-05T13:59:59.371" v="4856" actId="478"/>
          <ac:cxnSpMkLst>
            <pc:docMk/>
            <pc:sldMk cId="155114744" sldId="2141410960"/>
            <ac:cxnSpMk id="70" creationId="{054C7983-DDE1-A3EA-3478-FF1BD82C4EA4}"/>
          </ac:cxnSpMkLst>
        </pc:cxnChg>
      </pc:sldChg>
      <pc:sldChg chg="add del setBg">
        <pc:chgData name="Sofia Chandrou" userId="86c269b9-e382-4bf7-ac68-57feb9f581a2" providerId="ADAL" clId="{0B991605-9045-40BD-8D2C-F24EFFA738E0}" dt="2026-03-05T12:12:25.184" v="3466"/>
        <pc:sldMkLst>
          <pc:docMk/>
          <pc:sldMk cId="2081413408" sldId="2141410960"/>
        </pc:sldMkLst>
      </pc:sldChg>
      <pc:sldChg chg="addSp delSp modSp add del mod">
        <pc:chgData name="Sofia Chandrou" userId="86c269b9-e382-4bf7-ac68-57feb9f581a2" providerId="ADAL" clId="{0B991605-9045-40BD-8D2C-F24EFFA738E0}" dt="2026-03-05T07:47:47.385" v="2424" actId="47"/>
        <pc:sldMkLst>
          <pc:docMk/>
          <pc:sldMk cId="2770235059" sldId="2141410960"/>
        </pc:sldMkLst>
        <pc:spChg chg="add del mod modVis">
          <ac:chgData name="Sofia Chandrou" userId="86c269b9-e382-4bf7-ac68-57feb9f581a2" providerId="ADAL" clId="{0B991605-9045-40BD-8D2C-F24EFFA738E0}" dt="2026-03-05T07:46:13.662" v="2417"/>
          <ac:spMkLst>
            <pc:docMk/>
            <pc:sldMk cId="2770235059" sldId="2141410960"/>
            <ac:spMk id="4" creationId="{3B436DC8-4509-8196-7878-BEE093C728A8}"/>
          </ac:spMkLst>
        </pc:spChg>
        <pc:spChg chg="mod">
          <ac:chgData name="Sofia Chandrou" userId="86c269b9-e382-4bf7-ac68-57feb9f581a2" providerId="ADAL" clId="{0B991605-9045-40BD-8D2C-F24EFFA738E0}" dt="2026-03-05T07:46:13.595" v="2396" actId="948"/>
          <ac:spMkLst>
            <pc:docMk/>
            <pc:sldMk cId="2770235059" sldId="2141410960"/>
            <ac:spMk id="5" creationId="{3B84D4E7-8D15-4AFA-8EA1-5C5916040C12}"/>
          </ac:spMkLst>
        </pc:spChg>
        <pc:graphicFrameChg chg="mod">
          <ac:chgData name="Sofia Chandrou" userId="86c269b9-e382-4bf7-ac68-57feb9f581a2" providerId="ADAL" clId="{0B991605-9045-40BD-8D2C-F24EFFA738E0}" dt="2026-03-05T07:46:13.663" v="2419"/>
          <ac:graphicFrameMkLst>
            <pc:docMk/>
            <pc:sldMk cId="2770235059" sldId="2141410960"/>
            <ac:graphicFrameMk id="15" creationId="{836174FD-CA2B-46D5-8A7F-F8F9F3B6A296}"/>
          </ac:graphicFrameMkLst>
        </pc:graphicFrameChg>
      </pc:sldChg>
      <pc:sldChg chg="add del">
        <pc:chgData name="Sofia Chandrou" userId="86c269b9-e382-4bf7-ac68-57feb9f581a2" providerId="ADAL" clId="{0B991605-9045-40BD-8D2C-F24EFFA738E0}" dt="2026-03-05T14:08:34.325" v="4858" actId="47"/>
        <pc:sldMkLst>
          <pc:docMk/>
          <pc:sldMk cId="1696730175" sldId="2141410961"/>
        </pc:sldMkLst>
      </pc:sldChg>
      <pc:sldChg chg="add del">
        <pc:chgData name="Sofia Chandrou" userId="86c269b9-e382-4bf7-ac68-57feb9f581a2" providerId="ADAL" clId="{0B991605-9045-40BD-8D2C-F24EFFA738E0}" dt="2026-03-05T07:47:50.954" v="2426" actId="47"/>
        <pc:sldMkLst>
          <pc:docMk/>
          <pc:sldMk cId="3944595541" sldId="2141410961"/>
        </pc:sldMkLst>
      </pc:sldChg>
      <pc:sldChg chg="modSp add del mod modNotes">
        <pc:chgData name="Sofia Chandrou" userId="86c269b9-e382-4bf7-ac68-57feb9f581a2" providerId="ADAL" clId="{0B991605-9045-40BD-8D2C-F24EFFA738E0}" dt="2026-03-05T07:47:49.273" v="2425" actId="47"/>
        <pc:sldMkLst>
          <pc:docMk/>
          <pc:sldMk cId="3453699951" sldId="2141411213"/>
        </pc:sldMkLst>
        <pc:spChg chg="mod">
          <ac:chgData name="Sofia Chandrou" userId="86c269b9-e382-4bf7-ac68-57feb9f581a2" providerId="ADAL" clId="{0B991605-9045-40BD-8D2C-F24EFFA738E0}" dt="2026-03-05T07:47:21.034" v="2422" actId="1076"/>
          <ac:spMkLst>
            <pc:docMk/>
            <pc:sldMk cId="3453699951" sldId="2141411213"/>
            <ac:spMk id="25" creationId="{876F25E8-7A79-4A3A-B718-E93A6775347C}"/>
          </ac:spMkLst>
        </pc:spChg>
      </pc:sldChg>
      <pc:sldChg chg="add del">
        <pc:chgData name="Sofia Chandrou" userId="86c269b9-e382-4bf7-ac68-57feb9f581a2" providerId="ADAL" clId="{0B991605-9045-40BD-8D2C-F24EFFA738E0}" dt="2026-03-05T13:17:12.781" v="4190" actId="47"/>
        <pc:sldMkLst>
          <pc:docMk/>
          <pc:sldMk cId="3145722556" sldId="2141414877"/>
        </pc:sldMkLst>
      </pc:sldChg>
      <pc:sldChg chg="add del">
        <pc:chgData name="Sofia Chandrou" userId="86c269b9-e382-4bf7-ac68-57feb9f581a2" providerId="ADAL" clId="{0B991605-9045-40BD-8D2C-F24EFFA738E0}" dt="2026-03-05T13:19:21.078" v="4204" actId="47"/>
        <pc:sldMkLst>
          <pc:docMk/>
          <pc:sldMk cId="2128083490" sldId="2141415496"/>
        </pc:sldMkLst>
      </pc:sldChg>
      <pc:sldChg chg="addSp delSp modSp add del mod">
        <pc:chgData name="Sofia Chandrou" userId="86c269b9-e382-4bf7-ac68-57feb9f581a2" providerId="ADAL" clId="{0B991605-9045-40BD-8D2C-F24EFFA738E0}" dt="2026-03-05T13:20:08.270" v="4210" actId="47"/>
        <pc:sldMkLst>
          <pc:docMk/>
          <pc:sldMk cId="1148169952" sldId="2147375227"/>
        </pc:sldMkLst>
        <pc:spChg chg="del">
          <ac:chgData name="Sofia Chandrou" userId="86c269b9-e382-4bf7-ac68-57feb9f581a2" providerId="ADAL" clId="{0B991605-9045-40BD-8D2C-F24EFFA738E0}" dt="2026-03-05T13:17:28.596" v="4192" actId="478"/>
          <ac:spMkLst>
            <pc:docMk/>
            <pc:sldMk cId="1148169952" sldId="2147375227"/>
            <ac:spMk id="60" creationId="{AD37484B-E085-45A9-B682-B65CD215BCD0}"/>
          </ac:spMkLst>
        </pc:spChg>
        <pc:grpChg chg="add del mod">
          <ac:chgData name="Sofia Chandrou" userId="86c269b9-e382-4bf7-ac68-57feb9f581a2" providerId="ADAL" clId="{0B991605-9045-40BD-8D2C-F24EFFA738E0}" dt="2026-03-05T13:19:24.950" v="4205" actId="21"/>
          <ac:grpSpMkLst>
            <pc:docMk/>
            <pc:sldMk cId="1148169952" sldId="2147375227"/>
            <ac:grpSpMk id="41" creationId="{2C8AFBD3-D1DF-418A-983F-9AB22ED08B76}"/>
          </ac:grpSpMkLst>
        </pc:grpChg>
      </pc:sldChg>
      <pc:sldChg chg="add del">
        <pc:chgData name="Sofia Chandrou" userId="86c269b9-e382-4bf7-ac68-57feb9f581a2" providerId="ADAL" clId="{0B991605-9045-40BD-8D2C-F24EFFA738E0}" dt="2026-03-05T13:19:58.416" v="4208" actId="47"/>
        <pc:sldMkLst>
          <pc:docMk/>
          <pc:sldMk cId="3361546590" sldId="2147375234"/>
        </pc:sldMkLst>
      </pc:sldChg>
      <pc:sldChg chg="delSp add del modNotes">
        <pc:chgData name="Sofia Chandrou" userId="86c269b9-e382-4bf7-ac68-57feb9f581a2" providerId="ADAL" clId="{0B991605-9045-40BD-8D2C-F24EFFA738E0}" dt="2026-03-05T11:48:32.281" v="3398" actId="47"/>
        <pc:sldMkLst>
          <pc:docMk/>
          <pc:sldMk cId="618596062" sldId="2147375517"/>
        </pc:sldMkLst>
        <pc:grpChg chg="del">
          <ac:chgData name="Sofia Chandrou" userId="86c269b9-e382-4bf7-ac68-57feb9f581a2" providerId="ADAL" clId="{0B991605-9045-40BD-8D2C-F24EFFA738E0}" dt="2026-03-05T11:48:22.845" v="3395" actId="21"/>
          <ac:grpSpMkLst>
            <pc:docMk/>
            <pc:sldMk cId="618596062" sldId="2147375517"/>
            <ac:grpSpMk id="98" creationId="{0851938F-BE2A-F279-4CE2-F1D4ADE14C71}"/>
          </ac:grpSpMkLst>
        </pc:grpChg>
      </pc:sldChg>
      <pc:sldChg chg="add del modNotes">
        <pc:chgData name="Sofia Chandrou" userId="86c269b9-e382-4bf7-ac68-57feb9f581a2" providerId="ADAL" clId="{0B991605-9045-40BD-8D2C-F24EFFA738E0}" dt="2026-03-05T11:48:31.223" v="3397" actId="47"/>
        <pc:sldMkLst>
          <pc:docMk/>
          <pc:sldMk cId="913165948" sldId="2147375908"/>
        </pc:sldMkLst>
      </pc:sldChg>
      <pc:sldChg chg="add del modNotes">
        <pc:chgData name="Sofia Chandrou" userId="86c269b9-e382-4bf7-ac68-57feb9f581a2" providerId="ADAL" clId="{0B991605-9045-40BD-8D2C-F24EFFA738E0}" dt="2026-03-06T12:40:33.898" v="9202" actId="47"/>
        <pc:sldMkLst>
          <pc:docMk/>
          <pc:sldMk cId="2924594615" sldId="2147375947"/>
        </pc:sldMkLst>
      </pc:sldChg>
      <pc:sldChg chg="delSp add del modNotes">
        <pc:chgData name="Sofia Chandrou" userId="86c269b9-e382-4bf7-ac68-57feb9f581a2" providerId="ADAL" clId="{0B991605-9045-40BD-8D2C-F24EFFA738E0}" dt="2026-03-06T12:40:55.203" v="9211" actId="47"/>
        <pc:sldMkLst>
          <pc:docMk/>
          <pc:sldMk cId="3493949778" sldId="2147376074"/>
        </pc:sldMkLst>
        <pc:grpChg chg="del">
          <ac:chgData name="Sofia Chandrou" userId="86c269b9-e382-4bf7-ac68-57feb9f581a2" providerId="ADAL" clId="{0B991605-9045-40BD-8D2C-F24EFFA738E0}" dt="2026-03-06T12:40:49.846" v="9208" actId="21"/>
          <ac:grpSpMkLst>
            <pc:docMk/>
            <pc:sldMk cId="3493949778" sldId="2147376074"/>
            <ac:grpSpMk id="50" creationId="{323F6850-C3E1-0689-1C7F-7B167A4BCBE9}"/>
          </ac:grpSpMkLst>
        </pc:grpChg>
      </pc:sldChg>
      <pc:sldChg chg="delSp modSp add del modNotes">
        <pc:chgData name="Sofia Chandrou" userId="86c269b9-e382-4bf7-ac68-57feb9f581a2" providerId="ADAL" clId="{0B991605-9045-40BD-8D2C-F24EFFA738E0}" dt="2026-03-06T12:38:54.259" v="9143" actId="47"/>
        <pc:sldMkLst>
          <pc:docMk/>
          <pc:sldMk cId="3566604858" sldId="2147376080"/>
        </pc:sldMkLst>
        <pc:grpChg chg="del mod">
          <ac:chgData name="Sofia Chandrou" userId="86c269b9-e382-4bf7-ac68-57feb9f581a2" providerId="ADAL" clId="{0B991605-9045-40BD-8D2C-F24EFFA738E0}" dt="2026-03-06T12:38:45.617" v="9140" actId="21"/>
          <ac:grpSpMkLst>
            <pc:docMk/>
            <pc:sldMk cId="3566604858" sldId="2147376080"/>
            <ac:grpSpMk id="75" creationId="{25DE9B12-FB97-A8AF-D980-F8ECFBCC31DB}"/>
          </ac:grpSpMkLst>
        </pc:grpChg>
      </pc:sldChg>
      <pc:sldChg chg="delSp modSp add del mod modNotes">
        <pc:chgData name="Sofia Chandrou" userId="86c269b9-e382-4bf7-ac68-57feb9f581a2" providerId="ADAL" clId="{0B991605-9045-40BD-8D2C-F24EFFA738E0}" dt="2026-03-05T14:24:01.265" v="4910" actId="47"/>
        <pc:sldMkLst>
          <pc:docMk/>
          <pc:sldMk cId="3536708443" sldId="2147478842"/>
        </pc:sldMkLst>
        <pc:spChg chg="del mod">
          <ac:chgData name="Sofia Chandrou" userId="86c269b9-e382-4bf7-ac68-57feb9f581a2" providerId="ADAL" clId="{0B991605-9045-40BD-8D2C-F24EFFA738E0}" dt="2026-03-05T14:23:51.848" v="4908" actId="21"/>
          <ac:spMkLst>
            <pc:docMk/>
            <pc:sldMk cId="3536708443" sldId="2147478842"/>
            <ac:spMk id="5" creationId="{B759916F-F8D9-4A2D-82CC-CE9B696CA7DB}"/>
          </ac:spMkLst>
        </pc:spChg>
      </pc:sldChg>
      <pc:sldChg chg="addSp delSp modSp add mod chgLayout">
        <pc:chgData name="Sofia Chandrou" userId="86c269b9-e382-4bf7-ac68-57feb9f581a2" providerId="ADAL" clId="{0B991605-9045-40BD-8D2C-F24EFFA738E0}" dt="2026-03-06T13:33:34.937" v="10573"/>
        <pc:sldMkLst>
          <pc:docMk/>
          <pc:sldMk cId="2923902382" sldId="2147483646"/>
        </pc:sldMkLst>
        <pc:spChg chg="mod ord">
          <ac:chgData name="Sofia Chandrou" userId="86c269b9-e382-4bf7-ac68-57feb9f581a2" providerId="ADAL" clId="{0B991605-9045-40BD-8D2C-F24EFFA738E0}" dt="2026-03-06T13:33:34.905" v="10550" actId="948"/>
          <ac:spMkLst>
            <pc:docMk/>
            <pc:sldMk cId="2923902382" sldId="2147483646"/>
            <ac:spMk id="2" creationId="{71AF5FE4-B1B6-A1C9-0E32-D030714F3026}"/>
          </ac:spMkLst>
        </pc:spChg>
        <pc:spChg chg="mod">
          <ac:chgData name="Sofia Chandrou" userId="86c269b9-e382-4bf7-ac68-57feb9f581a2" providerId="ADAL" clId="{0B991605-9045-40BD-8D2C-F24EFFA738E0}" dt="2026-03-05T14:28:12.135" v="4944" actId="207"/>
          <ac:spMkLst>
            <pc:docMk/>
            <pc:sldMk cId="2923902382" sldId="2147483646"/>
            <ac:spMk id="3" creationId="{3AD36CAC-D41B-E5AA-51BE-F431B9798D1C}"/>
          </ac:spMkLst>
        </pc:spChg>
        <pc:spChg chg="mod">
          <ac:chgData name="Sofia Chandrou" userId="86c269b9-e382-4bf7-ac68-57feb9f581a2" providerId="ADAL" clId="{0B991605-9045-40BD-8D2C-F24EFFA738E0}" dt="2026-03-05T14:28:51.190" v="4949" actId="208"/>
          <ac:spMkLst>
            <pc:docMk/>
            <pc:sldMk cId="2923902382" sldId="2147483646"/>
            <ac:spMk id="6" creationId="{B18DA5CB-4435-A945-0500-A839EDB4C903}"/>
          </ac:spMkLst>
        </pc:spChg>
        <pc:spChg chg="add del mod modVis">
          <ac:chgData name="Sofia Chandrou" userId="86c269b9-e382-4bf7-ac68-57feb9f581a2" providerId="ADAL" clId="{0B991605-9045-40BD-8D2C-F24EFFA738E0}" dt="2026-03-06T09:35:55.573" v="6223"/>
          <ac:spMkLst>
            <pc:docMk/>
            <pc:sldMk cId="2923902382" sldId="2147483646"/>
            <ac:spMk id="8" creationId="{7C857735-2E39-419D-A444-80B44EE0BED7}"/>
          </ac:spMkLst>
        </pc:spChg>
        <pc:spChg chg="add del mod modVis">
          <ac:chgData name="Sofia Chandrou" userId="86c269b9-e382-4bf7-ac68-57feb9f581a2" providerId="ADAL" clId="{0B991605-9045-40BD-8D2C-F24EFFA738E0}" dt="2026-03-05T14:27:39.939" v="4938"/>
          <ac:spMkLst>
            <pc:docMk/>
            <pc:sldMk cId="2923902382" sldId="2147483646"/>
            <ac:spMk id="8" creationId="{EBE1E268-39BA-B790-FA54-53413EF27CC2}"/>
          </ac:spMkLst>
        </pc:spChg>
        <pc:spChg chg="add del mod modVis">
          <ac:chgData name="Sofia Chandrou" userId="86c269b9-e382-4bf7-ac68-57feb9f581a2" providerId="ADAL" clId="{0B991605-9045-40BD-8D2C-F24EFFA738E0}" dt="2026-03-06T09:35:56.290" v="6248"/>
          <ac:spMkLst>
            <pc:docMk/>
            <pc:sldMk cId="2923902382" sldId="2147483646"/>
            <ac:spMk id="9" creationId="{577BFF5B-5CC0-4B46-F389-A81F46F4E77E}"/>
          </ac:spMkLst>
        </pc:spChg>
        <pc:spChg chg="add del mod modVis">
          <ac:chgData name="Sofia Chandrou" userId="86c269b9-e382-4bf7-ac68-57feb9f581a2" providerId="ADAL" clId="{0B991605-9045-40BD-8D2C-F24EFFA738E0}" dt="2026-03-06T12:51:48.594" v="9616"/>
          <ac:spMkLst>
            <pc:docMk/>
            <pc:sldMk cId="2923902382" sldId="2147483646"/>
            <ac:spMk id="9" creationId="{97B8841A-F1BF-08D3-C1D5-2EA48CC93ED5}"/>
          </ac:spMkLst>
        </pc:spChg>
        <pc:spChg chg="add del mod modVis">
          <ac:chgData name="Sofia Chandrou" userId="86c269b9-e382-4bf7-ac68-57feb9f581a2" providerId="ADAL" clId="{0B991605-9045-40BD-8D2C-F24EFFA738E0}" dt="2026-03-05T14:38:38.940" v="5783"/>
          <ac:spMkLst>
            <pc:docMk/>
            <pc:sldMk cId="2923902382" sldId="2147483646"/>
            <ac:spMk id="9" creationId="{ED7236A8-3077-ECFB-F341-CD0412DF311A}"/>
          </ac:spMkLst>
        </pc:spChg>
        <pc:spChg chg="add del mod modVis">
          <ac:chgData name="Sofia Chandrou" userId="86c269b9-e382-4bf7-ac68-57feb9f581a2" providerId="ADAL" clId="{0B991605-9045-40BD-8D2C-F24EFFA738E0}" dt="2026-03-06T09:35:57.223" v="6274"/>
          <ac:spMkLst>
            <pc:docMk/>
            <pc:sldMk cId="2923902382" sldId="2147483646"/>
            <ac:spMk id="10" creationId="{10719B7E-0128-C70F-B317-C3027407F7F0}"/>
          </ac:spMkLst>
        </pc:spChg>
        <pc:spChg chg="add del mod modVis">
          <ac:chgData name="Sofia Chandrou" userId="86c269b9-e382-4bf7-ac68-57feb9f581a2" providerId="ADAL" clId="{0B991605-9045-40BD-8D2C-F24EFFA738E0}" dt="2026-03-06T13:33:34.937" v="10571"/>
          <ac:spMkLst>
            <pc:docMk/>
            <pc:sldMk cId="2923902382" sldId="2147483646"/>
            <ac:spMk id="10" creationId="{77907D36-0C4C-B018-51AB-7C267361AEF7}"/>
          </ac:spMkLst>
        </pc:spChg>
        <pc:spChg chg="add del mod modVis">
          <ac:chgData name="Sofia Chandrou" userId="86c269b9-e382-4bf7-ac68-57feb9f581a2" providerId="ADAL" clId="{0B991605-9045-40BD-8D2C-F24EFFA738E0}" dt="2026-03-06T09:35:58.134" v="6300"/>
          <ac:spMkLst>
            <pc:docMk/>
            <pc:sldMk cId="2923902382" sldId="2147483646"/>
            <ac:spMk id="11" creationId="{7EC1211E-EA7C-8CB0-2BEA-B10C6D1938F1}"/>
          </ac:spMkLst>
        </pc:spChg>
        <pc:spChg chg="add del mod modVis">
          <ac:chgData name="Sofia Chandrou" userId="86c269b9-e382-4bf7-ac68-57feb9f581a2" providerId="ADAL" clId="{0B991605-9045-40BD-8D2C-F24EFFA738E0}" dt="2026-03-06T09:35:58.732" v="6325"/>
          <ac:spMkLst>
            <pc:docMk/>
            <pc:sldMk cId="2923902382" sldId="2147483646"/>
            <ac:spMk id="12" creationId="{1AED00B0-7E3A-D7F9-9007-42439272DE70}"/>
          </ac:spMkLst>
        </pc:spChg>
        <pc:spChg chg="add del mod modVis">
          <ac:chgData name="Sofia Chandrou" userId="86c269b9-e382-4bf7-ac68-57feb9f581a2" providerId="ADAL" clId="{0B991605-9045-40BD-8D2C-F24EFFA738E0}" dt="2026-03-06T09:36:01.132" v="6356"/>
          <ac:spMkLst>
            <pc:docMk/>
            <pc:sldMk cId="2923902382" sldId="2147483646"/>
            <ac:spMk id="13" creationId="{F70A8AAC-5084-842C-246B-FB8FCD5BADB9}"/>
          </ac:spMkLst>
        </pc:spChg>
        <pc:spChg chg="add del mod modVis">
          <ac:chgData name="Sofia Chandrou" userId="86c269b9-e382-4bf7-ac68-57feb9f581a2" providerId="ADAL" clId="{0B991605-9045-40BD-8D2C-F24EFFA738E0}" dt="2026-03-06T09:36:01.859" v="6381"/>
          <ac:spMkLst>
            <pc:docMk/>
            <pc:sldMk cId="2923902382" sldId="2147483646"/>
            <ac:spMk id="14" creationId="{11C26AC1-B1FC-9407-AC52-2C74ED92880E}"/>
          </ac:spMkLst>
        </pc:spChg>
        <pc:spChg chg="add del mod modVis">
          <ac:chgData name="Sofia Chandrou" userId="86c269b9-e382-4bf7-ac68-57feb9f581a2" providerId="ADAL" clId="{0B991605-9045-40BD-8D2C-F24EFFA738E0}" dt="2026-03-06T09:36:17.536" v="6407"/>
          <ac:spMkLst>
            <pc:docMk/>
            <pc:sldMk cId="2923902382" sldId="2147483646"/>
            <ac:spMk id="15" creationId="{F356A9E2-7C79-85BD-AFD4-0E92D6BE4E92}"/>
          </ac:spMkLst>
        </pc:spChg>
        <pc:spChg chg="add del mod modVis">
          <ac:chgData name="Sofia Chandrou" userId="86c269b9-e382-4bf7-ac68-57feb9f581a2" providerId="ADAL" clId="{0B991605-9045-40BD-8D2C-F24EFFA738E0}" dt="2026-03-06T09:36:19.102" v="6434"/>
          <ac:spMkLst>
            <pc:docMk/>
            <pc:sldMk cId="2923902382" sldId="2147483646"/>
            <ac:spMk id="16" creationId="{8F680521-76D1-64D2-DFBF-CD8B50CE2639}"/>
          </ac:spMkLst>
        </pc:spChg>
        <pc:spChg chg="add del mod modVis">
          <ac:chgData name="Sofia Chandrou" userId="86c269b9-e382-4bf7-ac68-57feb9f581a2" providerId="ADAL" clId="{0B991605-9045-40BD-8D2C-F24EFFA738E0}" dt="2026-03-06T09:36:21.221" v="6465"/>
          <ac:spMkLst>
            <pc:docMk/>
            <pc:sldMk cId="2923902382" sldId="2147483646"/>
            <ac:spMk id="17" creationId="{8D0F6182-72E6-D42A-E542-C467E538BD82}"/>
          </ac:spMkLst>
        </pc:spChg>
        <pc:spChg chg="add del mod modVis">
          <ac:chgData name="Sofia Chandrou" userId="86c269b9-e382-4bf7-ac68-57feb9f581a2" providerId="ADAL" clId="{0B991605-9045-40BD-8D2C-F24EFFA738E0}" dt="2026-03-06T09:36:24.901" v="6493"/>
          <ac:spMkLst>
            <pc:docMk/>
            <pc:sldMk cId="2923902382" sldId="2147483646"/>
            <ac:spMk id="18" creationId="{6A678511-8F7B-7B10-69AD-7E7894CFFF1D}"/>
          </ac:spMkLst>
        </pc:spChg>
        <pc:spChg chg="add del mod modVis">
          <ac:chgData name="Sofia Chandrou" userId="86c269b9-e382-4bf7-ac68-57feb9f581a2" providerId="ADAL" clId="{0B991605-9045-40BD-8D2C-F24EFFA738E0}" dt="2026-03-06T09:36:27.093" v="6518"/>
          <ac:spMkLst>
            <pc:docMk/>
            <pc:sldMk cId="2923902382" sldId="2147483646"/>
            <ac:spMk id="19" creationId="{66C44DC5-C282-8389-0E5D-B79A40E24915}"/>
          </ac:spMkLst>
        </pc:spChg>
        <pc:spChg chg="add del mod modVis">
          <ac:chgData name="Sofia Chandrou" userId="86c269b9-e382-4bf7-ac68-57feb9f581a2" providerId="ADAL" clId="{0B991605-9045-40BD-8D2C-F24EFFA738E0}" dt="2026-03-06T09:36:28.841" v="6543"/>
          <ac:spMkLst>
            <pc:docMk/>
            <pc:sldMk cId="2923902382" sldId="2147483646"/>
            <ac:spMk id="20" creationId="{D670A8E8-4B81-F3C4-D35F-B509917056EF}"/>
          </ac:spMkLst>
        </pc:spChg>
        <pc:spChg chg="add del mod modVis">
          <ac:chgData name="Sofia Chandrou" userId="86c269b9-e382-4bf7-ac68-57feb9f581a2" providerId="ADAL" clId="{0B991605-9045-40BD-8D2C-F24EFFA738E0}" dt="2026-03-06T09:36:30.236" v="6570"/>
          <ac:spMkLst>
            <pc:docMk/>
            <pc:sldMk cId="2923902382" sldId="2147483646"/>
            <ac:spMk id="21" creationId="{8D65C3D9-B1C1-9C58-0DEC-B5487711D83D}"/>
          </ac:spMkLst>
        </pc:spChg>
        <pc:spChg chg="mod">
          <ac:chgData name="Sofia Chandrou" userId="86c269b9-e382-4bf7-ac68-57feb9f581a2" providerId="ADAL" clId="{0B991605-9045-40BD-8D2C-F24EFFA738E0}" dt="2026-03-05T14:28:27.131" v="4947" actId="207"/>
          <ac:spMkLst>
            <pc:docMk/>
            <pc:sldMk cId="2923902382" sldId="2147483646"/>
            <ac:spMk id="28" creationId="{E2B029E0-A621-1BD4-1A61-238A7C646821}"/>
          </ac:spMkLst>
        </pc:spChg>
        <pc:spChg chg="mod">
          <ac:chgData name="Sofia Chandrou" userId="86c269b9-e382-4bf7-ac68-57feb9f581a2" providerId="ADAL" clId="{0B991605-9045-40BD-8D2C-F24EFFA738E0}" dt="2026-03-06T08:44:47.537" v="6089" actId="20577"/>
          <ac:spMkLst>
            <pc:docMk/>
            <pc:sldMk cId="2923902382" sldId="2147483646"/>
            <ac:spMk id="29" creationId="{3D615D47-573B-C477-B762-7A34C0F29D13}"/>
          </ac:spMkLst>
        </pc:spChg>
        <pc:spChg chg="mod">
          <ac:chgData name="Sofia Chandrou" userId="86c269b9-e382-4bf7-ac68-57feb9f581a2" providerId="ADAL" clId="{0B991605-9045-40BD-8D2C-F24EFFA738E0}" dt="2026-03-05T14:28:24.908" v="4946" actId="207"/>
          <ac:spMkLst>
            <pc:docMk/>
            <pc:sldMk cId="2923902382" sldId="2147483646"/>
            <ac:spMk id="39" creationId="{EE56DD76-6834-97C6-B188-8A3C9EDFED73}"/>
          </ac:spMkLst>
        </pc:spChg>
        <pc:spChg chg="mod">
          <ac:chgData name="Sofia Chandrou" userId="86c269b9-e382-4bf7-ac68-57feb9f581a2" providerId="ADAL" clId="{0B991605-9045-40BD-8D2C-F24EFFA738E0}" dt="2026-03-06T08:48:26.810" v="6124" actId="20577"/>
          <ac:spMkLst>
            <pc:docMk/>
            <pc:sldMk cId="2923902382" sldId="2147483646"/>
            <ac:spMk id="40" creationId="{C6850E02-B6C0-5D8C-C0B5-6CBCA1699486}"/>
          </ac:spMkLst>
        </pc:spChg>
        <pc:spChg chg="mod">
          <ac:chgData name="Sofia Chandrou" userId="86c269b9-e382-4bf7-ac68-57feb9f581a2" providerId="ADAL" clId="{0B991605-9045-40BD-8D2C-F24EFFA738E0}" dt="2026-03-06T08:02:52.265" v="5834" actId="20577"/>
          <ac:spMkLst>
            <pc:docMk/>
            <pc:sldMk cId="2923902382" sldId="2147483646"/>
            <ac:spMk id="44" creationId="{D59C7D72-6E77-BC75-A02C-DB21B7AF56B8}"/>
          </ac:spMkLst>
        </pc:spChg>
        <pc:spChg chg="mod">
          <ac:chgData name="Sofia Chandrou" userId="86c269b9-e382-4bf7-ac68-57feb9f581a2" providerId="ADAL" clId="{0B991605-9045-40BD-8D2C-F24EFFA738E0}" dt="2026-03-06T08:48:07.718" v="6118" actId="20577"/>
          <ac:spMkLst>
            <pc:docMk/>
            <pc:sldMk cId="2923902382" sldId="2147483646"/>
            <ac:spMk id="45" creationId="{B7CBFDBC-4D38-2328-B822-CD5217935E37}"/>
          </ac:spMkLst>
        </pc:spChg>
        <pc:spChg chg="mod">
          <ac:chgData name="Sofia Chandrou" userId="86c269b9-e382-4bf7-ac68-57feb9f581a2" providerId="ADAL" clId="{0B991605-9045-40BD-8D2C-F24EFFA738E0}" dt="2026-03-05T14:30:25.304" v="5263" actId="207"/>
          <ac:spMkLst>
            <pc:docMk/>
            <pc:sldMk cId="2923902382" sldId="2147483646"/>
            <ac:spMk id="53" creationId="{88EF0BCA-F620-BA9F-9F97-97B97A695EED}"/>
          </ac:spMkLst>
        </pc:spChg>
        <pc:graphicFrameChg chg="mod">
          <ac:chgData name="Sofia Chandrou" userId="86c269b9-e382-4bf7-ac68-57feb9f581a2" providerId="ADAL" clId="{0B991605-9045-40BD-8D2C-F24EFFA738E0}" dt="2026-03-06T13:33:34.937" v="10573"/>
          <ac:graphicFrameMkLst>
            <pc:docMk/>
            <pc:sldMk cId="2923902382" sldId="2147483646"/>
            <ac:graphicFrameMk id="4" creationId="{40A46C59-CC16-7009-64EE-FA9B7B66C6E4}"/>
          </ac:graphicFrameMkLst>
        </pc:graphicFrameChg>
      </pc:sldChg>
      <pc:sldChg chg="new del">
        <pc:chgData name="Sofia Chandrou" userId="86c269b9-e382-4bf7-ac68-57feb9f581a2" providerId="ADAL" clId="{0B991605-9045-40BD-8D2C-F24EFFA738E0}" dt="2026-03-05T14:40:57.647" v="5789" actId="47"/>
        <pc:sldMkLst>
          <pc:docMk/>
          <pc:sldMk cId="376241456" sldId="2147483647"/>
        </pc:sldMkLst>
      </pc:sldChg>
      <pc:sldChg chg="new del">
        <pc:chgData name="Sofia Chandrou" userId="86c269b9-e382-4bf7-ac68-57feb9f581a2" providerId="ADAL" clId="{0B991605-9045-40BD-8D2C-F24EFFA738E0}" dt="2026-03-05T14:41:35.527" v="5793" actId="680"/>
        <pc:sldMkLst>
          <pc:docMk/>
          <pc:sldMk cId="1176274100" sldId="2147483647"/>
        </pc:sldMkLst>
      </pc:sldChg>
      <pc:sldChg chg="addSp delSp modSp mod chgLayout">
        <pc:chgData name="Sofia Chandrou" userId="86c269b9-e382-4bf7-ac68-57feb9f581a2" providerId="ADAL" clId="{0B991605-9045-40BD-8D2C-F24EFFA738E0}" dt="2026-03-06T13:32:48.905" v="10474" actId="700"/>
        <pc:sldMkLst>
          <pc:docMk/>
          <pc:sldMk cId="2301581545" sldId="2147483647"/>
        </pc:sldMkLst>
        <pc:spChg chg="add del mod modVis">
          <ac:chgData name="Sofia Chandrou" userId="86c269b9-e382-4bf7-ac68-57feb9f581a2" providerId="ADAL" clId="{0B991605-9045-40BD-8D2C-F24EFFA738E0}" dt="2026-03-06T12:52:04.511" v="9691"/>
          <ac:spMkLst>
            <pc:docMk/>
            <pc:sldMk cId="2301581545" sldId="2147483647"/>
            <ac:spMk id="3" creationId="{4C325E2A-4038-505B-4F6A-4F36ED1A1AF4}"/>
          </ac:spMkLst>
        </pc:spChg>
        <pc:spChg chg="mod ord">
          <ac:chgData name="Sofia Chandrou" userId="86c269b9-e382-4bf7-ac68-57feb9f581a2" providerId="ADAL" clId="{0B991605-9045-40BD-8D2C-F24EFFA738E0}" dt="2026-03-06T13:32:48.905" v="10474" actId="700"/>
          <ac:spMkLst>
            <pc:docMk/>
            <pc:sldMk cId="2301581545" sldId="2147483647"/>
            <ac:spMk id="20" creationId="{AEC50AF0-D42F-055E-0F0A-84211A86277F}"/>
          </ac:spMkLst>
        </pc:spChg>
        <pc:graphicFrameChg chg="mod">
          <ac:chgData name="Sofia Chandrou" userId="86c269b9-e382-4bf7-ac68-57feb9f581a2" providerId="ADAL" clId="{0B991605-9045-40BD-8D2C-F24EFFA738E0}" dt="2026-03-06T12:52:04.513" v="9693"/>
          <ac:graphicFrameMkLst>
            <pc:docMk/>
            <pc:sldMk cId="2301581545" sldId="2147483647"/>
            <ac:graphicFrameMk id="13" creationId="{55F7C8BC-A9C5-3E0B-D25E-9A9680493A58}"/>
          </ac:graphicFrameMkLst>
        </pc:graphicFrameChg>
      </pc:sldChg>
      <pc:sldChg chg="new del">
        <pc:chgData name="Sofia Chandrou" userId="86c269b9-e382-4bf7-ac68-57feb9f581a2" providerId="ADAL" clId="{0B991605-9045-40BD-8D2C-F24EFFA738E0}" dt="2026-03-05T14:41:10.073" v="5791" actId="680"/>
        <pc:sldMkLst>
          <pc:docMk/>
          <pc:sldMk cId="3333340920" sldId="2147483647"/>
        </pc:sldMkLst>
      </pc:sldChg>
      <pc:sldMasterChg chg="addSp delSp modSp mod delSldLayout modSldLayout">
        <pc:chgData name="Sofia Chandrou" userId="86c269b9-e382-4bf7-ac68-57feb9f581a2" providerId="ADAL" clId="{0B991605-9045-40BD-8D2C-F24EFFA738E0}" dt="2026-03-06T13:33:26.467" v="10548"/>
        <pc:sldMasterMkLst>
          <pc:docMk/>
          <pc:sldMasterMk cId="1021268805" sldId="2147483648"/>
        </pc:sldMasterMkLst>
        <pc:spChg chg="mod">
          <ac:chgData name="Sofia Chandrou" userId="86c269b9-e382-4bf7-ac68-57feb9f581a2" providerId="ADAL" clId="{0B991605-9045-40BD-8D2C-F24EFFA738E0}" dt="2026-03-06T13:32:08.780" v="10450" actId="948"/>
          <ac:spMkLst>
            <pc:docMk/>
            <pc:sldMasterMk cId="1021268805" sldId="2147483648"/>
            <ac:spMk id="2" creationId="{D3CBEF51-6E15-894E-89AF-4DCEC591B791}"/>
          </ac:spMkLst>
        </pc:spChg>
        <pc:spChg chg="add del mod modVis">
          <ac:chgData name="Sofia Chandrou" userId="86c269b9-e382-4bf7-ac68-57feb9f581a2" providerId="ADAL" clId="{0B991605-9045-40BD-8D2C-F24EFFA738E0}" dt="2026-03-05T07:42:15.497" v="2058"/>
          <ac:spMkLst>
            <pc:docMk/>
            <pc:sldMasterMk cId="1021268805" sldId="2147483648"/>
            <ac:spMk id="4" creationId="{D5AB517D-C20B-9A54-BAD8-5439FC3EE830}"/>
          </ac:spMkLst>
        </pc:spChg>
        <pc:spChg chg="add del mod modVis">
          <ac:chgData name="Sofia Chandrou" userId="86c269b9-e382-4bf7-ac68-57feb9f581a2" providerId="ADAL" clId="{0B991605-9045-40BD-8D2C-F24EFFA738E0}" dt="2026-03-06T12:31:23.981" v="8625"/>
          <ac:spMkLst>
            <pc:docMk/>
            <pc:sldMasterMk cId="1021268805" sldId="2147483648"/>
            <ac:spMk id="4" creationId="{F0DE3847-D40F-4713-99A6-4EEE1324A62B}"/>
          </ac:spMkLst>
        </pc:spChg>
        <pc:spChg chg="add del mod modVis">
          <ac:chgData name="Sofia Chandrou" userId="86c269b9-e382-4bf7-ac68-57feb9f581a2" providerId="ADAL" clId="{0B991605-9045-40BD-8D2C-F24EFFA738E0}" dt="2026-03-06T12:31:34.719" v="8655"/>
          <ac:spMkLst>
            <pc:docMk/>
            <pc:sldMasterMk cId="1021268805" sldId="2147483648"/>
            <ac:spMk id="6" creationId="{762F4B12-B1BC-2DD9-5547-9283958F222B}"/>
          </ac:spMkLst>
        </pc:spChg>
        <pc:spChg chg="add del mod modVis">
          <ac:chgData name="Sofia Chandrou" userId="86c269b9-e382-4bf7-ac68-57feb9f581a2" providerId="ADAL" clId="{0B991605-9045-40BD-8D2C-F24EFFA738E0}" dt="2026-03-05T11:24:05.142" v="3184"/>
          <ac:spMkLst>
            <pc:docMk/>
            <pc:sldMasterMk cId="1021268805" sldId="2147483648"/>
            <ac:spMk id="6" creationId="{C6C960DB-814D-6DAB-B5E8-AA4C058F77DD}"/>
          </ac:spMkLst>
        </pc:spChg>
        <pc:spChg chg="add del mod">
          <ac:chgData name="Sofia Chandrou" userId="86c269b9-e382-4bf7-ac68-57feb9f581a2" providerId="ADAL" clId="{0B991605-9045-40BD-8D2C-F24EFFA738E0}" dt="2026-03-06T10:48:05.847" v="7505" actId="20577"/>
          <ac:spMkLst>
            <pc:docMk/>
            <pc:sldMasterMk cId="1021268805" sldId="2147483648"/>
            <ac:spMk id="9" creationId="{3E31911A-D11C-8649-CCE3-7AF9477334D8}"/>
          </ac:spMkLst>
        </pc:spChg>
        <pc:spChg chg="add mod">
          <ac:chgData name="Sofia Chandrou" userId="86c269b9-e382-4bf7-ac68-57feb9f581a2" providerId="ADAL" clId="{0B991605-9045-40BD-8D2C-F24EFFA738E0}" dt="2026-03-05T11:56:51.996" v="3463" actId="207"/>
          <ac:spMkLst>
            <pc:docMk/>
            <pc:sldMasterMk cId="1021268805" sldId="2147483648"/>
            <ac:spMk id="10" creationId="{91533BBF-DB7D-8902-5CAF-25196CDC2C6B}"/>
          </ac:spMkLst>
        </pc:spChg>
        <pc:spChg chg="add del mod modVis">
          <ac:chgData name="Sofia Chandrou" userId="86c269b9-e382-4bf7-ac68-57feb9f581a2" providerId="ADAL" clId="{0B991605-9045-40BD-8D2C-F24EFFA738E0}" dt="2026-03-06T12:31:38.471" v="8680"/>
          <ac:spMkLst>
            <pc:docMk/>
            <pc:sldMasterMk cId="1021268805" sldId="2147483648"/>
            <ac:spMk id="11" creationId="{CA9A79D6-92D2-09A9-95DF-AF0B301B8E44}"/>
          </ac:spMkLst>
        </pc:spChg>
        <pc:spChg chg="add del mod modVis">
          <ac:chgData name="Sofia Chandrou" userId="86c269b9-e382-4bf7-ac68-57feb9f581a2" providerId="ADAL" clId="{0B991605-9045-40BD-8D2C-F24EFFA738E0}" dt="2026-03-06T12:31:44.473" v="8706"/>
          <ac:spMkLst>
            <pc:docMk/>
            <pc:sldMasterMk cId="1021268805" sldId="2147483648"/>
            <ac:spMk id="13" creationId="{936E2B4C-E9CD-93E0-BB1C-AAFE7F15A989}"/>
          </ac:spMkLst>
        </pc:spChg>
        <pc:spChg chg="add del mod modVis">
          <ac:chgData name="Sofia Chandrou" userId="86c269b9-e382-4bf7-ac68-57feb9f581a2" providerId="ADAL" clId="{0B991605-9045-40BD-8D2C-F24EFFA738E0}" dt="2026-03-06T12:32:42.117" v="8754"/>
          <ac:spMkLst>
            <pc:docMk/>
            <pc:sldMasterMk cId="1021268805" sldId="2147483648"/>
            <ac:spMk id="14" creationId="{F65C9802-3839-7D37-2A65-BA9AAAB59C8F}"/>
          </ac:spMkLst>
        </pc:spChg>
        <pc:spChg chg="add del mod modVis">
          <ac:chgData name="Sofia Chandrou" userId="86c269b9-e382-4bf7-ac68-57feb9f581a2" providerId="ADAL" clId="{0B991605-9045-40BD-8D2C-F24EFFA738E0}" dt="2026-03-06T12:32:47.098" v="8784"/>
          <ac:spMkLst>
            <pc:docMk/>
            <pc:sldMasterMk cId="1021268805" sldId="2147483648"/>
            <ac:spMk id="15" creationId="{6CE1DBD0-F243-6F0E-FC2F-9FBA8086D305}"/>
          </ac:spMkLst>
        </pc:spChg>
        <pc:spChg chg="add del mod modVis">
          <ac:chgData name="Sofia Chandrou" userId="86c269b9-e382-4bf7-ac68-57feb9f581a2" providerId="ADAL" clId="{0B991605-9045-40BD-8D2C-F24EFFA738E0}" dt="2026-03-06T12:32:55.469" v="8810"/>
          <ac:spMkLst>
            <pc:docMk/>
            <pc:sldMasterMk cId="1021268805" sldId="2147483648"/>
            <ac:spMk id="16" creationId="{B9B0C49A-11AB-2723-B6DA-93A594EFFAE3}"/>
          </ac:spMkLst>
        </pc:spChg>
        <pc:spChg chg="add del mod modVis">
          <ac:chgData name="Sofia Chandrou" userId="86c269b9-e382-4bf7-ac68-57feb9f581a2" providerId="ADAL" clId="{0B991605-9045-40BD-8D2C-F24EFFA738E0}" dt="2026-03-06T12:32:57.978" v="8836"/>
          <ac:spMkLst>
            <pc:docMk/>
            <pc:sldMasterMk cId="1021268805" sldId="2147483648"/>
            <ac:spMk id="17" creationId="{F633817A-02B5-A546-20C9-CB08ED3B7443}"/>
          </ac:spMkLst>
        </pc:spChg>
        <pc:spChg chg="add del mod modVis">
          <ac:chgData name="Sofia Chandrou" userId="86c269b9-e382-4bf7-ac68-57feb9f581a2" providerId="ADAL" clId="{0B991605-9045-40BD-8D2C-F24EFFA738E0}" dt="2026-03-06T12:33:09.717" v="8862"/>
          <ac:spMkLst>
            <pc:docMk/>
            <pc:sldMasterMk cId="1021268805" sldId="2147483648"/>
            <ac:spMk id="18" creationId="{AAB8495F-7C7B-8511-E8D9-34F295897EF0}"/>
          </ac:spMkLst>
        </pc:spChg>
        <pc:spChg chg="add del mod modVis">
          <ac:chgData name="Sofia Chandrou" userId="86c269b9-e382-4bf7-ac68-57feb9f581a2" providerId="ADAL" clId="{0B991605-9045-40BD-8D2C-F24EFFA738E0}" dt="2026-03-06T12:33:12.980" v="8888"/>
          <ac:spMkLst>
            <pc:docMk/>
            <pc:sldMasterMk cId="1021268805" sldId="2147483648"/>
            <ac:spMk id="19" creationId="{0F73694D-456A-8C1F-9A70-042851DFD83E}"/>
          </ac:spMkLst>
        </pc:spChg>
        <pc:spChg chg="add del mod modVis">
          <ac:chgData name="Sofia Chandrou" userId="86c269b9-e382-4bf7-ac68-57feb9f581a2" providerId="ADAL" clId="{0B991605-9045-40BD-8D2C-F24EFFA738E0}" dt="2026-03-06T12:33:18.451" v="8914"/>
          <ac:spMkLst>
            <pc:docMk/>
            <pc:sldMasterMk cId="1021268805" sldId="2147483648"/>
            <ac:spMk id="20" creationId="{19C246CE-018D-8AA0-A822-36D4B3231FCE}"/>
          </ac:spMkLst>
        </pc:spChg>
        <pc:spChg chg="add del mod modVis">
          <ac:chgData name="Sofia Chandrou" userId="86c269b9-e382-4bf7-ac68-57feb9f581a2" providerId="ADAL" clId="{0B991605-9045-40BD-8D2C-F24EFFA738E0}" dt="2026-03-06T12:34:02.049" v="9120"/>
          <ac:spMkLst>
            <pc:docMk/>
            <pc:sldMasterMk cId="1021268805" sldId="2147483648"/>
            <ac:spMk id="21" creationId="{47C3EF14-C236-5CEB-1CED-467E8FC5230A}"/>
          </ac:spMkLst>
        </pc:spChg>
        <pc:spChg chg="add del mod modVis">
          <ac:chgData name="Sofia Chandrou" userId="86c269b9-e382-4bf7-ac68-57feb9f581a2" providerId="ADAL" clId="{0B991605-9045-40BD-8D2C-F24EFFA738E0}" dt="2026-03-06T13:31:17.023" v="10346"/>
          <ac:spMkLst>
            <pc:docMk/>
            <pc:sldMasterMk cId="1021268805" sldId="2147483648"/>
            <ac:spMk id="22" creationId="{8417D274-5614-6979-DB3B-C95290A8DE82}"/>
          </ac:spMkLst>
        </pc:spChg>
        <pc:spChg chg="add del mod modVis">
          <ac:chgData name="Sofia Chandrou" userId="86c269b9-e382-4bf7-ac68-57feb9f581a2" providerId="ADAL" clId="{0B991605-9045-40BD-8D2C-F24EFFA738E0}" dt="2026-03-06T13:31:19.088" v="10371"/>
          <ac:spMkLst>
            <pc:docMk/>
            <pc:sldMasterMk cId="1021268805" sldId="2147483648"/>
            <ac:spMk id="23" creationId="{3336D270-D3FA-C348-9D70-136C83EAEB6E}"/>
          </ac:spMkLst>
        </pc:spChg>
        <pc:spChg chg="add del mod modVis">
          <ac:chgData name="Sofia Chandrou" userId="86c269b9-e382-4bf7-ac68-57feb9f581a2" providerId="ADAL" clId="{0B991605-9045-40BD-8D2C-F24EFFA738E0}" dt="2026-03-06T13:31:20.403" v="10396"/>
          <ac:spMkLst>
            <pc:docMk/>
            <pc:sldMasterMk cId="1021268805" sldId="2147483648"/>
            <ac:spMk id="24" creationId="{383089FD-F442-B2C9-A651-6023192054A3}"/>
          </ac:spMkLst>
        </pc:spChg>
        <pc:spChg chg="add del mod modVis">
          <ac:chgData name="Sofia Chandrou" userId="86c269b9-e382-4bf7-ac68-57feb9f581a2" providerId="ADAL" clId="{0B991605-9045-40BD-8D2C-F24EFFA738E0}" dt="2026-03-06T13:31:21.740" v="10421"/>
          <ac:spMkLst>
            <pc:docMk/>
            <pc:sldMasterMk cId="1021268805" sldId="2147483648"/>
            <ac:spMk id="25" creationId="{D8F6A392-2FAD-03A5-8EBE-49C4D98903E4}"/>
          </ac:spMkLst>
        </pc:spChg>
        <pc:spChg chg="add del mod modVis">
          <ac:chgData name="Sofia Chandrou" userId="86c269b9-e382-4bf7-ac68-57feb9f581a2" providerId="ADAL" clId="{0B991605-9045-40BD-8D2C-F24EFFA738E0}" dt="2026-03-06T13:31:28.261" v="10446"/>
          <ac:spMkLst>
            <pc:docMk/>
            <pc:sldMasterMk cId="1021268805" sldId="2147483648"/>
            <ac:spMk id="26" creationId="{4886D7E4-CBA3-DADE-1FE2-2285B864BA23}"/>
          </ac:spMkLst>
        </pc:spChg>
        <pc:spChg chg="add del mod modVis">
          <ac:chgData name="Sofia Chandrou" userId="86c269b9-e382-4bf7-ac68-57feb9f581a2" providerId="ADAL" clId="{0B991605-9045-40BD-8D2C-F24EFFA738E0}" dt="2026-03-06T13:32:08.818" v="10471"/>
          <ac:spMkLst>
            <pc:docMk/>
            <pc:sldMasterMk cId="1021268805" sldId="2147483648"/>
            <ac:spMk id="27" creationId="{47244800-7217-1492-3A1F-E3B9FAA27179}"/>
          </ac:spMkLst>
        </pc:spChg>
        <pc:graphicFrameChg chg="add mod ord modVis">
          <ac:chgData name="Sofia Chandrou" userId="86c269b9-e382-4bf7-ac68-57feb9f581a2" providerId="ADAL" clId="{0B991605-9045-40BD-8D2C-F24EFFA738E0}" dt="2026-03-06T13:32:08.819" v="10473"/>
          <ac:graphicFrameMkLst>
            <pc:docMk/>
            <pc:sldMasterMk cId="1021268805" sldId="2147483648"/>
            <ac:graphicFrameMk id="12" creationId="{EA7B7979-43C2-3856-D6B5-2BA63A61AF31}"/>
          </ac:graphicFrameMkLst>
        </pc:graphicFrameChg>
        <pc:picChg chg="add mod">
          <ac:chgData name="Sofia Chandrou" userId="86c269b9-e382-4bf7-ac68-57feb9f581a2" providerId="ADAL" clId="{0B991605-9045-40BD-8D2C-F24EFFA738E0}" dt="2026-03-04T13:06:27.529" v="9" actId="1076"/>
          <ac:picMkLst>
            <pc:docMk/>
            <pc:sldMasterMk cId="1021268805" sldId="2147483648"/>
            <ac:picMk id="7" creationId="{B1036B6F-1377-B5D6-AF45-3C799E699D85}"/>
          </ac:picMkLst>
        </pc:picChg>
        <pc:picChg chg="add mod">
          <ac:chgData name="Sofia Chandrou" userId="86c269b9-e382-4bf7-ac68-57feb9f581a2" providerId="ADAL" clId="{0B991605-9045-40BD-8D2C-F24EFFA738E0}" dt="2026-03-04T13:23:28.455" v="221"/>
          <ac:picMkLst>
            <pc:docMk/>
            <pc:sldMasterMk cId="1021268805" sldId="2147483648"/>
            <ac:picMk id="8" creationId="{13AD60FC-4EA9-9009-2F7B-E9EB438DF3E6}"/>
          </ac:picMkLst>
        </pc:picChg>
        <pc:sldLayoutChg chg="addSp modSp mod">
          <pc:chgData name="Sofia Chandrou" userId="86c269b9-e382-4bf7-ac68-57feb9f581a2" providerId="ADAL" clId="{0B991605-9045-40BD-8D2C-F24EFFA738E0}" dt="2026-03-04T13:31:35.779" v="254" actId="6549"/>
          <pc:sldLayoutMkLst>
            <pc:docMk/>
            <pc:sldMasterMk cId="1021268805" sldId="2147483648"/>
            <pc:sldLayoutMk cId="2344453260" sldId="2147483649"/>
          </pc:sldLayoutMkLst>
          <pc:spChg chg="mod">
            <ac:chgData name="Sofia Chandrou" userId="86c269b9-e382-4bf7-ac68-57feb9f581a2" providerId="ADAL" clId="{0B991605-9045-40BD-8D2C-F24EFFA738E0}" dt="2026-03-04T13:31:35.779" v="254" actId="6549"/>
            <ac:spMkLst>
              <pc:docMk/>
              <pc:sldMasterMk cId="1021268805" sldId="2147483648"/>
              <pc:sldLayoutMk cId="2344453260" sldId="2147483649"/>
              <ac:spMk id="4" creationId="{5264BFBF-900A-5FE9-73F9-76496ADBDDD9}"/>
            </ac:spMkLst>
          </pc:spChg>
          <pc:spChg chg="mod">
            <ac:chgData name="Sofia Chandrou" userId="86c269b9-e382-4bf7-ac68-57feb9f581a2" providerId="ADAL" clId="{0B991605-9045-40BD-8D2C-F24EFFA738E0}" dt="2026-03-04T13:17:52.090" v="172" actId="20577"/>
            <ac:spMkLst>
              <pc:docMk/>
              <pc:sldMasterMk cId="1021268805" sldId="2147483648"/>
              <pc:sldLayoutMk cId="2344453260" sldId="2147483649"/>
              <ac:spMk id="6" creationId="{689AF466-E834-6DC0-EF7B-BA73E8516398}"/>
            </ac:spMkLst>
          </pc:spChg>
          <pc:spChg chg="add">
            <ac:chgData name="Sofia Chandrou" userId="86c269b9-e382-4bf7-ac68-57feb9f581a2" providerId="ADAL" clId="{0B991605-9045-40BD-8D2C-F24EFFA738E0}" dt="2026-03-04T13:31:35.773" v="253" actId="22"/>
            <ac:spMkLst>
              <pc:docMk/>
              <pc:sldMasterMk cId="1021268805" sldId="2147483648"/>
              <pc:sldLayoutMk cId="2344453260" sldId="2147483649"/>
              <ac:spMk id="8" creationId="{D3A2E50A-7078-F84B-780D-1EB0C172BD20}"/>
            </ac:spMkLst>
          </pc:spChg>
        </pc:sldLayoutChg>
        <pc:sldLayoutChg chg="modSp mod">
          <pc:chgData name="Sofia Chandrou" userId="86c269b9-e382-4bf7-ac68-57feb9f581a2" providerId="ADAL" clId="{0B991605-9045-40BD-8D2C-F24EFFA738E0}" dt="2026-03-04T13:37:20.106" v="414" actId="255"/>
          <pc:sldLayoutMkLst>
            <pc:docMk/>
            <pc:sldMasterMk cId="1021268805" sldId="2147483648"/>
            <pc:sldLayoutMk cId="2670805000" sldId="2147483650"/>
          </pc:sldLayoutMkLst>
          <pc:spChg chg="mod">
            <ac:chgData name="Sofia Chandrou" userId="86c269b9-e382-4bf7-ac68-57feb9f581a2" providerId="ADAL" clId="{0B991605-9045-40BD-8D2C-F24EFFA738E0}" dt="2026-03-04T13:37:20.106" v="414" actId="255"/>
            <ac:spMkLst>
              <pc:docMk/>
              <pc:sldMasterMk cId="1021268805" sldId="2147483648"/>
              <pc:sldLayoutMk cId="2670805000" sldId="2147483650"/>
              <ac:spMk id="3" creationId="{55F8A58E-368C-E3E0-C00E-CBB83FBB12A7}"/>
            </ac:spMkLst>
          </pc:spChg>
          <pc:spChg chg="mod">
            <ac:chgData name="Sofia Chandrou" userId="86c269b9-e382-4bf7-ac68-57feb9f581a2" providerId="ADAL" clId="{0B991605-9045-40BD-8D2C-F24EFFA738E0}" dt="2026-03-04T13:18:52.141" v="175"/>
            <ac:spMkLst>
              <pc:docMk/>
              <pc:sldMasterMk cId="1021268805" sldId="2147483648"/>
              <pc:sldLayoutMk cId="2670805000" sldId="2147483650"/>
              <ac:spMk id="4" creationId="{584B2C8A-CA5A-026C-36EA-08417E4D03E0}"/>
            </ac:spMkLst>
          </pc:spChg>
          <pc:spChg chg="mod">
            <ac:chgData name="Sofia Chandrou" userId="86c269b9-e382-4bf7-ac68-57feb9f581a2" providerId="ADAL" clId="{0B991605-9045-40BD-8D2C-F24EFFA738E0}" dt="2026-03-04T13:19:00.702" v="187" actId="20577"/>
            <ac:spMkLst>
              <pc:docMk/>
              <pc:sldMasterMk cId="1021268805" sldId="2147483648"/>
              <pc:sldLayoutMk cId="2670805000" sldId="2147483650"/>
              <ac:spMk id="6" creationId="{87AFB948-68A9-77E8-ABAE-64DD26D923CB}"/>
            </ac:spMkLst>
          </pc:spChg>
        </pc:sldLayoutChg>
        <pc:sldLayoutChg chg="modSp mod">
          <pc:chgData name="Sofia Chandrou" userId="86c269b9-e382-4bf7-ac68-57feb9f581a2" providerId="ADAL" clId="{0B991605-9045-40BD-8D2C-F24EFFA738E0}" dt="2026-03-04T13:21:14.003" v="216" actId="20577"/>
          <pc:sldLayoutMkLst>
            <pc:docMk/>
            <pc:sldMasterMk cId="1021268805" sldId="2147483648"/>
            <pc:sldLayoutMk cId="562469703" sldId="2147483651"/>
          </pc:sldLayoutMkLst>
          <pc:spChg chg="mod">
            <ac:chgData name="Sofia Chandrou" userId="86c269b9-e382-4bf7-ac68-57feb9f581a2" providerId="ADAL" clId="{0B991605-9045-40BD-8D2C-F24EFFA738E0}" dt="2026-03-04T13:21:01.341" v="200"/>
            <ac:spMkLst>
              <pc:docMk/>
              <pc:sldMasterMk cId="1021268805" sldId="2147483648"/>
              <pc:sldLayoutMk cId="562469703" sldId="2147483651"/>
              <ac:spMk id="4" creationId="{4A919B15-BD4A-6ED6-3CFE-5BE857D4D8B1}"/>
            </ac:spMkLst>
          </pc:spChg>
          <pc:spChg chg="mod">
            <ac:chgData name="Sofia Chandrou" userId="86c269b9-e382-4bf7-ac68-57feb9f581a2" providerId="ADAL" clId="{0B991605-9045-40BD-8D2C-F24EFFA738E0}" dt="2026-03-04T13:21:14.003" v="216" actId="20577"/>
            <ac:spMkLst>
              <pc:docMk/>
              <pc:sldMasterMk cId="1021268805" sldId="2147483648"/>
              <pc:sldLayoutMk cId="562469703" sldId="2147483651"/>
              <ac:spMk id="6" creationId="{218D3968-FC26-E36D-4596-83B583E225C7}"/>
            </ac:spMkLst>
          </pc:spChg>
        </pc:sldLayoutChg>
        <pc:sldLayoutChg chg="modSp">
          <pc:chgData name="Sofia Chandrou" userId="86c269b9-e382-4bf7-ac68-57feb9f581a2" providerId="ADAL" clId="{0B991605-9045-40BD-8D2C-F24EFFA738E0}" dt="2026-03-04T13:25:40.040" v="225"/>
          <pc:sldLayoutMkLst>
            <pc:docMk/>
            <pc:sldMasterMk cId="1021268805" sldId="2147483648"/>
            <pc:sldLayoutMk cId="462173884" sldId="2147483652"/>
          </pc:sldLayoutMkLst>
          <pc:spChg chg="mod">
            <ac:chgData name="Sofia Chandrou" userId="86c269b9-e382-4bf7-ac68-57feb9f581a2" providerId="ADAL" clId="{0B991605-9045-40BD-8D2C-F24EFFA738E0}" dt="2026-03-04T13:25:40.040" v="225"/>
            <ac:spMkLst>
              <pc:docMk/>
              <pc:sldMasterMk cId="1021268805" sldId="2147483648"/>
              <pc:sldLayoutMk cId="462173884" sldId="2147483652"/>
              <ac:spMk id="5" creationId="{97AD47FF-9B1C-8C28-2E5A-574F90E56E45}"/>
            </ac:spMkLst>
          </pc:spChg>
          <pc:spChg chg="mod">
            <ac:chgData name="Sofia Chandrou" userId="86c269b9-e382-4bf7-ac68-57feb9f581a2" providerId="ADAL" clId="{0B991605-9045-40BD-8D2C-F24EFFA738E0}" dt="2026-03-04T13:25:33.576" v="224"/>
            <ac:spMkLst>
              <pc:docMk/>
              <pc:sldMasterMk cId="1021268805" sldId="2147483648"/>
              <pc:sldLayoutMk cId="462173884" sldId="2147483652"/>
              <ac:spMk id="7" creationId="{CD9C4E74-591C-78C4-62F5-1DA9FB3E392F}"/>
            </ac:spMkLst>
          </pc:spChg>
        </pc:sldLayoutChg>
        <pc:sldLayoutChg chg="modSp">
          <pc:chgData name="Sofia Chandrou" userId="86c269b9-e382-4bf7-ac68-57feb9f581a2" providerId="ADAL" clId="{0B991605-9045-40BD-8D2C-F24EFFA738E0}" dt="2026-03-04T13:25:52.592" v="227"/>
          <pc:sldLayoutMkLst>
            <pc:docMk/>
            <pc:sldMasterMk cId="1021268805" sldId="2147483648"/>
            <pc:sldLayoutMk cId="1196449278" sldId="2147483653"/>
          </pc:sldLayoutMkLst>
          <pc:spChg chg="mod">
            <ac:chgData name="Sofia Chandrou" userId="86c269b9-e382-4bf7-ac68-57feb9f581a2" providerId="ADAL" clId="{0B991605-9045-40BD-8D2C-F24EFFA738E0}" dt="2026-03-04T13:25:45.878" v="226"/>
            <ac:spMkLst>
              <pc:docMk/>
              <pc:sldMasterMk cId="1021268805" sldId="2147483648"/>
              <pc:sldLayoutMk cId="1196449278" sldId="2147483653"/>
              <ac:spMk id="7" creationId="{2FAB8B8E-19F5-9F30-E005-BB0F96EFE688}"/>
            </ac:spMkLst>
          </pc:spChg>
          <pc:spChg chg="mod">
            <ac:chgData name="Sofia Chandrou" userId="86c269b9-e382-4bf7-ac68-57feb9f581a2" providerId="ADAL" clId="{0B991605-9045-40BD-8D2C-F24EFFA738E0}" dt="2026-03-04T13:25:52.592" v="227"/>
            <ac:spMkLst>
              <pc:docMk/>
              <pc:sldMasterMk cId="1021268805" sldId="2147483648"/>
              <pc:sldLayoutMk cId="1196449278" sldId="2147483653"/>
              <ac:spMk id="9" creationId="{772426EF-DC5E-5C55-3CF2-0057F7BDDD06}"/>
            </ac:spMkLst>
          </pc:spChg>
        </pc:sldLayoutChg>
        <pc:sldLayoutChg chg="modSp">
          <pc:chgData name="Sofia Chandrou" userId="86c269b9-e382-4bf7-ac68-57feb9f581a2" providerId="ADAL" clId="{0B991605-9045-40BD-8D2C-F24EFFA738E0}" dt="2026-03-04T13:26:06.950" v="229"/>
          <pc:sldLayoutMkLst>
            <pc:docMk/>
            <pc:sldMasterMk cId="1021268805" sldId="2147483648"/>
            <pc:sldLayoutMk cId="3971084959" sldId="2147483654"/>
          </pc:sldLayoutMkLst>
          <pc:spChg chg="mod">
            <ac:chgData name="Sofia Chandrou" userId="86c269b9-e382-4bf7-ac68-57feb9f581a2" providerId="ADAL" clId="{0B991605-9045-40BD-8D2C-F24EFFA738E0}" dt="2026-03-04T13:26:06.950" v="229"/>
            <ac:spMkLst>
              <pc:docMk/>
              <pc:sldMasterMk cId="1021268805" sldId="2147483648"/>
              <pc:sldLayoutMk cId="3971084959" sldId="2147483654"/>
              <ac:spMk id="3" creationId="{FD82315B-9C65-F5BD-88DC-194B842E88FE}"/>
            </ac:spMkLst>
          </pc:spChg>
          <pc:spChg chg="mod">
            <ac:chgData name="Sofia Chandrou" userId="86c269b9-e382-4bf7-ac68-57feb9f581a2" providerId="ADAL" clId="{0B991605-9045-40BD-8D2C-F24EFFA738E0}" dt="2026-03-04T13:26:00.472" v="228"/>
            <ac:spMkLst>
              <pc:docMk/>
              <pc:sldMasterMk cId="1021268805" sldId="2147483648"/>
              <pc:sldLayoutMk cId="3971084959" sldId="2147483654"/>
              <ac:spMk id="5" creationId="{08756251-33C1-D47F-8BD8-472EC10F54F8}"/>
            </ac:spMkLst>
          </pc:spChg>
        </pc:sldLayoutChg>
        <pc:sldLayoutChg chg="modSp">
          <pc:chgData name="Sofia Chandrou" userId="86c269b9-e382-4bf7-ac68-57feb9f581a2" providerId="ADAL" clId="{0B991605-9045-40BD-8D2C-F24EFFA738E0}" dt="2026-03-04T13:26:20.780" v="231"/>
          <pc:sldLayoutMkLst>
            <pc:docMk/>
            <pc:sldMasterMk cId="1021268805" sldId="2147483648"/>
            <pc:sldLayoutMk cId="3152728385" sldId="2147483655"/>
          </pc:sldLayoutMkLst>
          <pc:spChg chg="mod">
            <ac:chgData name="Sofia Chandrou" userId="86c269b9-e382-4bf7-ac68-57feb9f581a2" providerId="ADAL" clId="{0B991605-9045-40BD-8D2C-F24EFFA738E0}" dt="2026-03-04T13:26:15.216" v="230"/>
            <ac:spMkLst>
              <pc:docMk/>
              <pc:sldMasterMk cId="1021268805" sldId="2147483648"/>
              <pc:sldLayoutMk cId="3152728385" sldId="2147483655"/>
              <ac:spMk id="2" creationId="{689BDB10-DC91-3B58-5B19-A6EBA4B02DB6}"/>
            </ac:spMkLst>
          </pc:spChg>
          <pc:spChg chg="mod">
            <ac:chgData name="Sofia Chandrou" userId="86c269b9-e382-4bf7-ac68-57feb9f581a2" providerId="ADAL" clId="{0B991605-9045-40BD-8D2C-F24EFFA738E0}" dt="2026-03-04T13:26:20.780" v="231"/>
            <ac:spMkLst>
              <pc:docMk/>
              <pc:sldMasterMk cId="1021268805" sldId="2147483648"/>
              <pc:sldLayoutMk cId="3152728385" sldId="2147483655"/>
              <ac:spMk id="4" creationId="{818FAE2C-E3C7-E66D-A8D0-894F213DA431}"/>
            </ac:spMkLst>
          </pc:spChg>
        </pc:sldLayoutChg>
        <pc:sldLayoutChg chg="modSp">
          <pc:chgData name="Sofia Chandrou" userId="86c269b9-e382-4bf7-ac68-57feb9f581a2" providerId="ADAL" clId="{0B991605-9045-40BD-8D2C-F24EFFA738E0}" dt="2026-03-04T13:26:34.232" v="233"/>
          <pc:sldLayoutMkLst>
            <pc:docMk/>
            <pc:sldMasterMk cId="1021268805" sldId="2147483648"/>
            <pc:sldLayoutMk cId="2282342946" sldId="2147483656"/>
          </pc:sldLayoutMkLst>
          <pc:spChg chg="mod">
            <ac:chgData name="Sofia Chandrou" userId="86c269b9-e382-4bf7-ac68-57feb9f581a2" providerId="ADAL" clId="{0B991605-9045-40BD-8D2C-F24EFFA738E0}" dt="2026-03-04T13:26:34.232" v="233"/>
            <ac:spMkLst>
              <pc:docMk/>
              <pc:sldMasterMk cId="1021268805" sldId="2147483648"/>
              <pc:sldLayoutMk cId="2282342946" sldId="2147483656"/>
              <ac:spMk id="5" creationId="{2F3C95D4-6A17-C4F2-956E-02DE593ED972}"/>
            </ac:spMkLst>
          </pc:spChg>
          <pc:spChg chg="mod">
            <ac:chgData name="Sofia Chandrou" userId="86c269b9-e382-4bf7-ac68-57feb9f581a2" providerId="ADAL" clId="{0B991605-9045-40BD-8D2C-F24EFFA738E0}" dt="2026-03-04T13:26:27.271" v="232"/>
            <ac:spMkLst>
              <pc:docMk/>
              <pc:sldMasterMk cId="1021268805" sldId="2147483648"/>
              <pc:sldLayoutMk cId="2282342946" sldId="2147483656"/>
              <ac:spMk id="7" creationId="{CD6F4081-F506-3674-A667-12322BB1C77D}"/>
            </ac:spMkLst>
          </pc:spChg>
        </pc:sldLayoutChg>
        <pc:sldLayoutChg chg="modSp">
          <pc:chgData name="Sofia Chandrou" userId="86c269b9-e382-4bf7-ac68-57feb9f581a2" providerId="ADAL" clId="{0B991605-9045-40BD-8D2C-F24EFFA738E0}" dt="2026-03-04T13:26:47.231" v="235"/>
          <pc:sldLayoutMkLst>
            <pc:docMk/>
            <pc:sldMasterMk cId="1021268805" sldId="2147483648"/>
            <pc:sldLayoutMk cId="4177131200" sldId="2147483657"/>
          </pc:sldLayoutMkLst>
          <pc:spChg chg="mod">
            <ac:chgData name="Sofia Chandrou" userId="86c269b9-e382-4bf7-ac68-57feb9f581a2" providerId="ADAL" clId="{0B991605-9045-40BD-8D2C-F24EFFA738E0}" dt="2026-03-04T13:26:41.323" v="234"/>
            <ac:spMkLst>
              <pc:docMk/>
              <pc:sldMasterMk cId="1021268805" sldId="2147483648"/>
              <pc:sldLayoutMk cId="4177131200" sldId="2147483657"/>
              <ac:spMk id="5" creationId="{0E0BC557-0AB9-3B23-8855-093F1A3CDFFF}"/>
            </ac:spMkLst>
          </pc:spChg>
          <pc:spChg chg="mod">
            <ac:chgData name="Sofia Chandrou" userId="86c269b9-e382-4bf7-ac68-57feb9f581a2" providerId="ADAL" clId="{0B991605-9045-40BD-8D2C-F24EFFA738E0}" dt="2026-03-04T13:26:47.231" v="235"/>
            <ac:spMkLst>
              <pc:docMk/>
              <pc:sldMasterMk cId="1021268805" sldId="2147483648"/>
              <pc:sldLayoutMk cId="4177131200" sldId="2147483657"/>
              <ac:spMk id="7" creationId="{FD69376D-514B-65F8-018A-A4CB04EE3EA0}"/>
            </ac:spMkLst>
          </pc:spChg>
        </pc:sldLayoutChg>
        <pc:sldLayoutChg chg="modSp">
          <pc:chgData name="Sofia Chandrou" userId="86c269b9-e382-4bf7-ac68-57feb9f581a2" providerId="ADAL" clId="{0B991605-9045-40BD-8D2C-F24EFFA738E0}" dt="2026-03-04T13:27:03.631" v="237"/>
          <pc:sldLayoutMkLst>
            <pc:docMk/>
            <pc:sldMasterMk cId="1021268805" sldId="2147483648"/>
            <pc:sldLayoutMk cId="982185482" sldId="2147483658"/>
          </pc:sldLayoutMkLst>
          <pc:spChg chg="mod">
            <ac:chgData name="Sofia Chandrou" userId="86c269b9-e382-4bf7-ac68-57feb9f581a2" providerId="ADAL" clId="{0B991605-9045-40BD-8D2C-F24EFFA738E0}" dt="2026-03-04T13:27:03.631" v="237"/>
            <ac:spMkLst>
              <pc:docMk/>
              <pc:sldMasterMk cId="1021268805" sldId="2147483648"/>
              <pc:sldLayoutMk cId="982185482" sldId="2147483658"/>
              <ac:spMk id="4" creationId="{E9115E15-D232-AC95-9A58-DB624BD1F8BC}"/>
            </ac:spMkLst>
          </pc:spChg>
          <pc:spChg chg="mod">
            <ac:chgData name="Sofia Chandrou" userId="86c269b9-e382-4bf7-ac68-57feb9f581a2" providerId="ADAL" clId="{0B991605-9045-40BD-8D2C-F24EFFA738E0}" dt="2026-03-04T13:26:53.655" v="236"/>
            <ac:spMkLst>
              <pc:docMk/>
              <pc:sldMasterMk cId="1021268805" sldId="2147483648"/>
              <pc:sldLayoutMk cId="982185482" sldId="2147483658"/>
              <ac:spMk id="6" creationId="{50A68CA8-01F3-BAD9-43B9-A1503047EA86}"/>
            </ac:spMkLst>
          </pc:spChg>
        </pc:sldLayoutChg>
        <pc:sldLayoutChg chg="modSp mod">
          <pc:chgData name="Sofia Chandrou" userId="86c269b9-e382-4bf7-ac68-57feb9f581a2" providerId="ADAL" clId="{0B991605-9045-40BD-8D2C-F24EFFA738E0}" dt="2026-03-05T07:49:13.222" v="2459" actId="947"/>
          <pc:sldLayoutMkLst>
            <pc:docMk/>
            <pc:sldMasterMk cId="1021268805" sldId="2147483648"/>
            <pc:sldLayoutMk cId="264297664" sldId="2147483660"/>
          </pc:sldLayoutMkLst>
          <pc:spChg chg="mod">
            <ac:chgData name="Sofia Chandrou" userId="86c269b9-e382-4bf7-ac68-57feb9f581a2" providerId="ADAL" clId="{0B991605-9045-40BD-8D2C-F24EFFA738E0}" dt="2026-03-05T07:49:13.151" v="2430" actId="947"/>
            <ac:spMkLst>
              <pc:docMk/>
              <pc:sldMasterMk cId="1021268805" sldId="2147483648"/>
              <pc:sldLayoutMk cId="264297664" sldId="2147483660"/>
              <ac:spMk id="2" creationId="{A64FB760-C3F0-4C80-87F0-278137ABAE45}"/>
            </ac:spMkLst>
          </pc:spChg>
          <pc:spChg chg="mod">
            <ac:chgData name="Sofia Chandrou" userId="86c269b9-e382-4bf7-ac68-57feb9f581a2" providerId="ADAL" clId="{0B991605-9045-40BD-8D2C-F24EFFA738E0}" dt="2026-03-05T07:49:13.152" v="2431" actId="947"/>
            <ac:spMkLst>
              <pc:docMk/>
              <pc:sldMasterMk cId="1021268805" sldId="2147483648"/>
              <pc:sldLayoutMk cId="264297664" sldId="2147483660"/>
              <ac:spMk id="3" creationId="{B446B261-5697-4B3A-865E-C6F538C8BB84}"/>
            </ac:spMkLst>
          </pc:spChg>
          <pc:spChg chg="mod">
            <ac:chgData name="Sofia Chandrou" userId="86c269b9-e382-4bf7-ac68-57feb9f581a2" providerId="ADAL" clId="{0B991605-9045-40BD-8D2C-F24EFFA738E0}" dt="2026-03-05T07:49:13.176" v="2451" actId="947"/>
            <ac:spMkLst>
              <pc:docMk/>
              <pc:sldMasterMk cId="1021268805" sldId="2147483648"/>
              <pc:sldLayoutMk cId="264297664" sldId="2147483660"/>
              <ac:spMk id="4" creationId="{CD85ECD0-7BF0-B13E-72B2-24D192EA6C9B}"/>
            </ac:spMkLst>
          </pc:spChg>
          <pc:spChg chg="mod">
            <ac:chgData name="Sofia Chandrou" userId="86c269b9-e382-4bf7-ac68-57feb9f581a2" providerId="ADAL" clId="{0B991605-9045-40BD-8D2C-F24EFFA738E0}" dt="2026-03-05T07:49:13.175" v="2450" actId="947"/>
            <ac:spMkLst>
              <pc:docMk/>
              <pc:sldMasterMk cId="1021268805" sldId="2147483648"/>
              <pc:sldLayoutMk cId="264297664" sldId="2147483660"/>
              <ac:spMk id="5" creationId="{3D6A6D95-AE2A-51EC-34E5-AEC58233F805}"/>
            </ac:spMkLst>
          </pc:spChg>
          <pc:spChg chg="mod">
            <ac:chgData name="Sofia Chandrou" userId="86c269b9-e382-4bf7-ac68-57feb9f581a2" providerId="ADAL" clId="{0B991605-9045-40BD-8D2C-F24EFFA738E0}" dt="2026-03-05T07:49:13.174" v="2449" actId="947"/>
            <ac:spMkLst>
              <pc:docMk/>
              <pc:sldMasterMk cId="1021268805" sldId="2147483648"/>
              <pc:sldLayoutMk cId="264297664" sldId="2147483660"/>
              <ac:spMk id="6" creationId="{BC6E9E84-48A6-58AE-2744-7CBBA7EB693D}"/>
            </ac:spMkLst>
          </pc:spChg>
          <pc:spChg chg="mod">
            <ac:chgData name="Sofia Chandrou" userId="86c269b9-e382-4bf7-ac68-57feb9f581a2" providerId="ADAL" clId="{0B991605-9045-40BD-8D2C-F24EFFA738E0}" dt="2026-03-05T07:49:13.154" v="2432" actId="947"/>
            <ac:spMkLst>
              <pc:docMk/>
              <pc:sldMasterMk cId="1021268805" sldId="2147483648"/>
              <pc:sldLayoutMk cId="264297664" sldId="2147483660"/>
              <ac:spMk id="9" creationId="{7F6122C7-2E42-4480-BF4F-8D630CA808BF}"/>
            </ac:spMkLst>
          </pc:spChg>
          <pc:spChg chg="mod">
            <ac:chgData name="Sofia Chandrou" userId="86c269b9-e382-4bf7-ac68-57feb9f581a2" providerId="ADAL" clId="{0B991605-9045-40BD-8D2C-F24EFFA738E0}" dt="2026-03-05T07:49:13.184" v="2453" actId="947"/>
            <ac:spMkLst>
              <pc:docMk/>
              <pc:sldMasterMk cId="1021268805" sldId="2147483648"/>
              <pc:sldLayoutMk cId="264297664" sldId="2147483660"/>
              <ac:spMk id="10" creationId="{29574FC5-EB39-757A-8E91-A9B75B98E779}"/>
            </ac:spMkLst>
          </pc:spChg>
          <pc:spChg chg="mod">
            <ac:chgData name="Sofia Chandrou" userId="86c269b9-e382-4bf7-ac68-57feb9f581a2" providerId="ADAL" clId="{0B991605-9045-40BD-8D2C-F24EFFA738E0}" dt="2026-03-05T07:49:13.154" v="2433"/>
            <ac:spMkLst>
              <pc:docMk/>
              <pc:sldMasterMk cId="1021268805" sldId="2147483648"/>
              <pc:sldLayoutMk cId="264297664" sldId="2147483660"/>
              <ac:spMk id="11" creationId="{DEFA5F07-5E00-4E2B-85F7-2AD1F183B795}"/>
            </ac:spMkLst>
          </pc:spChg>
          <pc:spChg chg="mod">
            <ac:chgData name="Sofia Chandrou" userId="86c269b9-e382-4bf7-ac68-57feb9f581a2" providerId="ADAL" clId="{0B991605-9045-40BD-8D2C-F24EFFA738E0}" dt="2026-03-05T07:49:13.155" v="2434" actId="947"/>
            <ac:spMkLst>
              <pc:docMk/>
              <pc:sldMasterMk cId="1021268805" sldId="2147483648"/>
              <pc:sldLayoutMk cId="264297664" sldId="2147483660"/>
              <ac:spMk id="13" creationId="{E31C99E6-AEF7-44B4-A771-8B3283C9815A}"/>
            </ac:spMkLst>
          </pc:spChg>
          <pc:spChg chg="mod">
            <ac:chgData name="Sofia Chandrou" userId="86c269b9-e382-4bf7-ac68-57feb9f581a2" providerId="ADAL" clId="{0B991605-9045-40BD-8D2C-F24EFFA738E0}" dt="2026-03-05T07:49:13.183" v="2452" actId="947"/>
            <ac:spMkLst>
              <pc:docMk/>
              <pc:sldMasterMk cId="1021268805" sldId="2147483648"/>
              <pc:sldLayoutMk cId="264297664" sldId="2147483660"/>
              <ac:spMk id="14" creationId="{023A6FDE-010E-B029-7F64-6E96EE918489}"/>
            </ac:spMkLst>
          </pc:spChg>
          <pc:spChg chg="mod">
            <ac:chgData name="Sofia Chandrou" userId="86c269b9-e382-4bf7-ac68-57feb9f581a2" providerId="ADAL" clId="{0B991605-9045-40BD-8D2C-F24EFFA738E0}" dt="2026-03-05T07:49:13.156" v="2435" actId="947"/>
            <ac:spMkLst>
              <pc:docMk/>
              <pc:sldMasterMk cId="1021268805" sldId="2147483648"/>
              <pc:sldLayoutMk cId="264297664" sldId="2147483660"/>
              <ac:spMk id="15" creationId="{12184C22-680D-4AF2-BB1B-FD2737ECE8A9}"/>
            </ac:spMkLst>
          </pc:spChg>
          <pc:spChg chg="mod">
            <ac:chgData name="Sofia Chandrou" userId="86c269b9-e382-4bf7-ac68-57feb9f581a2" providerId="ADAL" clId="{0B991605-9045-40BD-8D2C-F24EFFA738E0}" dt="2026-03-05T07:49:13.158" v="2436" actId="947"/>
            <ac:spMkLst>
              <pc:docMk/>
              <pc:sldMasterMk cId="1021268805" sldId="2147483648"/>
              <pc:sldLayoutMk cId="264297664" sldId="2147483660"/>
              <ac:spMk id="16" creationId="{1511A0AA-77B5-40AC-9C13-50BA9E5E7D00}"/>
            </ac:spMkLst>
          </pc:spChg>
          <pc:spChg chg="mod">
            <ac:chgData name="Sofia Chandrou" userId="86c269b9-e382-4bf7-ac68-57feb9f581a2" providerId="ADAL" clId="{0B991605-9045-40BD-8D2C-F24EFFA738E0}" dt="2026-03-05T07:49:13.160" v="2437" actId="947"/>
            <ac:spMkLst>
              <pc:docMk/>
              <pc:sldMasterMk cId="1021268805" sldId="2147483648"/>
              <pc:sldLayoutMk cId="264297664" sldId="2147483660"/>
              <ac:spMk id="42" creationId="{D5A3948A-34D3-4F7C-8BC0-42C233207A78}"/>
            </ac:spMkLst>
          </pc:spChg>
          <pc:spChg chg="mod">
            <ac:chgData name="Sofia Chandrou" userId="86c269b9-e382-4bf7-ac68-57feb9f581a2" providerId="ADAL" clId="{0B991605-9045-40BD-8D2C-F24EFFA738E0}" dt="2026-03-05T07:49:13.161" v="2438"/>
            <ac:spMkLst>
              <pc:docMk/>
              <pc:sldMasterMk cId="1021268805" sldId="2147483648"/>
              <pc:sldLayoutMk cId="264297664" sldId="2147483660"/>
              <ac:spMk id="45" creationId="{FDDAEF19-AA89-4320-9C58-A5702DA78E2A}"/>
            </ac:spMkLst>
          </pc:spChg>
          <pc:spChg chg="mod">
            <ac:chgData name="Sofia Chandrou" userId="86c269b9-e382-4bf7-ac68-57feb9f581a2" providerId="ADAL" clId="{0B991605-9045-40BD-8D2C-F24EFFA738E0}" dt="2026-03-05T07:49:13.162" v="2439" actId="947"/>
            <ac:spMkLst>
              <pc:docMk/>
              <pc:sldMasterMk cId="1021268805" sldId="2147483648"/>
              <pc:sldLayoutMk cId="264297664" sldId="2147483660"/>
              <ac:spMk id="47" creationId="{44C6E1A7-0002-4D03-A0A7-771B3A536E20}"/>
            </ac:spMkLst>
          </pc:spChg>
          <pc:spChg chg="mod">
            <ac:chgData name="Sofia Chandrou" userId="86c269b9-e382-4bf7-ac68-57feb9f581a2" providerId="ADAL" clId="{0B991605-9045-40BD-8D2C-F24EFFA738E0}" dt="2026-03-05T07:49:13.165" v="2441" actId="947"/>
            <ac:spMkLst>
              <pc:docMk/>
              <pc:sldMasterMk cId="1021268805" sldId="2147483648"/>
              <pc:sldLayoutMk cId="264297664" sldId="2147483660"/>
              <ac:spMk id="48" creationId="{8C074EB3-5EDC-457C-9B5B-108C01B4AF97}"/>
            </ac:spMkLst>
          </pc:spChg>
          <pc:spChg chg="mod">
            <ac:chgData name="Sofia Chandrou" userId="86c269b9-e382-4bf7-ac68-57feb9f581a2" providerId="ADAL" clId="{0B991605-9045-40BD-8D2C-F24EFFA738E0}" dt="2026-03-05T07:49:13.163" v="2440" actId="947"/>
            <ac:spMkLst>
              <pc:docMk/>
              <pc:sldMasterMk cId="1021268805" sldId="2147483648"/>
              <pc:sldLayoutMk cId="264297664" sldId="2147483660"/>
              <ac:spMk id="49" creationId="{ABDB8C77-301D-437E-BF36-B5B329B22D48}"/>
            </ac:spMkLst>
          </pc:spChg>
          <pc:spChg chg="mod">
            <ac:chgData name="Sofia Chandrou" userId="86c269b9-e382-4bf7-ac68-57feb9f581a2" providerId="ADAL" clId="{0B991605-9045-40BD-8D2C-F24EFFA738E0}" dt="2026-03-05T07:49:13.166" v="2442" actId="947"/>
            <ac:spMkLst>
              <pc:docMk/>
              <pc:sldMasterMk cId="1021268805" sldId="2147483648"/>
              <pc:sldLayoutMk cId="264297664" sldId="2147483660"/>
              <ac:spMk id="51" creationId="{AA10B88E-171E-4904-B553-7D8716AE6CF1}"/>
            </ac:spMkLst>
          </pc:spChg>
          <pc:spChg chg="mod">
            <ac:chgData name="Sofia Chandrou" userId="86c269b9-e382-4bf7-ac68-57feb9f581a2" providerId="ADAL" clId="{0B991605-9045-40BD-8D2C-F24EFFA738E0}" dt="2026-03-05T07:49:13.167" v="2443" actId="947"/>
            <ac:spMkLst>
              <pc:docMk/>
              <pc:sldMasterMk cId="1021268805" sldId="2147483648"/>
              <pc:sldLayoutMk cId="264297664" sldId="2147483660"/>
              <ac:spMk id="52" creationId="{B6076E1E-B3E9-4DF6-B787-AFEC19A3AC1F}"/>
            </ac:spMkLst>
          </pc:spChg>
          <pc:spChg chg="mod">
            <ac:chgData name="Sofia Chandrou" userId="86c269b9-e382-4bf7-ac68-57feb9f581a2" providerId="ADAL" clId="{0B991605-9045-40BD-8D2C-F24EFFA738E0}" dt="2026-03-05T07:49:13.168" v="2444" actId="947"/>
            <ac:spMkLst>
              <pc:docMk/>
              <pc:sldMasterMk cId="1021268805" sldId="2147483648"/>
              <pc:sldLayoutMk cId="264297664" sldId="2147483660"/>
              <ac:spMk id="54" creationId="{E131A076-3137-428A-8BFF-8CDCBA35535F}"/>
            </ac:spMkLst>
          </pc:spChg>
          <pc:spChg chg="mod">
            <ac:chgData name="Sofia Chandrou" userId="86c269b9-e382-4bf7-ac68-57feb9f581a2" providerId="ADAL" clId="{0B991605-9045-40BD-8D2C-F24EFFA738E0}" dt="2026-03-05T07:49:13.169" v="2445"/>
            <ac:spMkLst>
              <pc:docMk/>
              <pc:sldMasterMk cId="1021268805" sldId="2147483648"/>
              <pc:sldLayoutMk cId="264297664" sldId="2147483660"/>
              <ac:spMk id="56" creationId="{19BE213A-ADA7-4F97-94E9-F336BC42AE19}"/>
            </ac:spMkLst>
          </pc:spChg>
          <pc:spChg chg="mod">
            <ac:chgData name="Sofia Chandrou" userId="86c269b9-e382-4bf7-ac68-57feb9f581a2" providerId="ADAL" clId="{0B991605-9045-40BD-8D2C-F24EFFA738E0}" dt="2026-03-05T07:49:13.170" v="2446" actId="947"/>
            <ac:spMkLst>
              <pc:docMk/>
              <pc:sldMasterMk cId="1021268805" sldId="2147483648"/>
              <pc:sldLayoutMk cId="264297664" sldId="2147483660"/>
              <ac:spMk id="57" creationId="{7269D40B-FC27-4CE1-BFC8-9F2EFACAD78F}"/>
            </ac:spMkLst>
          </pc:spChg>
          <pc:spChg chg="mod">
            <ac:chgData name="Sofia Chandrou" userId="86c269b9-e382-4bf7-ac68-57feb9f581a2" providerId="ADAL" clId="{0B991605-9045-40BD-8D2C-F24EFFA738E0}" dt="2026-03-05T07:49:13.222" v="2459" actId="947"/>
            <ac:spMkLst>
              <pc:docMk/>
              <pc:sldMasterMk cId="1021268805" sldId="2147483648"/>
              <pc:sldLayoutMk cId="264297664" sldId="2147483660"/>
              <ac:spMk id="58" creationId="{E8BBE182-BF48-4207-ACD1-6AEE15222516}"/>
            </ac:spMkLst>
          </pc:spChg>
          <pc:spChg chg="mod">
            <ac:chgData name="Sofia Chandrou" userId="86c269b9-e382-4bf7-ac68-57feb9f581a2" providerId="ADAL" clId="{0B991605-9045-40BD-8D2C-F24EFFA738E0}" dt="2026-03-05T07:49:13.218" v="2456" actId="947"/>
            <ac:spMkLst>
              <pc:docMk/>
              <pc:sldMasterMk cId="1021268805" sldId="2147483648"/>
              <pc:sldLayoutMk cId="264297664" sldId="2147483660"/>
              <ac:spMk id="59" creationId="{47BB4BD4-8EC9-4EB2-A7F6-F3E4CACE330A}"/>
            </ac:spMkLst>
          </pc:spChg>
        </pc:sldLayoutChg>
        <pc:sldLayoutChg chg="del">
          <pc:chgData name="Sofia Chandrou" userId="86c269b9-e382-4bf7-ac68-57feb9f581a2" providerId="ADAL" clId="{0B991605-9045-40BD-8D2C-F24EFFA738E0}" dt="2026-03-05T07:47:50.954" v="2426" actId="47"/>
          <pc:sldLayoutMkLst>
            <pc:docMk/>
            <pc:sldMasterMk cId="1021268805" sldId="2147483648"/>
            <pc:sldLayoutMk cId="1405243853" sldId="2147483660"/>
          </pc:sldLayoutMkLst>
        </pc:sldLayoutChg>
        <pc:sldLayoutChg chg="addSp delSp modSp mod">
          <pc:chgData name="Sofia Chandrou" userId="86c269b9-e382-4bf7-ac68-57feb9f581a2" providerId="ADAL" clId="{0B991605-9045-40BD-8D2C-F24EFFA738E0}" dt="2026-03-06T13:33:26.467" v="10548"/>
          <pc:sldLayoutMkLst>
            <pc:docMk/>
            <pc:sldMasterMk cId="1021268805" sldId="2147483648"/>
            <pc:sldLayoutMk cId="2807453694" sldId="2147483660"/>
          </pc:sldLayoutMkLst>
          <pc:spChg chg="add del mod modVis">
            <ac:chgData name="Sofia Chandrou" userId="86c269b9-e382-4bf7-ac68-57feb9f581a2" providerId="ADAL" clId="{0B991605-9045-40BD-8D2C-F24EFFA738E0}" dt="2026-03-06T12:33:33.449" v="8940"/>
            <ac:spMkLst>
              <pc:docMk/>
              <pc:sldMasterMk cId="1021268805" sldId="2147483648"/>
              <pc:sldLayoutMk cId="2807453694" sldId="2147483660"/>
              <ac:spMk id="2" creationId="{9E3B6F18-B818-2BA2-1339-3BEC07301970}"/>
            </ac:spMkLst>
          </pc:spChg>
          <pc:spChg chg="add del mod modVis">
            <ac:chgData name="Sofia Chandrou" userId="86c269b9-e382-4bf7-ac68-57feb9f581a2" providerId="ADAL" clId="{0B991605-9045-40BD-8D2C-F24EFFA738E0}" dt="2026-03-05T11:22:51.800" v="3154"/>
            <ac:spMkLst>
              <pc:docMk/>
              <pc:sldMasterMk cId="1021268805" sldId="2147483648"/>
              <pc:sldLayoutMk cId="2807453694" sldId="2147483660"/>
              <ac:spMk id="2" creationId="{E065549F-A4F9-B07E-237A-00AD03D38704}"/>
            </ac:spMkLst>
          </pc:spChg>
          <pc:spChg chg="add del mod modVis">
            <ac:chgData name="Sofia Chandrou" userId="86c269b9-e382-4bf7-ac68-57feb9f581a2" providerId="ADAL" clId="{0B991605-9045-40BD-8D2C-F24EFFA738E0}" dt="2026-03-06T13:33:26.467" v="10546"/>
            <ac:spMkLst>
              <pc:docMk/>
              <pc:sldMasterMk cId="1021268805" sldId="2147483648"/>
              <pc:sldLayoutMk cId="2807453694" sldId="2147483660"/>
              <ac:spMk id="2" creationId="{E8B9AA56-52A1-0981-5F44-2E9E431D8808}"/>
            </ac:spMkLst>
          </pc:spChg>
          <pc:spChg chg="add del mod modVis">
            <ac:chgData name="Sofia Chandrou" userId="86c269b9-e382-4bf7-ac68-57feb9f581a2" providerId="ADAL" clId="{0B991605-9045-40BD-8D2C-F24EFFA738E0}" dt="2026-03-06T12:33:34.920" v="8966"/>
            <ac:spMkLst>
              <pc:docMk/>
              <pc:sldMasterMk cId="1021268805" sldId="2147483648"/>
              <pc:sldLayoutMk cId="2807453694" sldId="2147483660"/>
              <ac:spMk id="4" creationId="{1AA00195-B3C4-10BA-CC18-3DF39B8E125C}"/>
            </ac:spMkLst>
          </pc:spChg>
          <pc:spChg chg="add del mod modVis">
            <ac:chgData name="Sofia Chandrou" userId="86c269b9-e382-4bf7-ac68-57feb9f581a2" providerId="ADAL" clId="{0B991605-9045-40BD-8D2C-F24EFFA738E0}" dt="2026-03-06T12:33:36.344" v="8992"/>
            <ac:spMkLst>
              <pc:docMk/>
              <pc:sldMasterMk cId="1021268805" sldId="2147483648"/>
              <pc:sldLayoutMk cId="2807453694" sldId="2147483660"/>
              <ac:spMk id="5" creationId="{3B6D8B35-95A6-E7E3-9A61-AC8BE55432D4}"/>
            </ac:spMkLst>
          </pc:spChg>
          <pc:spChg chg="add del mod modVis">
            <ac:chgData name="Sofia Chandrou" userId="86c269b9-e382-4bf7-ac68-57feb9f581a2" providerId="ADAL" clId="{0B991605-9045-40BD-8D2C-F24EFFA738E0}" dt="2026-03-06T12:33:45.476" v="9018"/>
            <ac:spMkLst>
              <pc:docMk/>
              <pc:sldMasterMk cId="1021268805" sldId="2147483648"/>
              <pc:sldLayoutMk cId="2807453694" sldId="2147483660"/>
              <ac:spMk id="6" creationId="{1F804C66-B3F4-5B46-68B4-89C4FA52B475}"/>
            </ac:spMkLst>
          </pc:spChg>
          <pc:spChg chg="add del mod modVis">
            <ac:chgData name="Sofia Chandrou" userId="86c269b9-e382-4bf7-ac68-57feb9f581a2" providerId="ADAL" clId="{0B991605-9045-40BD-8D2C-F24EFFA738E0}" dt="2026-03-06T12:33:46.105" v="9044"/>
            <ac:spMkLst>
              <pc:docMk/>
              <pc:sldMasterMk cId="1021268805" sldId="2147483648"/>
              <pc:sldLayoutMk cId="2807453694" sldId="2147483660"/>
              <ac:spMk id="7" creationId="{90B4DE65-F4AE-139A-588D-6E46E815D295}"/>
            </ac:spMkLst>
          </pc:spChg>
          <pc:spChg chg="mod">
            <ac:chgData name="Sofia Chandrou" userId="86c269b9-e382-4bf7-ac68-57feb9f581a2" providerId="ADAL" clId="{0B991605-9045-40BD-8D2C-F24EFFA738E0}" dt="2026-03-06T13:33:26.419" v="10525" actId="948"/>
            <ac:spMkLst>
              <pc:docMk/>
              <pc:sldMasterMk cId="1021268805" sldId="2147483648"/>
              <pc:sldLayoutMk cId="2807453694" sldId="2147483660"/>
              <ac:spMk id="9" creationId="{2A343A82-E9F8-4308-B804-1ABAAE8F4928}"/>
            </ac:spMkLst>
          </pc:spChg>
          <pc:spChg chg="add del mod modVis">
            <ac:chgData name="Sofia Chandrou" userId="86c269b9-e382-4bf7-ac68-57feb9f581a2" providerId="ADAL" clId="{0B991605-9045-40BD-8D2C-F24EFFA738E0}" dt="2026-03-06T12:33:50.780" v="9070"/>
            <ac:spMkLst>
              <pc:docMk/>
              <pc:sldMasterMk cId="1021268805" sldId="2147483648"/>
              <pc:sldLayoutMk cId="2807453694" sldId="2147483660"/>
              <ac:spMk id="10" creationId="{5FBE97C1-94BC-6924-0F69-81AC9E30DF68}"/>
            </ac:spMkLst>
          </pc:spChg>
          <pc:spChg chg="add del mod modVis">
            <ac:chgData name="Sofia Chandrou" userId="86c269b9-e382-4bf7-ac68-57feb9f581a2" providerId="ADAL" clId="{0B991605-9045-40BD-8D2C-F24EFFA738E0}" dt="2026-03-06T12:33:53.554" v="9095"/>
            <ac:spMkLst>
              <pc:docMk/>
              <pc:sldMasterMk cId="1021268805" sldId="2147483648"/>
              <pc:sldLayoutMk cId="2807453694" sldId="2147483660"/>
              <ac:spMk id="11" creationId="{510D72D3-CABB-9D9F-DB91-34D09833F067}"/>
            </ac:spMkLst>
          </pc:spChg>
          <pc:spChg chg="mod">
            <ac:chgData name="Sofia Chandrou" userId="86c269b9-e382-4bf7-ac68-57feb9f581a2" providerId="ADAL" clId="{0B991605-9045-40BD-8D2C-F24EFFA738E0}" dt="2026-03-05T13:41:45.789" v="4328" actId="208"/>
            <ac:spMkLst>
              <pc:docMk/>
              <pc:sldMasterMk cId="1021268805" sldId="2147483648"/>
              <pc:sldLayoutMk cId="2807453694" sldId="2147483660"/>
              <ac:spMk id="80" creationId="{EF8E9275-C0E0-4ABA-8699-73E5E292EC85}"/>
            </ac:spMkLst>
          </pc:spChg>
          <pc:graphicFrameChg chg="mod">
            <ac:chgData name="Sofia Chandrou" userId="86c269b9-e382-4bf7-ac68-57feb9f581a2" providerId="ADAL" clId="{0B991605-9045-40BD-8D2C-F24EFFA738E0}" dt="2026-03-06T13:33:26.467" v="10548"/>
            <ac:graphicFrameMkLst>
              <pc:docMk/>
              <pc:sldMasterMk cId="1021268805" sldId="2147483648"/>
              <pc:sldLayoutMk cId="2807453694" sldId="2147483660"/>
              <ac:graphicFrameMk id="8" creationId="{E8A2F35C-CCC5-4796-8DA9-F5D8192CB2D6}"/>
            </ac:graphicFrameMkLst>
          </pc:graphicFrameChg>
        </pc:sldLayoutChg>
        <pc:sldLayoutChg chg="del">
          <pc:chgData name="Sofia Chandrou" userId="86c269b9-e382-4bf7-ac68-57feb9f581a2" providerId="ADAL" clId="{0B991605-9045-40BD-8D2C-F24EFFA738E0}" dt="2026-03-05T07:47:49.273" v="2425" actId="47"/>
          <pc:sldLayoutMkLst>
            <pc:docMk/>
            <pc:sldMasterMk cId="1021268805" sldId="2147483648"/>
            <pc:sldLayoutMk cId="3633108285" sldId="2147483661"/>
          </pc:sldLayoutMkLst>
        </pc:sldLayoutChg>
        <pc:sldLayoutChg chg="del">
          <pc:chgData name="Sofia Chandrou" userId="86c269b9-e382-4bf7-ac68-57feb9f581a2" providerId="ADAL" clId="{0B991605-9045-40BD-8D2C-F24EFFA738E0}" dt="2026-03-05T13:19:21.078" v="4204" actId="47"/>
          <pc:sldLayoutMkLst>
            <pc:docMk/>
            <pc:sldMasterMk cId="1021268805" sldId="2147483648"/>
            <pc:sldLayoutMk cId="3866965204" sldId="2147483662"/>
          </pc:sldLayoutMkLst>
        </pc:sldLayoutChg>
        <pc:sldLayoutChg chg="del">
          <pc:chgData name="Sofia Chandrou" userId="86c269b9-e382-4bf7-ac68-57feb9f581a2" providerId="ADAL" clId="{0B991605-9045-40BD-8D2C-F24EFFA738E0}" dt="2026-03-05T11:48:31.223" v="3397" actId="47"/>
          <pc:sldLayoutMkLst>
            <pc:docMk/>
            <pc:sldMasterMk cId="1021268805" sldId="2147483648"/>
            <pc:sldLayoutMk cId="4181306049" sldId="2147483662"/>
          </pc:sldLayoutMkLst>
        </pc:sldLayoutChg>
        <pc:sldLayoutChg chg="del">
          <pc:chgData name="Sofia Chandrou" userId="86c269b9-e382-4bf7-ac68-57feb9f581a2" providerId="ADAL" clId="{0B991605-9045-40BD-8D2C-F24EFFA738E0}" dt="2026-03-06T12:40:55.203" v="9211" actId="47"/>
          <pc:sldLayoutMkLst>
            <pc:docMk/>
            <pc:sldMasterMk cId="1021268805" sldId="2147483648"/>
            <pc:sldLayoutMk cId="3643132633" sldId="2147483663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.xlsb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.xlsb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2.xlsb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3.xlsb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4.xlsb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5.xlsb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6.xlsb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842658335700083E-3"/>
          <c:y val="6.7687348912167614E-2"/>
          <c:w val="0.98523146833286002"/>
          <c:h val="0.8646253021756648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1D5894"/>
            </a:solidFill>
            <a:ln w="9525" cmpd="sng" algn="ctr">
              <a:solidFill>
                <a:srgbClr val="FFFFFF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0"/>
                  <c:y val="-0.42828364222401288"/>
                </c:manualLayout>
              </c:layout>
              <c:numFmt formatCode="#,##0.000;&quot;-&quot;#,##0.0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AFC5-4E47-87E2-6F0EB52B648F}"/>
                </c:ext>
              </c:extLst>
            </c:dLbl>
            <c:dLbl>
              <c:idx val="2"/>
              <c:layout>
                <c:manualLayout>
                  <c:x val="0"/>
                  <c:y val="-0.15551974214343273"/>
                </c:manualLayout>
              </c:layout>
              <c:numFmt formatCode="#,##0.000;&quot;-&quot;#,##0.0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AFC5-4E47-87E2-6F0EB52B648F}"/>
                </c:ext>
              </c:extLst>
            </c:dLbl>
            <c:dLbl>
              <c:idx val="3"/>
              <c:layout>
                <c:manualLayout>
                  <c:x val="0"/>
                  <c:y val="-8.8235294117647065E-2"/>
                </c:manualLayout>
              </c:layout>
              <c:numFmt formatCode="#,##0.000;&quot;-&quot;#,##0.0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AFC5-4E47-87E2-6F0EB52B648F}"/>
                </c:ext>
              </c:extLst>
            </c:dLbl>
            <c:dLbl>
              <c:idx val="4"/>
              <c:layout>
                <c:manualLayout>
                  <c:x val="0"/>
                  <c:y val="-8.8235294117647065E-2"/>
                </c:manualLayout>
              </c:layout>
              <c:numFmt formatCode="#,##0.000;&quot;-&quot;#,##0.0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AFC5-4E47-87E2-6F0EB52B648F}"/>
                </c:ext>
              </c:extLst>
            </c:dLbl>
            <c:dLbl>
              <c:idx val="5"/>
              <c:layout>
                <c:manualLayout>
                  <c:x val="0"/>
                  <c:y val="-8.8235294117647065E-2"/>
                </c:manualLayout>
              </c:layout>
              <c:numFmt formatCode="#,##0.000;&quot;-&quot;#,##0.0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AFC5-4E47-87E2-6F0EB52B648F}"/>
                </c:ext>
              </c:extLst>
            </c:dLbl>
            <c:dLbl>
              <c:idx val="6"/>
              <c:layout>
                <c:manualLayout>
                  <c:x val="0"/>
                  <c:y val="-8.3400483481063659E-2"/>
                </c:manualLayout>
              </c:layout>
              <c:numFmt formatCode="#,##0.000;&quot;-&quot;#,##0.0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AFC5-4E47-87E2-6F0EB52B648F}"/>
                </c:ext>
              </c:extLst>
            </c:dLbl>
            <c:dLbl>
              <c:idx val="7"/>
              <c:layout>
                <c:manualLayout>
                  <c:x val="0"/>
                  <c:y val="-8.3400483481063659E-2"/>
                </c:manualLayout>
              </c:layout>
              <c:numFmt formatCode="#,##0.000;&quot;-&quot;#,##0.0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AFC5-4E47-87E2-6F0EB52B648F}"/>
                </c:ext>
              </c:extLst>
            </c:dLbl>
            <c:dLbl>
              <c:idx val="8"/>
              <c:layout>
                <c:manualLayout>
                  <c:x val="0"/>
                  <c:y val="-6.0032232070910553E-2"/>
                </c:manualLayout>
              </c:layout>
              <c:numFmt formatCode="#,##0.000;&quot;-&quot;#,##0.0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AFC5-4E47-87E2-6F0EB52B648F}"/>
                </c:ext>
              </c:extLst>
            </c:dLbl>
            <c:dLbl>
              <c:idx val="9"/>
              <c:layout>
                <c:manualLayout>
                  <c:x val="0"/>
                  <c:y val="-6.0032232070910553E-2"/>
                </c:manualLayout>
              </c:layout>
              <c:numFmt formatCode="#,##0.000;&quot;-&quot;#,##0.0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8-AFC5-4E47-87E2-6F0EB52B648F}"/>
                </c:ext>
              </c:extLst>
            </c:dLbl>
            <c:dLbl>
              <c:idx val="10"/>
              <c:layout>
                <c:manualLayout>
                  <c:x val="0"/>
                  <c:y val="-5.1974214343271555E-2"/>
                </c:manualLayout>
              </c:layout>
              <c:numFmt formatCode="#,##0.000;&quot;-&quot;#,##0.0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9-AFC5-4E47-87E2-6F0EB52B648F}"/>
                </c:ext>
              </c:extLst>
            </c:dLbl>
            <c:dLbl>
              <c:idx val="11"/>
              <c:layout>
                <c:manualLayout>
                  <c:x val="0"/>
                  <c:y val="-5.1974214343271555E-2"/>
                </c:manualLayout>
              </c:layout>
              <c:numFmt formatCode="#,##0.000;&quot;-&quot;#,##0.0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A-AFC5-4E47-87E2-6F0EB52B648F}"/>
                </c:ext>
              </c:extLst>
            </c:dLbl>
            <c:dLbl>
              <c:idx val="12"/>
              <c:layout>
                <c:manualLayout>
                  <c:x val="0"/>
                  <c:y val="-4.9153908138597907E-2"/>
                </c:manualLayout>
              </c:layout>
              <c:numFmt formatCode="#,##0.000;&quot;-&quot;#,##0.0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B-AFC5-4E47-87E2-6F0EB52B648F}"/>
                </c:ext>
              </c:extLst>
            </c:dLbl>
            <c:dLbl>
              <c:idx val="13"/>
              <c:layout>
                <c:manualLayout>
                  <c:x val="0"/>
                  <c:y val="-4.1498791297340853E-2"/>
                </c:manualLayout>
              </c:layout>
              <c:numFmt formatCode="#,##0.000;&quot;-&quot;#,##0.0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C-AFC5-4E47-87E2-6F0EB52B648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Sheet1!$A$1:$N$1</c:f>
              <c:numCache>
                <c:formatCode>General</c:formatCode>
                <c:ptCount val="14"/>
                <c:pt idx="0">
                  <c:v>832.8729838709678</c:v>
                </c:pt>
                <c:pt idx="1">
                  <c:v>770</c:v>
                </c:pt>
                <c:pt idx="2">
                  <c:v>245</c:v>
                </c:pt>
                <c:pt idx="3">
                  <c:v>115</c:v>
                </c:pt>
                <c:pt idx="4">
                  <c:v>115</c:v>
                </c:pt>
                <c:pt idx="5">
                  <c:v>115</c:v>
                </c:pt>
                <c:pt idx="6">
                  <c:v>105</c:v>
                </c:pt>
                <c:pt idx="7">
                  <c:v>105</c:v>
                </c:pt>
                <c:pt idx="8">
                  <c:v>60</c:v>
                </c:pt>
                <c:pt idx="9">
                  <c:v>60</c:v>
                </c:pt>
                <c:pt idx="10">
                  <c:v>45</c:v>
                </c:pt>
                <c:pt idx="11">
                  <c:v>45</c:v>
                </c:pt>
                <c:pt idx="12">
                  <c:v>40</c:v>
                </c:pt>
                <c:pt idx="1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FC5-4E47-87E2-6F0EB52B64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545658831"/>
        <c:axId val="1"/>
      </c:barChart>
      <c:catAx>
        <c:axId val="1545658831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3175" cmpd="sng" algn="ctr">
            <a:solidFill>
              <a:srgbClr val="747480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832.8729838709678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545658831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8559514783927212E-3"/>
          <c:y val="4.7484454494064444E-2"/>
          <c:w val="0.98028809704321451"/>
          <c:h val="0.9050310910118710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1D5894"/>
            </a:solidFill>
            <a:ln w="9525" cmpd="sng" algn="ctr">
              <a:solidFill>
                <a:srgbClr val="FFFFFF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0.24109173616376042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8530-4884-B792-4E9D2275D6A8}"/>
                </c:ext>
              </c:extLst>
            </c:dLbl>
            <c:dLbl>
              <c:idx val="2"/>
              <c:layout>
                <c:manualLayout>
                  <c:x val="0.13722517058377559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8530-4884-B792-4E9D2275D6A8}"/>
                </c:ext>
              </c:extLst>
            </c:dLbl>
            <c:dLbl>
              <c:idx val="3"/>
              <c:layout>
                <c:manualLayout>
                  <c:x val="0.13248673237300987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8530-4884-B792-4E9D2275D6A8}"/>
                </c:ext>
              </c:extLst>
            </c:dLbl>
            <c:dLbl>
              <c:idx val="4"/>
              <c:layout>
                <c:manualLayout>
                  <c:x val="0.12831690674753601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8530-4884-B792-4E9D2275D6A8}"/>
                </c:ext>
              </c:extLst>
            </c:dLbl>
            <c:dLbl>
              <c:idx val="5"/>
              <c:layout>
                <c:manualLayout>
                  <c:x val="0.12528430629264595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8530-4884-B792-4E9D2275D6A8}"/>
                </c:ext>
              </c:extLst>
            </c:dLbl>
            <c:dLbl>
              <c:idx val="6"/>
              <c:layout>
                <c:manualLayout>
                  <c:x val="0.12338893100833966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8530-4884-B792-4E9D2275D6A8}"/>
                </c:ext>
              </c:extLst>
            </c:dLbl>
            <c:dLbl>
              <c:idx val="7"/>
              <c:layout>
                <c:manualLayout>
                  <c:x val="6.9181197877179676E-2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8530-4884-B792-4E9D2275D6A8}"/>
                </c:ext>
              </c:extLst>
            </c:dLbl>
            <c:dLbl>
              <c:idx val="8"/>
              <c:layout>
                <c:manualLayout>
                  <c:x val="5.6292645943896893E-2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8530-4884-B792-4E9D2275D6A8}"/>
                </c:ext>
              </c:extLst>
            </c:dLbl>
            <c:dLbl>
              <c:idx val="9"/>
              <c:layout>
                <c:manualLayout>
                  <c:x val="5.6292645943896893E-2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8-8530-4884-B792-4E9D2275D6A8}"/>
                </c:ext>
              </c:extLst>
            </c:dLbl>
            <c:dLbl>
              <c:idx val="10"/>
              <c:layout>
                <c:manualLayout>
                  <c:x val="4.871114480667172E-2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9-8530-4884-B792-4E9D2275D6A8}"/>
                </c:ext>
              </c:extLst>
            </c:dLbl>
            <c:dLbl>
              <c:idx val="11"/>
              <c:layout>
                <c:manualLayout>
                  <c:x val="3.9423805913570885E-2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A-8530-4884-B792-4E9D2275D6A8}"/>
                </c:ext>
              </c:extLst>
            </c:dLbl>
            <c:dLbl>
              <c:idx val="12"/>
              <c:layout>
                <c:manualLayout>
                  <c:x val="4.7384382107657315E-3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B-8530-4884-B792-4E9D2275D6A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Sheet1!$A$1:$M$1</c:f>
              <c:numCache>
                <c:formatCode>General</c:formatCode>
                <c:ptCount val="13"/>
                <c:pt idx="0">
                  <c:v>12670224.905723616</c:v>
                </c:pt>
                <c:pt idx="1">
                  <c:v>6335799.209999999</c:v>
                </c:pt>
                <c:pt idx="2">
                  <c:v>3022850.56</c:v>
                </c:pt>
                <c:pt idx="3">
                  <c:v>2869130.98</c:v>
                </c:pt>
                <c:pt idx="4">
                  <c:v>2736833.9200000004</c:v>
                </c:pt>
                <c:pt idx="5">
                  <c:v>2640724.42</c:v>
                </c:pt>
                <c:pt idx="6">
                  <c:v>2574996.5099999998</c:v>
                </c:pt>
                <c:pt idx="7">
                  <c:v>1174269.06</c:v>
                </c:pt>
                <c:pt idx="8">
                  <c:v>970156.59</c:v>
                </c:pt>
                <c:pt idx="9">
                  <c:v>969145.5</c:v>
                </c:pt>
                <c:pt idx="10">
                  <c:v>846524.37</c:v>
                </c:pt>
                <c:pt idx="11">
                  <c:v>699915.8899999999</c:v>
                </c:pt>
                <c:pt idx="12">
                  <c:v>145000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530-4884-B792-4E9D2275D6A8}"/>
            </c:ext>
          </c:extLst>
        </c:ser>
        <c:ser>
          <c:idx val="1"/>
          <c:order val="1"/>
          <c:spPr>
            <a:solidFill>
              <a:srgbClr val="F04A53"/>
            </a:solidFill>
            <a:ln w="9525" cmpd="sng" algn="ctr">
              <a:solidFill>
                <a:srgbClr val="FFFFFF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0.21664139499620924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D-8530-4884-B792-4E9D2275D6A8}"/>
                </c:ext>
              </c:extLst>
            </c:dLbl>
            <c:dLbl>
              <c:idx val="2"/>
              <c:layout>
                <c:manualLayout>
                  <c:x val="0.12680060652009098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E-8530-4884-B792-4E9D2275D6A8}"/>
                </c:ext>
              </c:extLst>
            </c:dLbl>
            <c:dLbl>
              <c:idx val="3"/>
              <c:layout>
                <c:manualLayout>
                  <c:x val="0.12035633055344959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F-8530-4884-B792-4E9D2275D6A8}"/>
                </c:ext>
              </c:extLst>
            </c:dLbl>
            <c:dLbl>
              <c:idx val="4"/>
              <c:layout>
                <c:manualLayout>
                  <c:x val="0.1133434420015163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0-8530-4884-B792-4E9D2275D6A8}"/>
                </c:ext>
              </c:extLst>
            </c:dLbl>
            <c:dLbl>
              <c:idx val="5"/>
              <c:layout>
                <c:manualLayout>
                  <c:x val="0.1055724033358605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1-8530-4884-B792-4E9D2275D6A8}"/>
                </c:ext>
              </c:extLst>
            </c:dLbl>
            <c:dLbl>
              <c:idx val="6"/>
              <c:layout>
                <c:manualLayout>
                  <c:x val="0.1068991660348749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2-8530-4884-B792-4E9D2275D6A8}"/>
                </c:ext>
              </c:extLst>
            </c:dLbl>
            <c:dLbl>
              <c:idx val="7"/>
              <c:layout>
                <c:manualLayout>
                  <c:x val="4.4920394238059137E-2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3-8530-4884-B792-4E9D2275D6A8}"/>
                </c:ext>
              </c:extLst>
            </c:dLbl>
            <c:dLbl>
              <c:idx val="8"/>
              <c:layout>
                <c:manualLayout>
                  <c:x val="4.5109931766489766E-2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4-8530-4884-B792-4E9D2275D6A8}"/>
                </c:ext>
              </c:extLst>
            </c:dLbl>
            <c:dLbl>
              <c:idx val="9"/>
              <c:layout>
                <c:manualLayout>
                  <c:x val="4.3783169067475362E-2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5-8530-4884-B792-4E9D2275D6A8}"/>
                </c:ext>
              </c:extLst>
            </c:dLbl>
            <c:dLbl>
              <c:idx val="10"/>
              <c:layout>
                <c:manualLayout>
                  <c:x val="4.3593631539044733E-2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6-8530-4884-B792-4E9D2275D6A8}"/>
                </c:ext>
              </c:extLst>
            </c:dLbl>
            <c:dLbl>
              <c:idx val="11"/>
              <c:layout>
                <c:manualLayout>
                  <c:x val="2.6345716451857466E-2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7-8530-4884-B792-4E9D2275D6A8}"/>
                </c:ext>
              </c:extLst>
            </c:dLbl>
            <c:dLbl>
              <c:idx val="12"/>
              <c:layout>
                <c:manualLayout>
                  <c:x val="3.9802880970432148E-3"/>
                  <c:y val="8.4793668739400791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8-8530-4884-B792-4E9D2275D6A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Sheet1!$A$2:$M$2</c:f>
              <c:numCache>
                <c:formatCode>General</c:formatCode>
                <c:ptCount val="13"/>
                <c:pt idx="0">
                  <c:v>6744498.9757236429</c:v>
                </c:pt>
                <c:pt idx="1">
                  <c:v>5558590.7500000009</c:v>
                </c:pt>
                <c:pt idx="2">
                  <c:v>2684660.34</c:v>
                </c:pt>
                <c:pt idx="3">
                  <c:v>2482915.2799999998</c:v>
                </c:pt>
                <c:pt idx="4">
                  <c:v>2255410.9099999997</c:v>
                </c:pt>
                <c:pt idx="5">
                  <c:v>2013598.8199999998</c:v>
                </c:pt>
                <c:pt idx="6">
                  <c:v>2053857.7899999996</c:v>
                </c:pt>
                <c:pt idx="7">
                  <c:v>788292.22999999986</c:v>
                </c:pt>
                <c:pt idx="8">
                  <c:v>790094.88</c:v>
                </c:pt>
                <c:pt idx="9">
                  <c:v>768700.91999999993</c:v>
                </c:pt>
                <c:pt idx="10">
                  <c:v>767315.32000000007</c:v>
                </c:pt>
                <c:pt idx="11">
                  <c:v>491220.94000000006</c:v>
                </c:pt>
                <c:pt idx="12">
                  <c:v>133991.04999999999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8530-4884-B792-4E9D2275D6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877443135"/>
        <c:axId val="1"/>
      </c:barChart>
      <c:catAx>
        <c:axId val="1877443135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3175" cmpd="sng" algn="ctr">
            <a:solidFill>
              <a:srgbClr val="747480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5657742.135723628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1877443135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410574319509762E-3"/>
          <c:y val="2.7310924369747899E-2"/>
          <c:w val="0.98517885136098049"/>
          <c:h val="0.945378151260504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26B8D7"/>
            </a:solidFill>
            <a:ln w="9525" cmpd="sng" algn="ctr">
              <a:solidFill>
                <a:srgbClr val="FFFFFF"/>
              </a:solidFill>
              <a:prstDash val="solid"/>
            </a:ln>
          </c:spPr>
          <c:invertIfNegative val="0"/>
          <c:val>
            <c:numRef>
              <c:f>Sheet1!$A$1:$M$1</c:f>
              <c:numCache>
                <c:formatCode>General</c:formatCode>
                <c:ptCount val="13"/>
                <c:pt idx="0">
                  <c:v>92.407620689655161</c:v>
                </c:pt>
                <c:pt idx="1">
                  <c:v>90.643027796116499</c:v>
                </c:pt>
                <c:pt idx="2">
                  <c:v>88.812208434147664</c:v>
                </c:pt>
                <c:pt idx="3">
                  <c:v>87.733063592461946</c:v>
                </c:pt>
                <c:pt idx="4">
                  <c:v>86.538931032001884</c:v>
                </c:pt>
                <c:pt idx="5">
                  <c:v>82.409491256232286</c:v>
                </c:pt>
                <c:pt idx="6">
                  <c:v>81.773997476846716</c:v>
                </c:pt>
                <c:pt idx="7">
                  <c:v>81.439933320454998</c:v>
                </c:pt>
                <c:pt idx="8">
                  <c:v>79.761575676854008</c:v>
                </c:pt>
                <c:pt idx="9">
                  <c:v>79.317390422800287</c:v>
                </c:pt>
                <c:pt idx="10">
                  <c:v>76.251758977561153</c:v>
                </c:pt>
                <c:pt idx="11">
                  <c:v>70.182852971090597</c:v>
                </c:pt>
                <c:pt idx="12">
                  <c:v>67.130460714003632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DD-42F9-A938-BD42014CBF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873861696"/>
        <c:axId val="1"/>
      </c:barChart>
      <c:catAx>
        <c:axId val="187386169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3175" cmpd="sng" algn="ctr">
            <a:solidFill>
              <a:srgbClr val="747480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92.407620689655161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873861696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4769455075633321E-3"/>
          <c:y val="5.890603085553997E-2"/>
          <c:w val="0.98104610898487332"/>
          <c:h val="0.88218793828892006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F04A53"/>
            </a:solidFill>
            <a:ln w="9525" cmpd="sng" algn="ctr">
              <a:solidFill>
                <a:srgbClr val="FFFFFF"/>
              </a:solidFill>
              <a:prstDash val="solid"/>
            </a:ln>
          </c:spPr>
          <c:invertIfNegative val="0"/>
          <c:dLbls>
            <c:dLbl>
              <c:idx val="1"/>
              <c:layout>
                <c:manualLayout>
                  <c:x val="0.3180244213595772"/>
                  <c:y val="1.0518934081346423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9DD3-4B77-878E-F198DFE386E1}"/>
                </c:ext>
              </c:extLst>
            </c:dLbl>
            <c:dLbl>
              <c:idx val="2"/>
              <c:layout>
                <c:manualLayout>
                  <c:x val="0.24968106433388007"/>
                  <c:y val="1.0518934081346423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9DD3-4B77-878E-F198DFE386E1}"/>
                </c:ext>
              </c:extLst>
            </c:dLbl>
            <c:dLbl>
              <c:idx val="3"/>
              <c:layout>
                <c:manualLayout>
                  <c:x val="0.20867505011846182"/>
                  <c:y val="1.0518934081346423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9DD3-4B77-878E-F198DFE386E1}"/>
                </c:ext>
              </c:extLst>
            </c:dLbl>
            <c:dLbl>
              <c:idx val="4"/>
              <c:layout>
                <c:manualLayout>
                  <c:x val="0.19391288500091125"/>
                  <c:y val="1.0518934081346423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9DD3-4B77-878E-F198DFE386E1}"/>
                </c:ext>
              </c:extLst>
            </c:dLbl>
            <c:dLbl>
              <c:idx val="5"/>
              <c:layout>
                <c:manualLayout>
                  <c:x val="0.14397667213413523"/>
                  <c:y val="1.0518934081346423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9DD3-4B77-878E-F198DFE386E1}"/>
                </c:ext>
              </c:extLst>
            </c:dLbl>
            <c:dLbl>
              <c:idx val="6"/>
              <c:layout>
                <c:manualLayout>
                  <c:x val="0.13377073081829779"/>
                  <c:y val="1.0518934081346423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9DD3-4B77-878E-F198DFE386E1}"/>
                </c:ext>
              </c:extLst>
            </c:dLbl>
            <c:dLbl>
              <c:idx val="7"/>
              <c:layout>
                <c:manualLayout>
                  <c:x val="0.10424640058319665"/>
                  <c:y val="1.0518934081346423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9DD3-4B77-878E-F198DFE386E1}"/>
                </c:ext>
              </c:extLst>
            </c:dLbl>
            <c:dLbl>
              <c:idx val="8"/>
              <c:layout>
                <c:manualLayout>
                  <c:x val="4.4104246400583198E-2"/>
                  <c:y val="1.0518934081346423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9DD3-4B77-878E-F198DFE386E1}"/>
                </c:ext>
              </c:extLst>
            </c:dLbl>
            <c:dLbl>
              <c:idx val="9"/>
              <c:layout>
                <c:manualLayout>
                  <c:x val="4.4104246400583198E-2"/>
                  <c:y val="1.0518934081346423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8-9DD3-4B77-878E-F198DFE386E1}"/>
                </c:ext>
              </c:extLst>
            </c:dLbl>
            <c:dLbl>
              <c:idx val="10"/>
              <c:layout>
                <c:manualLayout>
                  <c:x val="1.6766903590304357E-2"/>
                  <c:y val="1.0518934081346423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9-9DD3-4B77-878E-F198DFE386E1}"/>
                </c:ext>
              </c:extLst>
            </c:dLbl>
            <c:dLbl>
              <c:idx val="11"/>
              <c:layout>
                <c:manualLayout>
                  <c:x val="1.5491160925824676E-2"/>
                  <c:y val="1.0518934081346423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A-9DD3-4B77-878E-F198DFE386E1}"/>
                </c:ext>
              </c:extLst>
            </c:dLbl>
            <c:dLbl>
              <c:idx val="12"/>
              <c:layout>
                <c:manualLayout>
                  <c:x val="1.4397667213413522E-2"/>
                  <c:y val="1.0518934081346423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B-9DD3-4B77-878E-F198DFE386E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Sheet1!$A$1:$M$1</c:f>
              <c:numCache>
                <c:formatCode>General</c:formatCode>
                <c:ptCount val="13"/>
                <c:pt idx="0">
                  <c:v>351.29385657556645</c:v>
                </c:pt>
                <c:pt idx="1">
                  <c:v>263</c:v>
                </c:pt>
                <c:pt idx="2">
                  <c:v>203</c:v>
                </c:pt>
                <c:pt idx="3">
                  <c:v>167</c:v>
                </c:pt>
                <c:pt idx="4">
                  <c:v>154</c:v>
                </c:pt>
                <c:pt idx="5">
                  <c:v>110</c:v>
                </c:pt>
                <c:pt idx="6">
                  <c:v>101</c:v>
                </c:pt>
                <c:pt idx="7">
                  <c:v>79</c:v>
                </c:pt>
                <c:pt idx="8">
                  <c:v>26</c:v>
                </c:pt>
                <c:pt idx="9">
                  <c:v>26</c:v>
                </c:pt>
                <c:pt idx="10">
                  <c:v>6</c:v>
                </c:pt>
                <c:pt idx="11">
                  <c:v>5</c:v>
                </c:pt>
                <c:pt idx="1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DD3-4B77-878E-F198DFE386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954982111"/>
        <c:axId val="1"/>
      </c:barChart>
      <c:catAx>
        <c:axId val="954982111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3175" cmpd="sng" algn="ctr">
            <a:solidFill>
              <a:srgbClr val="747480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431.29385657556645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954982111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038961038961039E-2"/>
          <c:y val="5.2499999999999998E-2"/>
          <c:w val="0.95824175824175828"/>
          <c:h val="0.89500000000000002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59C148"/>
            </a:solidFill>
            <a:ln w="9525" cmpd="sng" algn="ctr">
              <a:solidFill>
                <a:srgbClr val="FFFFFF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.49490509490509488"/>
                  <c:y val="9.3749999999999997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A154-4C60-993D-D2A084126720}"/>
                </c:ext>
              </c:extLst>
            </c:dLbl>
            <c:dLbl>
              <c:idx val="1"/>
              <c:layout>
                <c:manualLayout>
                  <c:x val="0.4745254745254745"/>
                  <c:y val="9.3749999999999997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A154-4C60-993D-D2A084126720}"/>
                </c:ext>
              </c:extLst>
            </c:dLbl>
            <c:dLbl>
              <c:idx val="2"/>
              <c:layout>
                <c:manualLayout>
                  <c:x val="0.41338661338661337"/>
                  <c:y val="9.3749999999999997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A154-4C60-993D-D2A084126720}"/>
                </c:ext>
              </c:extLst>
            </c:dLbl>
            <c:dLbl>
              <c:idx val="3"/>
              <c:layout>
                <c:manualLayout>
                  <c:x val="0.35204795204795203"/>
                  <c:y val="9.3749999999999997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A154-4C60-993D-D2A084126720}"/>
                </c:ext>
              </c:extLst>
            </c:dLbl>
            <c:dLbl>
              <c:idx val="4"/>
              <c:layout>
                <c:manualLayout>
                  <c:x val="0.31128871128871127"/>
                  <c:y val="9.3749999999999997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A154-4C60-993D-D2A084126720}"/>
                </c:ext>
              </c:extLst>
            </c:dLbl>
            <c:dLbl>
              <c:idx val="5"/>
              <c:layout>
                <c:manualLayout>
                  <c:x val="0.28071928071928071"/>
                  <c:y val="9.3749999999999997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A154-4C60-993D-D2A084126720}"/>
                </c:ext>
              </c:extLst>
            </c:dLbl>
            <c:dLbl>
              <c:idx val="6"/>
              <c:layout>
                <c:manualLayout>
                  <c:x val="0.21978021978021978"/>
                  <c:y val="9.3749999999999997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A154-4C60-993D-D2A084126720}"/>
                </c:ext>
              </c:extLst>
            </c:dLbl>
            <c:dLbl>
              <c:idx val="7"/>
              <c:layout>
                <c:manualLayout>
                  <c:x val="0.15864135864135864"/>
                  <c:y val="9.3749999999999997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A154-4C60-993D-D2A084126720}"/>
                </c:ext>
              </c:extLst>
            </c:dLbl>
            <c:dLbl>
              <c:idx val="8"/>
              <c:layout>
                <c:manualLayout>
                  <c:x val="0.12787212787212787"/>
                  <c:y val="9.3749999999999997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8-A154-4C60-993D-D2A084126720}"/>
                </c:ext>
              </c:extLst>
            </c:dLbl>
            <c:dLbl>
              <c:idx val="9"/>
              <c:layout>
                <c:manualLayout>
                  <c:x val="0.11768231768231768"/>
                  <c:y val="9.3749999999999997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9-A154-4C60-993D-D2A084126720}"/>
                </c:ext>
              </c:extLst>
            </c:dLbl>
            <c:dLbl>
              <c:idx val="10"/>
              <c:layout>
                <c:manualLayout>
                  <c:x val="0.1024975024975025"/>
                  <c:y val="9.3749999999999997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A-A154-4C60-993D-D2A084126720}"/>
                </c:ext>
              </c:extLst>
            </c:dLbl>
            <c:dLbl>
              <c:idx val="11"/>
              <c:layout>
                <c:manualLayout>
                  <c:x val="8.2117882117882124E-2"/>
                  <c:y val="9.3749999999999997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B-A154-4C60-993D-D2A084126720}"/>
                </c:ext>
              </c:extLst>
            </c:dLbl>
            <c:dLbl>
              <c:idx val="12"/>
              <c:layout>
                <c:manualLayout>
                  <c:x val="7.1928071928071935E-2"/>
                  <c:y val="9.3749999999999997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C-A154-4C60-993D-D2A084126720}"/>
                </c:ext>
              </c:extLst>
            </c:dLbl>
            <c:dLbl>
              <c:idx val="13"/>
              <c:layout>
                <c:manualLayout>
                  <c:x val="7.1928071928071935E-2"/>
                  <c:y val="9.3749999999999997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D-A154-4C60-993D-D2A084126720}"/>
                </c:ext>
              </c:extLst>
            </c:dLbl>
            <c:dLbl>
              <c:idx val="14"/>
              <c:layout>
                <c:manualLayout>
                  <c:x val="3.1168831168831169E-2"/>
                  <c:y val="9.3749999999999997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E-A154-4C60-993D-D2A084126720}"/>
                </c:ext>
              </c:extLst>
            </c:dLbl>
            <c:dLbl>
              <c:idx val="15"/>
              <c:layout>
                <c:manualLayout>
                  <c:x val="3.1168831168831169E-2"/>
                  <c:y val="9.3749999999999997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F-A154-4C60-993D-D2A084126720}"/>
                </c:ext>
              </c:extLst>
            </c:dLbl>
            <c:dLbl>
              <c:idx val="16"/>
              <c:layout>
                <c:manualLayout>
                  <c:x val="3.1168831168831169E-2"/>
                  <c:y val="9.3749999999999997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0-A154-4C60-993D-D2A084126720}"/>
                </c:ext>
              </c:extLst>
            </c:dLbl>
            <c:dLbl>
              <c:idx val="17"/>
              <c:layout>
                <c:manualLayout>
                  <c:x val="2.097902097902098E-2"/>
                  <c:y val="9.3749999999999997E-4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1-A154-4C60-993D-D2A08412672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Sheet1!$A$1:$R$1</c:f>
              <c:numCache>
                <c:formatCode>General</c:formatCode>
                <c:ptCount val="18"/>
                <c:pt idx="0">
                  <c:v>47</c:v>
                </c:pt>
                <c:pt idx="1">
                  <c:v>45</c:v>
                </c:pt>
                <c:pt idx="2">
                  <c:v>39</c:v>
                </c:pt>
                <c:pt idx="3">
                  <c:v>33</c:v>
                </c:pt>
                <c:pt idx="4">
                  <c:v>29</c:v>
                </c:pt>
                <c:pt idx="5">
                  <c:v>26</c:v>
                </c:pt>
                <c:pt idx="6">
                  <c:v>20</c:v>
                </c:pt>
                <c:pt idx="7">
                  <c:v>14</c:v>
                </c:pt>
                <c:pt idx="8">
                  <c:v>11</c:v>
                </c:pt>
                <c:pt idx="9">
                  <c:v>10</c:v>
                </c:pt>
                <c:pt idx="10">
                  <c:v>9</c:v>
                </c:pt>
                <c:pt idx="11">
                  <c:v>7</c:v>
                </c:pt>
                <c:pt idx="12">
                  <c:v>6</c:v>
                </c:pt>
                <c:pt idx="13">
                  <c:v>6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A154-4C60-993D-D2A0841267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595990767"/>
        <c:axId val="1"/>
      </c:barChart>
      <c:catAx>
        <c:axId val="595990767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3175" cmpd="sng" algn="ctr">
            <a:solidFill>
              <a:srgbClr val="747480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47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595990767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7327557480839719E-2"/>
          <c:y val="6.5927479772250525E-2"/>
          <c:w val="0.96534488503832061"/>
          <c:h val="0.86814504045549901"/>
        </c:manualLayout>
      </c:layout>
      <c:pieChart>
        <c:varyColors val="0"/>
        <c:ser>
          <c:idx val="0"/>
          <c:order val="0"/>
          <c:dPt>
            <c:idx val="0"/>
            <c:bubble3D val="0"/>
            <c:spPr>
              <a:solidFill>
                <a:srgbClr val="59C148"/>
              </a:solidFill>
              <a:ln w="952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27AB-4ABE-BCD9-7DC986DCF1E2}"/>
              </c:ext>
            </c:extLst>
          </c:dPt>
          <c:dPt>
            <c:idx val="1"/>
            <c:bubble3D val="0"/>
            <c:spPr>
              <a:solidFill>
                <a:srgbClr val="F04A53"/>
              </a:solidFill>
              <a:ln w="952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27AB-4ABE-BCD9-7DC986DCF1E2}"/>
              </c:ext>
            </c:extLst>
          </c:dPt>
          <c:dPt>
            <c:idx val="2"/>
            <c:bubble3D val="0"/>
            <c:spPr>
              <a:solidFill>
                <a:srgbClr val="1D5894"/>
              </a:solidFill>
              <a:ln w="952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27AB-4ABE-BCD9-7DC986DCF1E2}"/>
              </c:ext>
            </c:extLst>
          </c:dPt>
          <c:dLbls>
            <c:dLbl>
              <c:idx val="0"/>
              <c:layout>
                <c:manualLayout>
                  <c:x val="2.1992669110296566E-2"/>
                  <c:y val="-0.1932873838777345"/>
                </c:manualLayout>
              </c:layout>
              <c:numFmt formatCode="#,##0.00&quot;%&quot;;&quot;-&quot;#,##0.0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27AB-4ABE-BCD9-7DC986DCF1E2}"/>
                </c:ext>
              </c:extLst>
            </c:dLbl>
            <c:dLbl>
              <c:idx val="1"/>
              <c:layout>
                <c:manualLayout>
                  <c:x val="0.15561479506831055"/>
                  <c:y val="-9.5594845669763256E-2"/>
                </c:manualLayout>
              </c:layout>
              <c:numFmt formatCode="#,##0.00&quot;%&quot;;&quot;-&quot;#,##0.0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27AB-4ABE-BCD9-7DC986DCF1E2}"/>
                </c:ext>
              </c:extLst>
            </c:dLbl>
            <c:dLbl>
              <c:idx val="2"/>
              <c:layout>
                <c:manualLayout>
                  <c:x val="-0.14561812729090304"/>
                  <c:y val="0.10878034162421336"/>
                </c:manualLayout>
              </c:layout>
              <c:numFmt formatCode="#,##0.00&quot;%&quot;;&quot;-&quot;#,##0.0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l-G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27AB-4ABE-BCD9-7DC986DCF1E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val>
            <c:numRef>
              <c:f>Sheet1!$A$1:$A$3</c:f>
              <c:numCache>
                <c:formatCode>General</c:formatCode>
                <c:ptCount val="3"/>
                <c:pt idx="0">
                  <c:v>3.2362459546925573</c:v>
                </c:pt>
                <c:pt idx="1">
                  <c:v>24.595469255663431</c:v>
                </c:pt>
                <c:pt idx="2">
                  <c:v>72.168284789644019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7AB-4ABE-BCD9-7DC986DCF1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0"/>
    <c:dispBlanksAs val="gap"/>
    <c:showDLblsOverMax val="1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8991341333738418E-3"/>
          <c:y val="1.8005540166204988E-2"/>
          <c:w val="0.98420173173325232"/>
          <c:h val="0.96398891966759004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26B8D7"/>
            </a:solidFill>
            <a:ln w="9525" cmpd="sng" algn="ctr">
              <a:solidFill>
                <a:srgbClr val="FFFFFF"/>
              </a:solidFill>
              <a:prstDash val="solid"/>
            </a:ln>
          </c:spPr>
          <c:invertIfNegative val="0"/>
          <c:val>
            <c:numRef>
              <c:f>Sheet1!$A$1:$H$1</c:f>
              <c:numCache>
                <c:formatCode>General</c:formatCode>
                <c:ptCount val="8"/>
                <c:pt idx="0">
                  <c:v>1929085.29</c:v>
                </c:pt>
                <c:pt idx="1">
                  <c:v>407382.79</c:v>
                </c:pt>
                <c:pt idx="2">
                  <c:v>236133.05</c:v>
                </c:pt>
                <c:pt idx="3">
                  <c:v>232350.4</c:v>
                </c:pt>
                <c:pt idx="4">
                  <c:v>170353.18</c:v>
                </c:pt>
                <c:pt idx="5">
                  <c:v>118704</c:v>
                </c:pt>
                <c:pt idx="6">
                  <c:v>56864.78</c:v>
                </c:pt>
                <c:pt idx="7">
                  <c:v>55198.819999999992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9A-4800-8503-42801509DE6D}"/>
            </c:ext>
          </c:extLst>
        </c:ser>
        <c:ser>
          <c:idx val="1"/>
          <c:order val="1"/>
          <c:spPr>
            <a:solidFill>
              <a:srgbClr val="C4C4CD"/>
            </a:solidFill>
            <a:ln w="9525" cmpd="sng" algn="ctr">
              <a:solidFill>
                <a:srgbClr val="747480"/>
              </a:solidFill>
              <a:prstDash val="solid"/>
            </a:ln>
          </c:spPr>
          <c:invertIfNegative val="0"/>
          <c:val>
            <c:numRef>
              <c:f>Sheet1!$A$2:$H$2</c:f>
              <c:numCache>
                <c:formatCode>General</c:formatCode>
                <c:ptCount val="8"/>
                <c:pt idx="0">
                  <c:v>18</c:v>
                </c:pt>
                <c:pt idx="1">
                  <c:v>6</c:v>
                </c:pt>
                <c:pt idx="2">
                  <c:v>5</c:v>
                </c:pt>
                <c:pt idx="3">
                  <c:v>3</c:v>
                </c:pt>
                <c:pt idx="4">
                  <c:v>4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9A-4800-8503-42801509DE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60170191"/>
        <c:axId val="1"/>
      </c:barChart>
      <c:catAx>
        <c:axId val="60170191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3175" cmpd="sng" algn="ctr">
            <a:solidFill>
              <a:srgbClr val="747480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200000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spPr>
          <a:ln w="3175" cmpd="sng" algn="ctr">
            <a:solidFill>
              <a:srgbClr val="FFFFFF"/>
            </a:solidFill>
            <a:prstDash val="solid"/>
          </a:ln>
        </c:spPr>
        <c:txPr>
          <a:bodyPr wrap="none"/>
          <a:lstStyle/>
          <a:p>
            <a:pPr>
              <a:defRPr sz="1400" kern="1200">
                <a:latin typeface="+mn-lt"/>
                <a:ea typeface="+mn-ea"/>
                <a:cs typeface="+mn-cs"/>
              </a:defRPr>
            </a:pPr>
            <a:endParaRPr lang="el-GR"/>
          </a:p>
        </c:txPr>
        <c:crossAx val="60170191"/>
        <c:crosses val="min"/>
        <c:crossBetween val="between"/>
        <c:majorUnit val="500000"/>
      </c:valAx>
    </c:plotArea>
    <c:plotVisOnly val="0"/>
    <c:dispBlanksAs val="gap"/>
    <c:showDLblsOverMax val="1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7BFDB7-3218-0B47-A376-62B6307DCF7E}" type="datetimeFigureOut">
              <a:rPr lang="en-GR" smtClean="0"/>
              <a:t>03/10/2026</a:t>
            </a:fld>
            <a:endParaRPr lang="en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59547-66D5-CC4E-987C-32F514AE756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09491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43D19E-BFDB-4C92-8EDD-32EDDA8F41DF}" type="slidenum">
              <a:rPr lang="en-US" smtClean="0">
                <a:latin typeface="EYInterstate Light" panose="02000506000000020004" pitchFamily="2" charset="0"/>
              </a:rPr>
              <a:pPr/>
              <a:t>11</a:t>
            </a:fld>
            <a:endParaRPr lang="en-US">
              <a:latin typeface="EYInterstate Light" panose="02000506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131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59547-66D5-CC4E-987C-32F514AE7563}" type="slidenum">
              <a:rPr lang="en-GR" smtClean="0"/>
              <a:t>12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01929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6CD65-2207-A2A0-1AE0-BEA2210E43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05EF46-6291-4728-9DEE-E0DA53C7AF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4BFBF-900A-5FE9-73F9-76496ADBDD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8428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l-GR"/>
              <a:t>31</a:t>
            </a:r>
            <a:r>
              <a:rPr lang="el-GR" baseline="30000"/>
              <a:t>η</a:t>
            </a:r>
            <a:r>
              <a:rPr lang="el-GR"/>
              <a:t> ΔΕΘΝΗΣ ΕΚΘΕΣΗ ΓΕΩΡΓΙΚΩΝ ΜΗΧΑΝΗΜΑΤΩΝ, ΕΞΟΠΛΙΣΜΟΥ &amp; ΕΦΟΔΙΩΝ</a:t>
            </a:r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76FF6-7AE0-7DF8-57D9-AA1662CD8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AF466-E834-6DC0-EF7B-BA73E851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12-15/3/2026</a:t>
            </a:r>
            <a:endParaRPr lang="en-G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A2E50A-7078-F84B-780D-1EB0C172BD20}"/>
              </a:ext>
            </a:extLst>
          </p:cNvPr>
          <p:cNvSpPr txBox="1"/>
          <p:nvPr userDrawn="1"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44453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71695-2619-F584-3CED-9264922FF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462788-EAF2-6F2E-D482-950F78ABA0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115E15-D232-AC95-9A58-DB624BD1F8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842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l-GR" smtClean="0">
                <a:effectLst/>
              </a:defRPr>
            </a:lvl1pPr>
          </a:lstStyle>
          <a:p>
            <a:r>
              <a:rPr lang="el-GR"/>
              <a:t>31ηΔΕΘΝΗΣ ΕΚΘΕΣΗ ΓΕΩΡΓΙΚΩΝ ΜΗΧΑΝΗΜΑΤΩΝ, ΕΞΟΠΛΙΣΜΟΥ &amp; ΕΦΟΔΙΩΝ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2F5D1-7A0A-F6FF-48F3-13A3D7CD1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68CA8-01F3-BAD9-43B9-A1503047E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l-GR" smtClean="0">
                <a:effectLst/>
              </a:defRPr>
            </a:lvl1pPr>
          </a:lstStyle>
          <a:p>
            <a:r>
              <a:rPr lang="el-GR"/>
              <a:t>12-15/3/2026</a:t>
            </a:r>
          </a:p>
        </p:txBody>
      </p:sp>
    </p:spTree>
    <p:extLst>
      <p:ext uri="{BB962C8B-B14F-4D97-AF65-F5344CB8AC3E}">
        <p14:creationId xmlns:p14="http://schemas.microsoft.com/office/powerpoint/2010/main" val="982185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649F59-54B0-E087-DF3C-8BC04111B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5D53AE-51E5-A0CA-4DBC-19EC31C2CE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13AE9-8519-FBBB-4F97-B5FB34B440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8428"/>
            <a:ext cx="2743200" cy="365125"/>
          </a:xfrm>
          <a:prstGeom prst="rect">
            <a:avLst/>
          </a:prstGeom>
        </p:spPr>
        <p:txBody>
          <a:bodyPr/>
          <a:lstStyle/>
          <a:p>
            <a:fld id="{23C9F89B-3CBE-0A47-AEBA-F66A3151341B}" type="datetimeFigureOut">
              <a:rPr lang="en-GR" smtClean="0"/>
              <a:t>03/10/2026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7760D-558E-C8C3-6E0D-D5B8521D6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F9615-3804-F7F3-7FD0-DA6350133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FFDBDE0-9B6C-D347-8E12-DBE6DA1A7D33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96323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YP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E8A2F35C-CCC5-4796-8DA9-F5D8192CB2D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85704009"/>
              </p:ext>
            </p:extLst>
          </p:nvPr>
        </p:nvGraphicFramePr>
        <p:xfrm>
          <a:off x="1587" y="1588"/>
          <a:ext cx="158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06" imgH="306" progId="TCLayout.ActiveDocument.1">
                  <p:embed/>
                </p:oleObj>
              </mc:Choice>
              <mc:Fallback>
                <p:oleObj name="think-cell Slide" r:id="rId4" imgW="306" imgH="306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E8A2F35C-CCC5-4796-8DA9-F5D8192CB2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7" y="1588"/>
                        <a:ext cx="158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8AA3264E-CB34-4429-9275-D4DC18E9B1E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667" cy="158750"/>
          </a:xfrm>
          <a:prstGeom prst="rect">
            <a:avLst/>
          </a:prstGeom>
          <a:solidFill>
            <a:srgbClr val="74748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rtl="0"/>
            <a:endParaRPr kumimoji="0" lang="en-US" sz="2199" b="0" i="0" u="none" cap="none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0" name="Line 10">
            <a:extLst>
              <a:ext uri="{FF2B5EF4-FFF2-40B4-BE49-F238E27FC236}">
                <a16:creationId xmlns:a16="http://schemas.microsoft.com/office/drawing/2014/main" id="{EF8E9275-C0E0-4ABA-8699-73E5E292EC8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608858" y="907750"/>
            <a:ext cx="10974284" cy="0"/>
          </a:xfrm>
          <a:prstGeom prst="line">
            <a:avLst/>
          </a:prstGeom>
          <a:noFill/>
          <a:ln w="19050" cap="flat" cmpd="sng" algn="ctr">
            <a:solidFill>
              <a:srgbClr val="64B3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799" noProof="0">
              <a:solidFill>
                <a:schemeClr val="bg1"/>
              </a:solidFill>
              <a:highlight>
                <a:srgbClr val="64B345"/>
              </a:highlight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2A343A82-E9F8-4308-B804-1ABAAE8F4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859" y="424522"/>
            <a:ext cx="10974284" cy="40702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3000" b="0">
                <a:solidFill>
                  <a:srgbClr val="01588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453694"/>
      </p:ext>
    </p:extLst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DA534-9FF4-3248-870D-87FFFC4F5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8A58E-368C-E3E0-C00E-CBB83FBB1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4B2C8A-CA5A-026C-36EA-08417E4D0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8428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l-GR"/>
              <a:t>31</a:t>
            </a:r>
            <a:r>
              <a:rPr lang="el-GR" baseline="30000"/>
              <a:t>η</a:t>
            </a:r>
            <a:r>
              <a:rPr lang="el-GR"/>
              <a:t> ΔΕΘΝΗΣ ΕΚΘΕΣΗ ΓΕΩΡΓΙΚΩΝ ΜΗΧΑΝΗΜΑΤΩΝ, ΕΞΟΠΛΙΣΜΟΥ &amp; ΕΦΟΔΙΩΝ</a:t>
            </a:r>
            <a:endParaRPr lang="en-GR"/>
          </a:p>
          <a:p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EDE2EF-5341-0AC6-54DA-EA0CBC7F9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AFB948-68A9-77E8-ABAE-64DD26D92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12-15/3/2026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70805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D8F40-55DD-6328-64B8-30177B3A3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6A8793-F647-A540-D549-E1ACEFD82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19B15-BD4A-6ED6-3CFE-5BE857D4D8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8428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l-GR"/>
              <a:t>31</a:t>
            </a:r>
            <a:r>
              <a:rPr lang="el-GR" baseline="30000"/>
              <a:t>η</a:t>
            </a:r>
            <a:r>
              <a:rPr lang="el-GR"/>
              <a:t> ΔΕΘΝΗΣ ΕΚΘΕΣΗ ΓΕΩΡΓΙΚΩΝ ΜΗΧΑΝΗΜΑΤΩΝ, ΕΞΟΠΛΙΣΜΟΥ &amp; ΕΦΟΔΙΩΝ</a:t>
            </a:r>
            <a:endParaRPr lang="en-GR"/>
          </a:p>
          <a:p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1C0914-69DB-2B8A-49EE-B257FE5F4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8D3968-FC26-E36D-4596-83B583E22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12-15/3/2026</a:t>
            </a:r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62469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440C3-E84E-81A5-E845-FAB8160D2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7D49D-6915-292E-EDB6-093C1FAF6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FE3DB6-9FD6-E735-A291-25363B36FC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AD47FF-9B1C-8C28-2E5A-574F90E56E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842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l-GR" smtClean="0">
                <a:effectLst/>
              </a:defRPr>
            </a:lvl1pPr>
          </a:lstStyle>
          <a:p>
            <a:r>
              <a:rPr lang="el-GR"/>
              <a:t>31ηΔΕΘΝΗΣ ΕΚΘΕΣΗ ΓΕΩΡΓΙΚΩΝ ΜΗΧΑΝΗΜΑΤΩΝ, ΕΞΟΠΛΙΣΜΟΥ &amp; ΕΦΟΔΙΩΝ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704C39-83D6-61E7-3AED-7E9A103F5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9C4E74-591C-78C4-62F5-1DA9FB3E3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12-15/3/2026</a:t>
            </a:r>
            <a:endParaRPr lang="en-GR"/>
          </a:p>
          <a:p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62173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12B82-14EE-107E-F5BE-C1ECD2615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DA7ED9-C9EE-184F-5851-3CF0B0EC4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FEE24-563F-7033-994C-F29AF581E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6DAAB3-9243-EDE1-FF84-20CE7D2E3B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7762E4-5221-F115-74FF-9933A4CC54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AB8B8E-19F5-9F30-E005-BB0F96EFE6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842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l-GR" smtClean="0">
                <a:effectLst/>
              </a:defRPr>
            </a:lvl1pPr>
          </a:lstStyle>
          <a:p>
            <a:r>
              <a:rPr lang="el-GR"/>
              <a:t>31ηΔΕΘΝΗΣ ΕΚΘΕΣΗ ΓΕΩΡΓΙΚΩΝ ΜΗΧΑΝΗΜΑΤΩΝ, ΕΞΟΠΛΙΣΜΟΥ &amp; ΕΦΟΔΙΩΝ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4A3D4D-7A01-C351-CA12-499EEC4B5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2426EF-DC5E-5C55-3CF2-0057F7BDD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l-GR" smtClean="0">
                <a:effectLst/>
              </a:defRPr>
            </a:lvl1pPr>
          </a:lstStyle>
          <a:p>
            <a:r>
              <a:rPr lang="el-GR"/>
              <a:t>12-15/3/2026</a:t>
            </a:r>
          </a:p>
        </p:txBody>
      </p:sp>
    </p:spTree>
    <p:extLst>
      <p:ext uri="{BB962C8B-B14F-4D97-AF65-F5344CB8AC3E}">
        <p14:creationId xmlns:p14="http://schemas.microsoft.com/office/powerpoint/2010/main" val="1196449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5B6F9-287A-21F3-F528-7C2ACBBB6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82315B-9C65-F5BD-88DC-194B842E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842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l-GR" smtClean="0">
                <a:effectLst/>
              </a:defRPr>
            </a:lvl1pPr>
          </a:lstStyle>
          <a:p>
            <a:r>
              <a:rPr lang="el-GR"/>
              <a:t>31ηΔΕΘΝΗΣ ΕΚΘΕΣΗ ΓΕΩΡΓΙΚΩΝ ΜΗΧΑΝΗΜΑΤΩΝ, ΕΞΟΠΛΙΣΜΟΥ &amp; ΕΦΟΔΙΩΝ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0AF4C9-4626-3130-6B7C-833623290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56251-33C1-D47F-8BD8-472EC10F5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l-GR" smtClean="0">
                <a:effectLst/>
              </a:defRPr>
            </a:lvl1pPr>
          </a:lstStyle>
          <a:p>
            <a:r>
              <a:rPr lang="el-GR"/>
              <a:t>12-15/3/2026</a:t>
            </a:r>
          </a:p>
        </p:txBody>
      </p:sp>
    </p:spTree>
    <p:extLst>
      <p:ext uri="{BB962C8B-B14F-4D97-AF65-F5344CB8AC3E}">
        <p14:creationId xmlns:p14="http://schemas.microsoft.com/office/powerpoint/2010/main" val="3971084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9BDB10-DC91-3B58-5B19-A6EBA4B02D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842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l-GR" smtClean="0">
                <a:effectLst/>
              </a:defRPr>
            </a:lvl1pPr>
          </a:lstStyle>
          <a:p>
            <a:r>
              <a:rPr lang="el-GR"/>
              <a:t>31ηΔΕΘΝΗΣ ΕΚΘΕΣΗ ΓΕΩΡΓΙΚΩΝ ΜΗΧΑΝΗΜΑΤΩΝ, ΕΞΟΠΛΙΣΜΟΥ &amp; ΕΦΟΔΙΩΝ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A67AAC-DE36-05D2-1076-89D1CFC58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8FAE2C-E3C7-E66D-A8D0-894F213DA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l-GR" smtClean="0">
                <a:effectLst/>
              </a:defRPr>
            </a:lvl1pPr>
          </a:lstStyle>
          <a:p>
            <a:r>
              <a:rPr lang="el-GR"/>
              <a:t>12-15/3/2026</a:t>
            </a:r>
          </a:p>
        </p:txBody>
      </p:sp>
    </p:spTree>
    <p:extLst>
      <p:ext uri="{BB962C8B-B14F-4D97-AF65-F5344CB8AC3E}">
        <p14:creationId xmlns:p14="http://schemas.microsoft.com/office/powerpoint/2010/main" val="3152728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3D81F-5552-587C-7ADD-48769B42B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59D20-9DC3-F5B9-7092-91C94AA0C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6498BE-DCF2-FF8C-AE58-8A020BE2E2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3C95D4-6A17-C4F2-956E-02DE593ED9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842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l-GR" smtClean="0">
                <a:effectLst/>
              </a:defRPr>
            </a:lvl1pPr>
          </a:lstStyle>
          <a:p>
            <a:r>
              <a:rPr lang="el-GR"/>
              <a:t>31ηΔΕΘΝΗΣ ΕΚΘΕΣΗ ΓΕΩΡΓΙΚΩΝ ΜΗΧΑΝΗΜΑΤΩΝ, ΕΞΟΠΛΙΣΜΟΥ &amp; ΕΦΟΔΙΩΝ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65E82F-887F-49D9-118F-19E879D17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6F4081-F506-3674-A667-12322BB1C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l-GR" smtClean="0">
                <a:effectLst/>
              </a:defRPr>
            </a:lvl1pPr>
          </a:lstStyle>
          <a:p>
            <a:r>
              <a:rPr lang="el-GR"/>
              <a:t>12-15/3/2026</a:t>
            </a:r>
          </a:p>
        </p:txBody>
      </p:sp>
    </p:spTree>
    <p:extLst>
      <p:ext uri="{BB962C8B-B14F-4D97-AF65-F5344CB8AC3E}">
        <p14:creationId xmlns:p14="http://schemas.microsoft.com/office/powerpoint/2010/main" val="2282342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A3E5C-0D58-29D6-6B1E-E7E5D4E2B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64D5FC-A118-1658-A3CB-01E8AAE98B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A6A3EE-9BE0-ECF2-98DE-32BD5AD87B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0BC557-0AB9-3B23-8855-093F1A3CDF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28428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l-GR" smtClean="0">
                <a:effectLst/>
              </a:defRPr>
            </a:lvl1pPr>
          </a:lstStyle>
          <a:p>
            <a:r>
              <a:rPr lang="el-GR"/>
              <a:t>31ηΔΕΘΝΗΣ ΕΚΘΕΣΗ ΓΕΩΡΓΙΚΩΝ ΜΗΧΑΝΗΜΑΤΩΝ, ΕΞΟΠΛΙΣΜΟΥ &amp; ΕΦΟΔΙΩΝ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F04FE-D60B-49C9-B2DC-6FE8AB158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9376D-514B-65F8-018A-A4CB04EE3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lang="el-GR" smtClean="0">
                <a:effectLst/>
              </a:defRPr>
            </a:lvl1pPr>
          </a:lstStyle>
          <a:p>
            <a:r>
              <a:rPr lang="el-GR"/>
              <a:t>12-15/3/2026</a:t>
            </a:r>
          </a:p>
        </p:txBody>
      </p:sp>
    </p:spTree>
    <p:extLst>
      <p:ext uri="{BB962C8B-B14F-4D97-AF65-F5344CB8AC3E}">
        <p14:creationId xmlns:p14="http://schemas.microsoft.com/office/powerpoint/2010/main" val="4177131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3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EA7B7979-43C2-3856-D6B5-2BA63A61AF3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3710431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404" imgH="405" progId="TCLayout.ActiveDocument.1">
                  <p:embed/>
                </p:oleObj>
              </mc:Choice>
              <mc:Fallback>
                <p:oleObj name="think-cell Slide" r:id="rId15" imgW="404" imgH="40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A7B7979-43C2-3856-D6B5-2BA63A61AF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CBEF51-6E15-894E-89AF-4DCEC591B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71277"/>
            <a:ext cx="10515600" cy="4994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34702-0840-59B3-397E-4487A01DDD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pic>
        <p:nvPicPr>
          <p:cNvPr id="7" name="Εικόνα 1">
            <a:extLst>
              <a:ext uri="{FF2B5EF4-FFF2-40B4-BE49-F238E27FC236}">
                <a16:creationId xmlns:a16="http://schemas.microsoft.com/office/drawing/2014/main" id="{B1036B6F-1377-B5D6-AF45-3C799E699D8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474" y="6311900"/>
            <a:ext cx="4005051" cy="381653"/>
          </a:xfrm>
          <a:prstGeom prst="rect">
            <a:avLst/>
          </a:prstGeom>
          <a:noFill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3AD60FC-4EA9-9009-2F7B-E9EB438DF3E6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08047" y="0"/>
            <a:ext cx="1318358" cy="39913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E31911A-D11C-8649-CCE3-7AF9477334D8}"/>
              </a:ext>
            </a:extLst>
          </p:cNvPr>
          <p:cNvSpPr txBox="1"/>
          <p:nvPr userDrawn="1"/>
        </p:nvSpPr>
        <p:spPr>
          <a:xfrm>
            <a:off x="9965267" y="6280679"/>
            <a:ext cx="13885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01588D"/>
                </a:solidFill>
              </a:rPr>
              <a:t>1</a:t>
            </a:r>
            <a:r>
              <a:rPr lang="el-GR" sz="1200">
                <a:solidFill>
                  <a:srgbClr val="01588D"/>
                </a:solidFill>
              </a:rPr>
              <a:t>4</a:t>
            </a:r>
            <a:r>
              <a:rPr lang="en-US" sz="1200">
                <a:solidFill>
                  <a:srgbClr val="01588D"/>
                </a:solidFill>
              </a:rPr>
              <a:t>/3/2026</a:t>
            </a:r>
            <a:endParaRPr lang="el-GR" sz="1200">
              <a:solidFill>
                <a:srgbClr val="01588D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533BBF-DB7D-8902-5CAF-25196CDC2C6B}"/>
              </a:ext>
            </a:extLst>
          </p:cNvPr>
          <p:cNvSpPr txBox="1"/>
          <p:nvPr userDrawn="1"/>
        </p:nvSpPr>
        <p:spPr>
          <a:xfrm>
            <a:off x="698658" y="6280679"/>
            <a:ext cx="28956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050" kern="1200">
                <a:solidFill>
                  <a:srgbClr val="01588D"/>
                </a:solidFill>
                <a:effectLst/>
                <a:latin typeface="+mn-lt"/>
                <a:ea typeface="+mn-ea"/>
                <a:cs typeface="+mn-cs"/>
              </a:rPr>
              <a:t>31</a:t>
            </a:r>
            <a:r>
              <a:rPr lang="el-GR" sz="1050" kern="1200" baseline="30000">
                <a:solidFill>
                  <a:srgbClr val="01588D"/>
                </a:solidFill>
                <a:effectLst/>
                <a:latin typeface="+mn-lt"/>
                <a:ea typeface="+mn-ea"/>
                <a:cs typeface="+mn-cs"/>
              </a:rPr>
              <a:t>η</a:t>
            </a:r>
            <a:r>
              <a:rPr lang="el-GR" sz="1050" kern="1200">
                <a:solidFill>
                  <a:srgbClr val="01588D"/>
                </a:solidFill>
                <a:effectLst/>
                <a:latin typeface="+mn-lt"/>
                <a:ea typeface="+mn-ea"/>
                <a:cs typeface="+mn-cs"/>
              </a:rPr>
              <a:t> ΔΕΘΝΗΣ ΕΚΘΕΣΗ ΓΕΩΡΓΙΚΩΝ ΜΗΧΑΝΗΜΑΤΩΝ, ΕΞΟΠΛΙΣΜΟΥ &amp; ΕΦΟΔΙΩΝ</a:t>
            </a:r>
            <a:endParaRPr lang="el-GR" sz="1050">
              <a:solidFill>
                <a:srgbClr val="0158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26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0" kern="1200">
          <a:solidFill>
            <a:srgbClr val="01588D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EC615A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C615A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C615A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C615A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EC615A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tags" Target="../tags/tag146.xml"/><Relationship Id="rId18" Type="http://schemas.openxmlformats.org/officeDocument/2006/relationships/tags" Target="../tags/tag151.xml"/><Relationship Id="rId26" Type="http://schemas.openxmlformats.org/officeDocument/2006/relationships/tags" Target="../tags/tag159.xml"/><Relationship Id="rId3" Type="http://schemas.openxmlformats.org/officeDocument/2006/relationships/tags" Target="../tags/tag136.xml"/><Relationship Id="rId21" Type="http://schemas.openxmlformats.org/officeDocument/2006/relationships/tags" Target="../tags/tag154.xml"/><Relationship Id="rId34" Type="http://schemas.openxmlformats.org/officeDocument/2006/relationships/chart" Target="../charts/chart7.xml"/><Relationship Id="rId7" Type="http://schemas.openxmlformats.org/officeDocument/2006/relationships/tags" Target="../tags/tag140.xml"/><Relationship Id="rId12" Type="http://schemas.openxmlformats.org/officeDocument/2006/relationships/tags" Target="../tags/tag145.xml"/><Relationship Id="rId17" Type="http://schemas.openxmlformats.org/officeDocument/2006/relationships/tags" Target="../tags/tag150.xml"/><Relationship Id="rId25" Type="http://schemas.openxmlformats.org/officeDocument/2006/relationships/tags" Target="../tags/tag158.xml"/><Relationship Id="rId33" Type="http://schemas.openxmlformats.org/officeDocument/2006/relationships/image" Target="../media/image1.emf"/><Relationship Id="rId2" Type="http://schemas.openxmlformats.org/officeDocument/2006/relationships/tags" Target="../tags/tag135.xml"/><Relationship Id="rId16" Type="http://schemas.openxmlformats.org/officeDocument/2006/relationships/tags" Target="../tags/tag149.xml"/><Relationship Id="rId20" Type="http://schemas.openxmlformats.org/officeDocument/2006/relationships/tags" Target="../tags/tag153.xml"/><Relationship Id="rId29" Type="http://schemas.openxmlformats.org/officeDocument/2006/relationships/tags" Target="../tags/tag162.xml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tags" Target="../tags/tag144.xml"/><Relationship Id="rId24" Type="http://schemas.openxmlformats.org/officeDocument/2006/relationships/tags" Target="../tags/tag157.xml"/><Relationship Id="rId32" Type="http://schemas.openxmlformats.org/officeDocument/2006/relationships/oleObject" Target="../embeddings/oleObject11.bin"/><Relationship Id="rId5" Type="http://schemas.openxmlformats.org/officeDocument/2006/relationships/tags" Target="../tags/tag138.xml"/><Relationship Id="rId15" Type="http://schemas.openxmlformats.org/officeDocument/2006/relationships/tags" Target="../tags/tag148.xml"/><Relationship Id="rId23" Type="http://schemas.openxmlformats.org/officeDocument/2006/relationships/tags" Target="../tags/tag156.xml"/><Relationship Id="rId28" Type="http://schemas.openxmlformats.org/officeDocument/2006/relationships/tags" Target="../tags/tag161.xml"/><Relationship Id="rId10" Type="http://schemas.openxmlformats.org/officeDocument/2006/relationships/tags" Target="../tags/tag143.xml"/><Relationship Id="rId19" Type="http://schemas.openxmlformats.org/officeDocument/2006/relationships/tags" Target="../tags/tag152.xml"/><Relationship Id="rId31" Type="http://schemas.openxmlformats.org/officeDocument/2006/relationships/slideLayout" Target="../slideLayouts/slideLayout12.xml"/><Relationship Id="rId4" Type="http://schemas.openxmlformats.org/officeDocument/2006/relationships/tags" Target="../tags/tag137.xml"/><Relationship Id="rId9" Type="http://schemas.openxmlformats.org/officeDocument/2006/relationships/tags" Target="../tags/tag142.xml"/><Relationship Id="rId14" Type="http://schemas.openxmlformats.org/officeDocument/2006/relationships/tags" Target="../tags/tag147.xml"/><Relationship Id="rId22" Type="http://schemas.openxmlformats.org/officeDocument/2006/relationships/tags" Target="../tags/tag155.xml"/><Relationship Id="rId27" Type="http://schemas.openxmlformats.org/officeDocument/2006/relationships/tags" Target="../tags/tag160.xml"/><Relationship Id="rId30" Type="http://schemas.openxmlformats.org/officeDocument/2006/relationships/tags" Target="../tags/tag163.xml"/><Relationship Id="rId8" Type="http://schemas.openxmlformats.org/officeDocument/2006/relationships/tags" Target="../tags/tag14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2.bin"/><Relationship Id="rId4" Type="http://schemas.openxmlformats.org/officeDocument/2006/relationships/notesSlide" Target="../notesSlides/notesSlid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sv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6.xml"/><Relationship Id="rId6" Type="http://schemas.openxmlformats.org/officeDocument/2006/relationships/image" Target="../media/image11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www.agrotikianaprixi.gr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12" Type="http://schemas.openxmlformats.org/officeDocument/2006/relationships/hyperlink" Target="https://cooperation.agrotikianaptixi.gr/" TargetMode="Externa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image" Target="../media/image8.png"/><Relationship Id="rId5" Type="http://schemas.openxmlformats.org/officeDocument/2006/relationships/tags" Target="../tags/tag9.xml"/><Relationship Id="rId10" Type="http://schemas.openxmlformats.org/officeDocument/2006/relationships/image" Target="../media/image7.emf"/><Relationship Id="rId4" Type="http://schemas.openxmlformats.org/officeDocument/2006/relationships/tags" Target="../tags/tag8.xml"/><Relationship Id="rId9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image" Target="../media/image8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4.bin"/><Relationship Id="rId4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13" Type="http://schemas.openxmlformats.org/officeDocument/2006/relationships/tags" Target="../tags/tag27.xml"/><Relationship Id="rId18" Type="http://schemas.openxmlformats.org/officeDocument/2006/relationships/tags" Target="../tags/tag32.xml"/><Relationship Id="rId3" Type="http://schemas.openxmlformats.org/officeDocument/2006/relationships/tags" Target="../tags/tag17.xml"/><Relationship Id="rId21" Type="http://schemas.openxmlformats.org/officeDocument/2006/relationships/slideLayout" Target="../slideLayouts/slideLayout12.xml"/><Relationship Id="rId7" Type="http://schemas.openxmlformats.org/officeDocument/2006/relationships/tags" Target="../tags/tag21.xml"/><Relationship Id="rId12" Type="http://schemas.openxmlformats.org/officeDocument/2006/relationships/tags" Target="../tags/tag26.xml"/><Relationship Id="rId17" Type="http://schemas.openxmlformats.org/officeDocument/2006/relationships/tags" Target="../tags/tag31.xml"/><Relationship Id="rId2" Type="http://schemas.openxmlformats.org/officeDocument/2006/relationships/tags" Target="../tags/tag16.xml"/><Relationship Id="rId16" Type="http://schemas.openxmlformats.org/officeDocument/2006/relationships/tags" Target="../tags/tag30.xml"/><Relationship Id="rId20" Type="http://schemas.openxmlformats.org/officeDocument/2006/relationships/tags" Target="../tags/tag34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11" Type="http://schemas.openxmlformats.org/officeDocument/2006/relationships/tags" Target="../tags/tag25.xml"/><Relationship Id="rId24" Type="http://schemas.openxmlformats.org/officeDocument/2006/relationships/chart" Target="../charts/chart1.xml"/><Relationship Id="rId5" Type="http://schemas.openxmlformats.org/officeDocument/2006/relationships/tags" Target="../tags/tag19.xml"/><Relationship Id="rId15" Type="http://schemas.openxmlformats.org/officeDocument/2006/relationships/tags" Target="../tags/tag29.xml"/><Relationship Id="rId23" Type="http://schemas.openxmlformats.org/officeDocument/2006/relationships/image" Target="../media/image9.emf"/><Relationship Id="rId10" Type="http://schemas.openxmlformats.org/officeDocument/2006/relationships/tags" Target="../tags/tag24.xml"/><Relationship Id="rId19" Type="http://schemas.openxmlformats.org/officeDocument/2006/relationships/tags" Target="../tags/tag33.xml"/><Relationship Id="rId4" Type="http://schemas.openxmlformats.org/officeDocument/2006/relationships/tags" Target="../tags/tag18.xml"/><Relationship Id="rId9" Type="http://schemas.openxmlformats.org/officeDocument/2006/relationships/tags" Target="../tags/tag23.xml"/><Relationship Id="rId14" Type="http://schemas.openxmlformats.org/officeDocument/2006/relationships/tags" Target="../tags/tag28.xml"/><Relationship Id="rId22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13" Type="http://schemas.openxmlformats.org/officeDocument/2006/relationships/tags" Target="../tags/tag47.xml"/><Relationship Id="rId18" Type="http://schemas.openxmlformats.org/officeDocument/2006/relationships/tags" Target="../tags/tag52.xml"/><Relationship Id="rId26" Type="http://schemas.openxmlformats.org/officeDocument/2006/relationships/oleObject" Target="../embeddings/oleObject6.bin"/><Relationship Id="rId3" Type="http://schemas.openxmlformats.org/officeDocument/2006/relationships/tags" Target="../tags/tag37.xml"/><Relationship Id="rId21" Type="http://schemas.openxmlformats.org/officeDocument/2006/relationships/tags" Target="../tags/tag55.xml"/><Relationship Id="rId7" Type="http://schemas.openxmlformats.org/officeDocument/2006/relationships/tags" Target="../tags/tag41.xml"/><Relationship Id="rId12" Type="http://schemas.openxmlformats.org/officeDocument/2006/relationships/tags" Target="../tags/tag46.xml"/><Relationship Id="rId17" Type="http://schemas.openxmlformats.org/officeDocument/2006/relationships/tags" Target="../tags/tag51.xml"/><Relationship Id="rId25" Type="http://schemas.openxmlformats.org/officeDocument/2006/relationships/slideLayout" Target="../slideLayouts/slideLayout12.xml"/><Relationship Id="rId2" Type="http://schemas.openxmlformats.org/officeDocument/2006/relationships/tags" Target="../tags/tag36.xml"/><Relationship Id="rId16" Type="http://schemas.openxmlformats.org/officeDocument/2006/relationships/tags" Target="../tags/tag50.xml"/><Relationship Id="rId20" Type="http://schemas.openxmlformats.org/officeDocument/2006/relationships/tags" Target="../tags/tag54.xml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11" Type="http://schemas.openxmlformats.org/officeDocument/2006/relationships/tags" Target="../tags/tag45.xml"/><Relationship Id="rId24" Type="http://schemas.openxmlformats.org/officeDocument/2006/relationships/tags" Target="../tags/tag58.xml"/><Relationship Id="rId5" Type="http://schemas.openxmlformats.org/officeDocument/2006/relationships/tags" Target="../tags/tag39.xml"/><Relationship Id="rId15" Type="http://schemas.openxmlformats.org/officeDocument/2006/relationships/tags" Target="../tags/tag49.xml"/><Relationship Id="rId23" Type="http://schemas.openxmlformats.org/officeDocument/2006/relationships/tags" Target="../tags/tag57.xml"/><Relationship Id="rId28" Type="http://schemas.openxmlformats.org/officeDocument/2006/relationships/chart" Target="../charts/chart2.xml"/><Relationship Id="rId10" Type="http://schemas.openxmlformats.org/officeDocument/2006/relationships/tags" Target="../tags/tag44.xml"/><Relationship Id="rId19" Type="http://schemas.openxmlformats.org/officeDocument/2006/relationships/tags" Target="../tags/tag53.xml"/><Relationship Id="rId4" Type="http://schemas.openxmlformats.org/officeDocument/2006/relationships/tags" Target="../tags/tag38.xml"/><Relationship Id="rId9" Type="http://schemas.openxmlformats.org/officeDocument/2006/relationships/tags" Target="../tags/tag43.xml"/><Relationship Id="rId14" Type="http://schemas.openxmlformats.org/officeDocument/2006/relationships/tags" Target="../tags/tag48.xml"/><Relationship Id="rId22" Type="http://schemas.openxmlformats.org/officeDocument/2006/relationships/tags" Target="../tags/tag56.xml"/><Relationship Id="rId27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6.xml"/><Relationship Id="rId13" Type="http://schemas.openxmlformats.org/officeDocument/2006/relationships/tags" Target="../tags/tag71.xml"/><Relationship Id="rId18" Type="http://schemas.openxmlformats.org/officeDocument/2006/relationships/tags" Target="../tags/tag76.xml"/><Relationship Id="rId26" Type="http://schemas.openxmlformats.org/officeDocument/2006/relationships/tags" Target="../tags/tag84.xml"/><Relationship Id="rId3" Type="http://schemas.openxmlformats.org/officeDocument/2006/relationships/tags" Target="../tags/tag61.xml"/><Relationship Id="rId21" Type="http://schemas.openxmlformats.org/officeDocument/2006/relationships/tags" Target="../tags/tag79.xml"/><Relationship Id="rId7" Type="http://schemas.openxmlformats.org/officeDocument/2006/relationships/tags" Target="../tags/tag65.xml"/><Relationship Id="rId12" Type="http://schemas.openxmlformats.org/officeDocument/2006/relationships/tags" Target="../tags/tag70.xml"/><Relationship Id="rId17" Type="http://schemas.openxmlformats.org/officeDocument/2006/relationships/tags" Target="../tags/tag75.xml"/><Relationship Id="rId25" Type="http://schemas.openxmlformats.org/officeDocument/2006/relationships/tags" Target="../tags/tag83.xml"/><Relationship Id="rId2" Type="http://schemas.openxmlformats.org/officeDocument/2006/relationships/tags" Target="../tags/tag60.xml"/><Relationship Id="rId16" Type="http://schemas.openxmlformats.org/officeDocument/2006/relationships/tags" Target="../tags/tag74.xml"/><Relationship Id="rId20" Type="http://schemas.openxmlformats.org/officeDocument/2006/relationships/tags" Target="../tags/tag78.xml"/><Relationship Id="rId29" Type="http://schemas.openxmlformats.org/officeDocument/2006/relationships/slideLayout" Target="../slideLayouts/slideLayout12.xml"/><Relationship Id="rId1" Type="http://schemas.openxmlformats.org/officeDocument/2006/relationships/tags" Target="../tags/tag59.xml"/><Relationship Id="rId6" Type="http://schemas.openxmlformats.org/officeDocument/2006/relationships/tags" Target="../tags/tag64.xml"/><Relationship Id="rId11" Type="http://schemas.openxmlformats.org/officeDocument/2006/relationships/tags" Target="../tags/tag69.xml"/><Relationship Id="rId24" Type="http://schemas.openxmlformats.org/officeDocument/2006/relationships/tags" Target="../tags/tag82.xml"/><Relationship Id="rId32" Type="http://schemas.openxmlformats.org/officeDocument/2006/relationships/chart" Target="../charts/chart3.xml"/><Relationship Id="rId5" Type="http://schemas.openxmlformats.org/officeDocument/2006/relationships/tags" Target="../tags/tag63.xml"/><Relationship Id="rId15" Type="http://schemas.openxmlformats.org/officeDocument/2006/relationships/tags" Target="../tags/tag73.xml"/><Relationship Id="rId23" Type="http://schemas.openxmlformats.org/officeDocument/2006/relationships/tags" Target="../tags/tag81.xml"/><Relationship Id="rId28" Type="http://schemas.openxmlformats.org/officeDocument/2006/relationships/tags" Target="../tags/tag86.xml"/><Relationship Id="rId10" Type="http://schemas.openxmlformats.org/officeDocument/2006/relationships/tags" Target="../tags/tag68.xml"/><Relationship Id="rId19" Type="http://schemas.openxmlformats.org/officeDocument/2006/relationships/tags" Target="../tags/tag77.xml"/><Relationship Id="rId31" Type="http://schemas.openxmlformats.org/officeDocument/2006/relationships/image" Target="../media/image9.emf"/><Relationship Id="rId4" Type="http://schemas.openxmlformats.org/officeDocument/2006/relationships/tags" Target="../tags/tag62.xml"/><Relationship Id="rId9" Type="http://schemas.openxmlformats.org/officeDocument/2006/relationships/tags" Target="../tags/tag67.xml"/><Relationship Id="rId14" Type="http://schemas.openxmlformats.org/officeDocument/2006/relationships/tags" Target="../tags/tag72.xml"/><Relationship Id="rId22" Type="http://schemas.openxmlformats.org/officeDocument/2006/relationships/tags" Target="../tags/tag80.xml"/><Relationship Id="rId27" Type="http://schemas.openxmlformats.org/officeDocument/2006/relationships/tags" Target="../tags/tag85.xml"/><Relationship Id="rId30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94.xml"/><Relationship Id="rId13" Type="http://schemas.openxmlformats.org/officeDocument/2006/relationships/tags" Target="../tags/tag99.xml"/><Relationship Id="rId18" Type="http://schemas.openxmlformats.org/officeDocument/2006/relationships/tags" Target="../tags/tag104.xml"/><Relationship Id="rId3" Type="http://schemas.openxmlformats.org/officeDocument/2006/relationships/tags" Target="../tags/tag89.xml"/><Relationship Id="rId21" Type="http://schemas.openxmlformats.org/officeDocument/2006/relationships/oleObject" Target="../embeddings/oleObject8.bin"/><Relationship Id="rId7" Type="http://schemas.openxmlformats.org/officeDocument/2006/relationships/tags" Target="../tags/tag93.xml"/><Relationship Id="rId12" Type="http://schemas.openxmlformats.org/officeDocument/2006/relationships/tags" Target="../tags/tag98.xml"/><Relationship Id="rId17" Type="http://schemas.openxmlformats.org/officeDocument/2006/relationships/tags" Target="../tags/tag103.xml"/><Relationship Id="rId2" Type="http://schemas.openxmlformats.org/officeDocument/2006/relationships/tags" Target="../tags/tag88.xml"/><Relationship Id="rId16" Type="http://schemas.openxmlformats.org/officeDocument/2006/relationships/tags" Target="../tags/tag102.xml"/><Relationship Id="rId20" Type="http://schemas.openxmlformats.org/officeDocument/2006/relationships/slideLayout" Target="../slideLayouts/slideLayout12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11" Type="http://schemas.openxmlformats.org/officeDocument/2006/relationships/tags" Target="../tags/tag97.xml"/><Relationship Id="rId5" Type="http://schemas.openxmlformats.org/officeDocument/2006/relationships/tags" Target="../tags/tag91.xml"/><Relationship Id="rId15" Type="http://schemas.openxmlformats.org/officeDocument/2006/relationships/tags" Target="../tags/tag101.xml"/><Relationship Id="rId23" Type="http://schemas.openxmlformats.org/officeDocument/2006/relationships/chart" Target="../charts/chart4.xml"/><Relationship Id="rId10" Type="http://schemas.openxmlformats.org/officeDocument/2006/relationships/tags" Target="../tags/tag96.xml"/><Relationship Id="rId19" Type="http://schemas.openxmlformats.org/officeDocument/2006/relationships/tags" Target="../tags/tag105.xml"/><Relationship Id="rId4" Type="http://schemas.openxmlformats.org/officeDocument/2006/relationships/tags" Target="../tags/tag90.xml"/><Relationship Id="rId9" Type="http://schemas.openxmlformats.org/officeDocument/2006/relationships/tags" Target="../tags/tag95.xml"/><Relationship Id="rId14" Type="http://schemas.openxmlformats.org/officeDocument/2006/relationships/tags" Target="../tags/tag100.xml"/><Relationship Id="rId22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13.xml"/><Relationship Id="rId13" Type="http://schemas.openxmlformats.org/officeDocument/2006/relationships/tags" Target="../tags/tag118.xml"/><Relationship Id="rId18" Type="http://schemas.openxmlformats.org/officeDocument/2006/relationships/tags" Target="../tags/tag123.xml"/><Relationship Id="rId3" Type="http://schemas.openxmlformats.org/officeDocument/2006/relationships/tags" Target="../tags/tag108.xml"/><Relationship Id="rId21" Type="http://schemas.openxmlformats.org/officeDocument/2006/relationships/slideLayout" Target="../slideLayouts/slideLayout12.xml"/><Relationship Id="rId7" Type="http://schemas.openxmlformats.org/officeDocument/2006/relationships/tags" Target="../tags/tag112.xml"/><Relationship Id="rId12" Type="http://schemas.openxmlformats.org/officeDocument/2006/relationships/tags" Target="../tags/tag117.xml"/><Relationship Id="rId17" Type="http://schemas.openxmlformats.org/officeDocument/2006/relationships/tags" Target="../tags/tag122.xml"/><Relationship Id="rId2" Type="http://schemas.openxmlformats.org/officeDocument/2006/relationships/tags" Target="../tags/tag107.xml"/><Relationship Id="rId16" Type="http://schemas.openxmlformats.org/officeDocument/2006/relationships/tags" Target="../tags/tag121.xml"/><Relationship Id="rId20" Type="http://schemas.openxmlformats.org/officeDocument/2006/relationships/tags" Target="../tags/tag125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tags" Target="../tags/tag116.xml"/><Relationship Id="rId24" Type="http://schemas.openxmlformats.org/officeDocument/2006/relationships/chart" Target="../charts/chart5.xml"/><Relationship Id="rId5" Type="http://schemas.openxmlformats.org/officeDocument/2006/relationships/tags" Target="../tags/tag110.xml"/><Relationship Id="rId15" Type="http://schemas.openxmlformats.org/officeDocument/2006/relationships/tags" Target="../tags/tag120.xml"/><Relationship Id="rId23" Type="http://schemas.openxmlformats.org/officeDocument/2006/relationships/image" Target="../media/image9.emf"/><Relationship Id="rId10" Type="http://schemas.openxmlformats.org/officeDocument/2006/relationships/tags" Target="../tags/tag115.xml"/><Relationship Id="rId19" Type="http://schemas.openxmlformats.org/officeDocument/2006/relationships/tags" Target="../tags/tag124.xml"/><Relationship Id="rId4" Type="http://schemas.openxmlformats.org/officeDocument/2006/relationships/tags" Target="../tags/tag109.xml"/><Relationship Id="rId9" Type="http://schemas.openxmlformats.org/officeDocument/2006/relationships/tags" Target="../tags/tag114.xml"/><Relationship Id="rId14" Type="http://schemas.openxmlformats.org/officeDocument/2006/relationships/tags" Target="../tags/tag119.xml"/><Relationship Id="rId22" Type="http://schemas.openxmlformats.org/officeDocument/2006/relationships/oleObject" Target="../embeddings/oleObject9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33.xml"/><Relationship Id="rId3" Type="http://schemas.openxmlformats.org/officeDocument/2006/relationships/tags" Target="../tags/tag128.xml"/><Relationship Id="rId7" Type="http://schemas.openxmlformats.org/officeDocument/2006/relationships/tags" Target="../tags/tag132.xml"/><Relationship Id="rId12" Type="http://schemas.openxmlformats.org/officeDocument/2006/relationships/chart" Target="../charts/chart6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image" Target="../media/image9.emf"/><Relationship Id="rId5" Type="http://schemas.openxmlformats.org/officeDocument/2006/relationships/tags" Target="../tags/tag130.xml"/><Relationship Id="rId10" Type="http://schemas.openxmlformats.org/officeDocument/2006/relationships/oleObject" Target="../embeddings/oleObject10.bin"/><Relationship Id="rId4" Type="http://schemas.openxmlformats.org/officeDocument/2006/relationships/tags" Target="../tags/tag129.xml"/><Relationship Id="rId9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0DD901-D1D8-EE4F-A097-445779261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E74C8BA-0733-9E35-7E33-742213791C11}"/>
              </a:ext>
            </a:extLst>
          </p:cNvPr>
          <p:cNvSpPr txBox="1"/>
          <p:nvPr/>
        </p:nvSpPr>
        <p:spPr>
          <a:xfrm>
            <a:off x="677190" y="2366724"/>
            <a:ext cx="5827559" cy="13234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l-GR" sz="2400" b="1">
                <a:solidFill>
                  <a:srgbClr val="64B345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31</a:t>
            </a:r>
            <a:r>
              <a:rPr lang="el-GR" sz="2400" b="1" baseline="30000">
                <a:solidFill>
                  <a:srgbClr val="64B345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η</a:t>
            </a:r>
            <a:r>
              <a:rPr lang="el-GR" sz="2400" b="1">
                <a:solidFill>
                  <a:srgbClr val="64B345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ΔΕΘΝΗΣ ΕΚΘΕΣΗ ΓΕΩΡΓΙΚΩΝ ΜΗΧΑΝΗΜΑΤΩΝ, ΕΞΟΠΛΙΣΜΟΥ &amp; ΕΦΟΔΙΩΝ</a:t>
            </a:r>
          </a:p>
          <a:p>
            <a:r>
              <a:rPr lang="en-US" sz="240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Agrotica 2026</a:t>
            </a:r>
            <a:endParaRPr lang="el-GR" sz="240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l-GR" sz="140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13-15 Μαρτίου 2026</a:t>
            </a:r>
            <a:endParaRPr lang="en-GR" sz="140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F2E140-D713-C619-D634-911492801A05}"/>
              </a:ext>
            </a:extLst>
          </p:cNvPr>
          <p:cNvSpPr txBox="1"/>
          <p:nvPr/>
        </p:nvSpPr>
        <p:spPr>
          <a:xfrm>
            <a:off x="728689" y="4646959"/>
            <a:ext cx="4913159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l-GR" b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Μερεμέτη Αθανασία – </a:t>
            </a:r>
            <a:r>
              <a:rPr lang="el-GR" sz="140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Προϊστάμενη Μονάδας Συνεργασίας και Καινοτομίας</a:t>
            </a:r>
          </a:p>
          <a:p>
            <a:endParaRPr lang="el-GR" sz="140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l-GR" i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«Επιχειρησιακές Ομάδες (ΕΟ) – Συνεργασία &amp; Καινοτομία στον αγροτικό τομέα»</a:t>
            </a:r>
            <a:endParaRPr lang="en-US" i="1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l-GR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788617-4BD1-0857-A678-165B10C5AE02}"/>
              </a:ext>
            </a:extLst>
          </p:cNvPr>
          <p:cNvSpPr txBox="1"/>
          <p:nvPr/>
        </p:nvSpPr>
        <p:spPr>
          <a:xfrm>
            <a:off x="728689" y="1363251"/>
            <a:ext cx="403709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l-GR" sz="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Μονάδα Συνεργασίας και Καινοτομίας ΕΥΕ ΠΑΑ</a:t>
            </a:r>
            <a:endParaRPr lang="en-GR" sz="80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95486C76-EF64-2A39-817B-2C6D5FA75A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88" y="6286533"/>
            <a:ext cx="4301045" cy="4098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279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6EFE0-7433-9AC4-BA26-1327F18A1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7EEA7AA-0EB2-4A88-FEA3-0100AB6B1B6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765873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404" imgH="405" progId="TCLayout.ActiveDocument.1">
                  <p:embed/>
                </p:oleObj>
              </mc:Choice>
              <mc:Fallback>
                <p:oleObj name="think-cell Slide" r:id="rId32" imgW="404" imgH="405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7EEA7AA-0EB2-4A88-FEA3-0100AB6B1B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FCD8A2D-2ECC-959B-CF18-9D9F6A646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l-GR"/>
              <a:t>Συνεχιζόμενες Πράξεις – Από Μέτρο 16 στην Παρέμβαση Π3-77-3.1</a:t>
            </a:r>
          </a:p>
        </p:txBody>
      </p:sp>
      <p:sp>
        <p:nvSpPr>
          <p:cNvPr id="61" name="Abgerundetes Rechteck 30">
            <a:extLst>
              <a:ext uri="{FF2B5EF4-FFF2-40B4-BE49-F238E27FC236}">
                <a16:creationId xmlns:a16="http://schemas.microsoft.com/office/drawing/2014/main" id="{369AEAC5-5F7F-AE5D-F254-FAB8D5AD3529}"/>
              </a:ext>
            </a:extLst>
          </p:cNvPr>
          <p:cNvSpPr>
            <a:spLocks/>
          </p:cNvSpPr>
          <p:nvPr/>
        </p:nvSpPr>
        <p:spPr>
          <a:xfrm flipH="1">
            <a:off x="3788031" y="1087437"/>
            <a:ext cx="4663820" cy="791370"/>
          </a:xfrm>
          <a:prstGeom prst="roundRect">
            <a:avLst>
              <a:gd name="adj" fmla="val 10908"/>
            </a:avLst>
          </a:prstGeom>
          <a:solidFill>
            <a:srgbClr val="FFFFFF"/>
          </a:solidFill>
          <a:ln w="9525" cap="flat" cmpd="sng" algn="ctr">
            <a:solidFill>
              <a:srgbClr val="64B34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b="1" dirty="0">
                <a:solidFill>
                  <a:srgbClr val="00ABD1"/>
                </a:solidFill>
              </a:rPr>
              <a:t>39</a:t>
            </a:r>
            <a:r>
              <a:rPr lang="el-GR" sz="1400" b="1" dirty="0">
                <a:solidFill>
                  <a:srgbClr val="00ABD1"/>
                </a:solidFill>
              </a:rPr>
              <a:t> </a:t>
            </a:r>
            <a:r>
              <a:rPr lang="el-GR" sz="1400" dirty="0">
                <a:solidFill>
                  <a:schemeClr val="tx1"/>
                </a:solidFill>
              </a:rPr>
              <a:t>Πράξεις με συνολικό προϋπολογισμό </a:t>
            </a:r>
            <a:r>
              <a:rPr lang="el-GR" sz="1400" b="1" dirty="0">
                <a:solidFill>
                  <a:srgbClr val="00ABD1"/>
                </a:solidFill>
              </a:rPr>
              <a:t>3.206.072</a:t>
            </a:r>
            <a:r>
              <a:rPr lang="el-GR" sz="1400" dirty="0">
                <a:solidFill>
                  <a:schemeClr val="tx1"/>
                </a:solidFill>
              </a:rPr>
              <a:t> μεταφέρονται από το ΠΑΑ 2014 – 2022 στο ΣΣ ΚΑΠ 2023 - 2027</a:t>
            </a:r>
            <a:endParaRPr lang="en-US" sz="1400" i="1" dirty="0">
              <a:solidFill>
                <a:schemeClr val="tx1"/>
              </a:solidFill>
            </a:endParaRPr>
          </a:p>
        </p:txBody>
      </p:sp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82655BC3-A8A1-EC55-A047-4FAFB210842B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02416333"/>
              </p:ext>
            </p:extLst>
          </p:nvPr>
        </p:nvGraphicFramePr>
        <p:xfrm>
          <a:off x="795338" y="1338263"/>
          <a:ext cx="10450512" cy="458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4"/>
          </a:graphicData>
        </a:graphic>
      </p:graphicFrame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 bwMode="gray">
          <a:xfrm>
            <a:off x="1404938" y="1482725"/>
            <a:ext cx="231775" cy="192088"/>
          </a:xfrm>
          <a:prstGeom prst="rect">
            <a:avLst/>
          </a:prstGeom>
          <a:solidFill>
            <a:srgbClr val="C4C4CD"/>
          </a:solidFill>
          <a:ln>
            <a:noFill/>
          </a:ln>
          <a:effectLst/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E8935D2-6261-4883-811C-1DB6DEE1510C}" type="datetime'''1''''''''''''''''''''''''8'''''''''''''''">
              <a:rPr lang="el-GR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18</a:t>
            </a:fld>
            <a:endParaRPr lang="el-GR" sz="14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135A6-81F4-EE3B-029A-193A7C0F0E32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auto">
          <a:xfrm>
            <a:off x="1249363" y="5891213"/>
            <a:ext cx="54451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1499015E-A07B-410D-B224-4F83EA3CD835}" type="datetime'Ε''''ΥΕ'''''''''''' ''Π''''''''''Α''''''''''''''''''''Α'">
              <a:rPr lang="el-GR" altLang="en-US" sz="1200" smtClean="0"/>
              <a:pPr/>
              <a:t>ΕΥΕ ΠΑΑ</a:t>
            </a:fld>
            <a:endParaRPr lang="el-GR" sz="120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gray">
          <a:xfrm>
            <a:off x="2736850" y="4845050"/>
            <a:ext cx="141288" cy="192088"/>
          </a:xfrm>
          <a:prstGeom prst="rect">
            <a:avLst/>
          </a:prstGeom>
          <a:solidFill>
            <a:srgbClr val="C4C4CD"/>
          </a:solidFill>
          <a:ln>
            <a:noFill/>
          </a:ln>
          <a:effectLst/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F70FBA0C-15B9-4F85-92F0-DB6F7A40DEE7}" type="datetime'''''''''''''''''''''''6'''''''''''''''''''''''''''''''''''">
              <a:rPr lang="el-GR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6</a:t>
            </a:fld>
            <a:endParaRPr lang="el-GR" sz="1400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2AC9A7C-0856-828C-99F0-DD802ED08E9A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2522538" y="5891213"/>
            <a:ext cx="56832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87327728-879A-4FD0-8DD5-3705D503A503}" type="datetime'''Η''''Π''''''''Ε''Ι''''''Ρ''''Ο''''Υ'''''''''''''''''''''''">
              <a:rPr lang="el-GR" altLang="en-US" sz="1200" smtClean="0"/>
              <a:pPr/>
              <a:t>ΗΠΕΙΡΟΥ</a:t>
            </a:fld>
            <a:endParaRPr lang="el-GR" sz="1200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gray">
          <a:xfrm>
            <a:off x="4022725" y="5222875"/>
            <a:ext cx="141288" cy="192088"/>
          </a:xfrm>
          <a:prstGeom prst="rect">
            <a:avLst/>
          </a:prstGeom>
          <a:solidFill>
            <a:srgbClr val="C4C4CD"/>
          </a:solidFill>
          <a:ln>
            <a:noFill/>
          </a:ln>
          <a:effectLst/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AA21316-3CA1-40A4-9A68-A9D073204351}" type="datetime'''''''''''''5'''''''''''''''''''''''''">
              <a:rPr lang="el-GR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5</a:t>
            </a:fld>
            <a:endParaRPr lang="el-GR" sz="1400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E63B098-B6C4-DCAE-A22E-5589588BED97}"/>
              </a:ext>
            </a:extLst>
          </p:cNvPr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3598863" y="5891213"/>
            <a:ext cx="98742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52DBEB8-42DE-4D11-9FBC-396F773328A4}" type="datetime'''Ι''''''''''Ω''ΝΙ''Ω''''''''Ν ''''ΝΗ''''''''''Σ''''Ω''Ν'''''">
              <a:rPr lang="el-GR" altLang="en-US" sz="1200" smtClean="0"/>
              <a:pPr/>
              <a:t>ΙΩΝΙΩΝ ΝΗΣΩΝ</a:t>
            </a:fld>
            <a:endParaRPr lang="el-GR" sz="1200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gray">
          <a:xfrm>
            <a:off x="5308600" y="5232400"/>
            <a:ext cx="141288" cy="192088"/>
          </a:xfrm>
          <a:prstGeom prst="rect">
            <a:avLst/>
          </a:prstGeom>
          <a:solidFill>
            <a:srgbClr val="C4C4CD"/>
          </a:solidFill>
          <a:ln>
            <a:noFill/>
          </a:ln>
          <a:effectLst/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CD216759-4E3C-4833-87D4-720D15D6E08A}" type="datetime'''''3'''''''''''''''''''''''''''''">
              <a:rPr lang="el-GR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3</a:t>
            </a:fld>
            <a:endParaRPr lang="el-GR" sz="1400" dirty="0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353BE14B-50B3-5D82-B687-39D59DE03437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4946650" y="5891213"/>
            <a:ext cx="865188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CFEF16A8-6520-412E-8D89-D6CA153558CB}" type="datetime'''Δ''ΥΤ''''''ΙΚ''''''ΗΣ'' ''Μ''''''ΑΚΕ''''''''''''ΔΟΝΙ''''ΑΣ'">
              <a:rPr lang="el-GR" altLang="en-US" sz="1200" smtClean="0"/>
              <a:pPr/>
              <a:t>ΔΥΤΙΚΗΣ ΜΑΚΕΔΟΝΙΑΣ</a:t>
            </a:fld>
            <a:endParaRPr lang="el-GR" sz="1200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1"/>
            </p:custDataLst>
          </p:nvPr>
        </p:nvSpPr>
        <p:spPr bwMode="gray">
          <a:xfrm>
            <a:off x="6592888" y="5368925"/>
            <a:ext cx="141288" cy="192088"/>
          </a:xfrm>
          <a:prstGeom prst="rect">
            <a:avLst/>
          </a:prstGeom>
          <a:solidFill>
            <a:srgbClr val="C4C4CD"/>
          </a:solidFill>
          <a:ln>
            <a:noFill/>
          </a:ln>
          <a:effectLst/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744F0043-EB0F-47C6-A914-1A1E19F5F0B5}" type="datetime'''''''''''''''''''''4'''''''''''''''''''''''''''''''''''''''">
              <a:rPr lang="el-GR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4</a:t>
            </a:fld>
            <a:endParaRPr lang="el-GR" sz="1400" dirty="0"/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6C60278D-F549-DDC9-C90B-E756B71759C1}"/>
              </a:ext>
            </a:extLst>
          </p:cNvPr>
          <p:cNvSpPr>
            <a:spLocks noGrp="1"/>
          </p:cNvSpPr>
          <p:nvPr>
            <p:custDataLst>
              <p:tags r:id="rId12"/>
            </p:custDataLst>
          </p:nvPr>
        </p:nvSpPr>
        <p:spPr bwMode="auto">
          <a:xfrm>
            <a:off x="6230938" y="5891213"/>
            <a:ext cx="865188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5C9B18B-1F74-4BF3-A256-14FCD71901A5}" type="datetime'Κ''Ε''Ν''ΤΡΙ''''Κ''''''''Η''Σ ΜΑ''''''ΚΕ''''''''ΔΟΝΙ''''''ΑΣ'">
              <a:rPr lang="el-GR" altLang="en-US" sz="1200" smtClean="0"/>
              <a:pPr/>
              <a:t>ΚΕΝΤΡΙΚΗΣ ΜΑΚΕΔΟΝΙΑΣ</a:t>
            </a:fld>
            <a:endParaRPr lang="el-GR" sz="1200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3"/>
            </p:custDataLst>
          </p:nvPr>
        </p:nvSpPr>
        <p:spPr bwMode="gray">
          <a:xfrm>
            <a:off x="7878763" y="5483225"/>
            <a:ext cx="141288" cy="192088"/>
          </a:xfrm>
          <a:prstGeom prst="rect">
            <a:avLst/>
          </a:prstGeom>
          <a:solidFill>
            <a:srgbClr val="C4C4CD"/>
          </a:solidFill>
          <a:ln>
            <a:noFill/>
          </a:ln>
          <a:effectLst/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8C373463-6C3E-4C64-8B88-CF89CF714E46}" type="datetime'''1'''''''''''''''''''''''''''''''''''''''''''">
              <a:rPr lang="el-GR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</a:t>
            </a:fld>
            <a:endParaRPr lang="el-GR" sz="1400" dirty="0"/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8D8D7A3B-6BBE-9F15-CC71-00D81EAA61B6}"/>
              </a:ext>
            </a:extLst>
          </p:cNvPr>
          <p:cNvSpPr>
            <a:spLocks noGrp="1"/>
          </p:cNvSpPr>
          <p:nvPr>
            <p:custDataLst>
              <p:tags r:id="rId14"/>
            </p:custDataLst>
          </p:nvPr>
        </p:nvSpPr>
        <p:spPr bwMode="auto">
          <a:xfrm>
            <a:off x="7686675" y="5891213"/>
            <a:ext cx="52387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17FB1A88-8796-41D6-A61D-090C71D7F92E}" type="datetime'Α''''''''''''ΤΤ''''''''''''''''''''Ι''Κ''''''''''''Η''Σ'">
              <a:rPr lang="el-GR" altLang="en-US" sz="1200" smtClean="0"/>
              <a:pPr/>
              <a:t>ΑΤΤΙΚΗΣ</a:t>
            </a:fld>
            <a:endParaRPr lang="el-GR" sz="1200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5"/>
            </p:custDataLst>
          </p:nvPr>
        </p:nvSpPr>
        <p:spPr bwMode="gray">
          <a:xfrm>
            <a:off x="9164638" y="5619750"/>
            <a:ext cx="141288" cy="192088"/>
          </a:xfrm>
          <a:prstGeom prst="rect">
            <a:avLst/>
          </a:prstGeom>
          <a:solidFill>
            <a:srgbClr val="C4C4CD"/>
          </a:solidFill>
          <a:ln>
            <a:noFill/>
          </a:ln>
          <a:effectLst/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9CA7F00C-62C2-4599-AC69-3C2118771BFC}" type="datetime'''''''''1'''''''''''''''''''''''''''''''''''">
              <a:rPr lang="el-GR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</a:t>
            </a:fld>
            <a:endParaRPr lang="el-GR" sz="1400" dirty="0"/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F94E6B62-7BC9-7330-18DC-727FF90A571B}"/>
              </a:ext>
            </a:extLst>
          </p:cNvPr>
          <p:cNvSpPr>
            <a:spLocks noGrp="1"/>
          </p:cNvSpPr>
          <p:nvPr>
            <p:custDataLst>
              <p:tags r:id="rId16"/>
            </p:custDataLst>
          </p:nvPr>
        </p:nvSpPr>
        <p:spPr bwMode="auto">
          <a:xfrm>
            <a:off x="8674100" y="5891213"/>
            <a:ext cx="112236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3771F4D-67AE-40B2-A65D-CC0A453D8B94}" type="datetime'''ΒΟΡ''''''''''Ε''ΙΟ''''''Υ'' ''Α''''Ι''''''''Γ''Α''''Ι''ΟΥ '">
              <a:rPr lang="el-GR" altLang="en-US" sz="1200" smtClean="0"/>
              <a:pPr/>
              <a:t>ΒΟΡΕΙΟΥ ΑΙΓΑΙΟΥ </a:t>
            </a:fld>
            <a:endParaRPr lang="el-GR" sz="1200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7"/>
            </p:custDataLst>
          </p:nvPr>
        </p:nvSpPr>
        <p:spPr bwMode="gray">
          <a:xfrm>
            <a:off x="10450513" y="5622925"/>
            <a:ext cx="141288" cy="192088"/>
          </a:xfrm>
          <a:prstGeom prst="rect">
            <a:avLst/>
          </a:prstGeom>
          <a:solidFill>
            <a:srgbClr val="C4C4CD"/>
          </a:solidFill>
          <a:ln>
            <a:noFill/>
          </a:ln>
          <a:effectLst/>
        </p:spPr>
        <p:txBody>
          <a:bodyPr vert="horz" wrap="none" lIns="25400" tIns="0" rIns="2540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CFE5B049-696F-4269-A8D4-FF92CCB2DB14}" type="datetime'''''''1'''''''''''''''''''''''''''''">
              <a:rPr lang="el-GR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</a:t>
            </a:fld>
            <a:endParaRPr lang="el-GR" sz="1400" dirty="0"/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CA9306B7-B603-612E-4751-708C07F31728}"/>
              </a:ext>
            </a:extLst>
          </p:cNvPr>
          <p:cNvSpPr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9953625" y="5891213"/>
            <a:ext cx="113506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5FF91A1-7A39-4CA5-A511-FF9E9DE13F2E}" type="datetime'''Δ''''Υ''''''Τ''''Ι''ΚΗΣ ''''''''Ε''''''''''Λ''''ΛΑΔ''ΑΣ'">
              <a:rPr lang="el-GR" altLang="en-US" sz="1200" smtClean="0"/>
              <a:pPr/>
              <a:t>ΔΥΤΙΚΗΣ ΕΛΛΑΔΑΣ</a:t>
            </a:fld>
            <a:endParaRPr lang="el-GR" sz="120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9"/>
            </p:custDataLst>
          </p:nvPr>
        </p:nvSpPr>
        <p:spPr bwMode="gray">
          <a:xfrm>
            <a:off x="1135063" y="1290638"/>
            <a:ext cx="773113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531885FF-86F0-4D48-BEE7-FDB6CC962DAA}" type="datetime'1''''.''''9''''''''''''''2''9''''''''''.''1''''''''''03'''">
              <a:rPr lang="el-GR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1.929.103</a:t>
            </a:fld>
            <a:endParaRPr lang="el-GR" sz="1400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20"/>
            </p:custDataLst>
          </p:nvPr>
        </p:nvSpPr>
        <p:spPr bwMode="gray">
          <a:xfrm>
            <a:off x="2487613" y="4652963"/>
            <a:ext cx="63817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C7359181-A76B-4AFA-8216-38F96E59CAF8}" type="datetime'''4''''0''''''''7''.''''''3''''''''''''''''''''8''''''''''''9'">
              <a:rPr lang="el-GR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407.389</a:t>
            </a:fld>
            <a:endParaRPr lang="el-GR" sz="140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21"/>
            </p:custDataLst>
          </p:nvPr>
        </p:nvSpPr>
        <p:spPr bwMode="gray">
          <a:xfrm>
            <a:off x="3773488" y="5030788"/>
            <a:ext cx="63817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5E528B03-24EC-4746-9C68-95F3DDF14F42}" type="datetime'''''2''''36''''''''''''.''1''''''''''''''''3''''''''8'''">
              <a:rPr lang="el-GR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236.138</a:t>
            </a:fld>
            <a:endParaRPr lang="el-GR" sz="1400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22"/>
            </p:custDataLst>
          </p:nvPr>
        </p:nvSpPr>
        <p:spPr bwMode="gray">
          <a:xfrm>
            <a:off x="5059363" y="5040313"/>
            <a:ext cx="63817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FF6984DC-9D0B-4DEB-8721-B9FB60774D7B}" type="datetime'''2''''3''''2''''''''.''''''''''''''''''''''35''3'''''''">
              <a:rPr lang="el-GR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232.353</a:t>
            </a:fld>
            <a:endParaRPr lang="el-GR" sz="1400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23"/>
            </p:custDataLst>
          </p:nvPr>
        </p:nvSpPr>
        <p:spPr bwMode="gray">
          <a:xfrm>
            <a:off x="6343650" y="5176838"/>
            <a:ext cx="63817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67E1CB3-72A7-48DF-8C69-FB8040E309A9}" type="datetime'17''''''''''0''.''''''3''''''''''''''''''''''''''''''57'''''''">
              <a:rPr lang="el-GR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170.357</a:t>
            </a:fld>
            <a:endParaRPr lang="el-GR" sz="1400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24"/>
            </p:custDataLst>
          </p:nvPr>
        </p:nvSpPr>
        <p:spPr bwMode="gray">
          <a:xfrm>
            <a:off x="7629525" y="5291138"/>
            <a:ext cx="638175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A7665A6-3A88-49F7-931F-BAF99925C321}" type="datetime'11''8''''''''''''''''''''''''''''''''''''''''.''''''''7''05'">
              <a:rPr lang="el-GR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118.705</a:t>
            </a:fld>
            <a:endParaRPr lang="el-GR" sz="1400" dirty="0"/>
          </a:p>
        </p:txBody>
      </p:sp>
      <p:sp>
        <p:nvSpPr>
          <p:cNvPr id="533" name="Text Placeholder 2">
            <a:extLst>
              <a:ext uri="{FF2B5EF4-FFF2-40B4-BE49-F238E27FC236}">
                <a16:creationId xmlns:a16="http://schemas.microsoft.com/office/drawing/2014/main" id="{E0A0C94F-5A33-47AC-315C-977F16B950D7}"/>
              </a:ext>
            </a:extLst>
          </p:cNvPr>
          <p:cNvSpPr>
            <a:spLocks noGrp="1"/>
          </p:cNvSpPr>
          <p:nvPr>
            <p:custDataLst>
              <p:tags r:id="rId25"/>
            </p:custDataLst>
          </p:nvPr>
        </p:nvSpPr>
        <p:spPr bwMode="gray">
          <a:xfrm>
            <a:off x="8961438" y="5427663"/>
            <a:ext cx="547688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96E08A0B-A423-4E00-9C9C-21682627538C}" type="datetime'5''6''''''''''''''''''.''''''8''''6''6'''''">
              <a:rPr lang="el-GR" altLang="en-US" sz="1400" smtClean="0">
                <a:effectLst/>
              </a:rPr>
              <a:pPr/>
              <a:t>56.866</a:t>
            </a:fld>
            <a:endParaRPr lang="el-GR" sz="1400" dirty="0"/>
          </a:p>
        </p:txBody>
      </p:sp>
      <p:sp>
        <p:nvSpPr>
          <p:cNvPr id="534" name="Text Placeholder 2">
            <a:extLst>
              <a:ext uri="{FF2B5EF4-FFF2-40B4-BE49-F238E27FC236}">
                <a16:creationId xmlns:a16="http://schemas.microsoft.com/office/drawing/2014/main" id="{528BCFB3-0D66-C1BF-2B9F-FC2E15A1A8DD}"/>
              </a:ext>
            </a:extLst>
          </p:cNvPr>
          <p:cNvSpPr>
            <a:spLocks noGrp="1"/>
          </p:cNvSpPr>
          <p:nvPr>
            <p:custDataLst>
              <p:tags r:id="rId26"/>
            </p:custDataLst>
          </p:nvPr>
        </p:nvSpPr>
        <p:spPr bwMode="gray">
          <a:xfrm>
            <a:off x="10247313" y="5430838"/>
            <a:ext cx="547688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38F5B954-ECD9-4FF4-848F-52C9D7BF1C48}" type="datetime'5''''''''''''''''5''''.''''''20''''''''''''''''0'''''''">
              <a:rPr lang="el-GR" altLang="en-US" sz="1400" smtClean="0">
                <a:effectLst/>
              </a:rPr>
              <a:pPr/>
              <a:t>55.200</a:t>
            </a:fld>
            <a:endParaRPr lang="el-GR" sz="14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EE78D3A-3443-0EF1-66C3-9D7DE3D47FDC}"/>
              </a:ext>
            </a:extLst>
          </p:cNvPr>
          <p:cNvSpPr/>
          <p:nvPr>
            <p:custDataLst>
              <p:tags r:id="rId27"/>
            </p:custDataLst>
          </p:nvPr>
        </p:nvSpPr>
        <p:spPr bwMode="auto">
          <a:xfrm>
            <a:off x="9804400" y="1679575"/>
            <a:ext cx="214313" cy="160338"/>
          </a:xfrm>
          <a:prstGeom prst="rect">
            <a:avLst/>
          </a:prstGeom>
          <a:solidFill>
            <a:srgbClr val="C4C4CD"/>
          </a:solidFill>
          <a:ln w="9525" cap="flat" cmpd="sng" algn="ctr">
            <a:solidFill>
              <a:srgbClr val="74748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B42F664-68A6-253C-E01E-59AFBC18C6D4}"/>
              </a:ext>
            </a:extLst>
          </p:cNvPr>
          <p:cNvSpPr/>
          <p:nvPr>
            <p:custDataLst>
              <p:tags r:id="rId28"/>
            </p:custDataLst>
          </p:nvPr>
        </p:nvSpPr>
        <p:spPr bwMode="auto">
          <a:xfrm>
            <a:off x="9804400" y="1903413"/>
            <a:ext cx="214313" cy="160338"/>
          </a:xfrm>
          <a:prstGeom prst="rect">
            <a:avLst/>
          </a:prstGeom>
          <a:solidFill>
            <a:srgbClr val="26B8D7"/>
          </a:solidFill>
          <a:ln w="9525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1730A31-FFCD-7398-A82C-B017BFDBED40}"/>
              </a:ext>
            </a:extLst>
          </p:cNvPr>
          <p:cNvSpPr>
            <a:spLocks noGrp="1"/>
          </p:cNvSpPr>
          <p:nvPr>
            <p:custDataLst>
              <p:tags r:id="rId29"/>
            </p:custDataLst>
          </p:nvPr>
        </p:nvSpPr>
        <p:spPr bwMode="auto">
          <a:xfrm>
            <a:off x="10069513" y="1687513"/>
            <a:ext cx="10160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CD339AF9-8005-4035-8A03-0B21D635D164}" type="datetime'''Αρ''''''ιθμ''ό''ς ’''''''''Έ''ρ''''''''''''''γ''ων '''''''''">
              <a:rPr lang="el-GR" altLang="en-US" sz="1200" smtClean="0"/>
              <a:pPr/>
              <a:t>Αριθμός ’Έργων </a:t>
            </a:fld>
            <a:endParaRPr lang="el-GR" sz="1200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51738B6-1C34-2DAD-44C4-D759D80519B7}"/>
              </a:ext>
            </a:extLst>
          </p:cNvPr>
          <p:cNvSpPr>
            <a:spLocks noGrp="1"/>
          </p:cNvSpPr>
          <p:nvPr>
            <p:custDataLst>
              <p:tags r:id="rId30"/>
            </p:custDataLst>
          </p:nvPr>
        </p:nvSpPr>
        <p:spPr bwMode="auto">
          <a:xfrm>
            <a:off x="10069513" y="1911350"/>
            <a:ext cx="122078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C561C63E-D788-45BD-AF57-6298F63B0768}" type="datetime'Ε''κκ''''''ρ''''''εμ''ε''ί''''ς ''Π''''α''ρ''τ''ί''''δες'''''">
              <a:rPr lang="el-GR" altLang="en-US" sz="1200" smtClean="0"/>
              <a:pPr/>
              <a:t>Εκκρεμείς Παρτίδες</a:t>
            </a:fld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1349813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/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91769313"/>
              </p:ext>
            </p:extLst>
          </p:nvPr>
        </p:nvGraphicFramePr>
        <p:xfrm>
          <a:off x="114300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8" name="Objekt 7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Superheader" hidden="1"/>
          <p:cNvSpPr/>
          <p:nvPr>
            <p:custDataLst>
              <p:tags r:id="rId2"/>
            </p:custDataLst>
          </p:nvPr>
        </p:nvSpPr>
        <p:spPr bwMode="auto">
          <a:xfrm>
            <a:off x="1308001" y="127001"/>
            <a:ext cx="65" cy="276999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t" anchorCtr="0">
            <a:noAutofit/>
          </a:bodyPr>
          <a:lstStyle/>
          <a:p>
            <a:endParaRPr lang="en-US" sz="2199">
              <a:solidFill>
                <a:schemeClr val="accent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06F5E-A2D2-494D-8BB4-EBC9EF138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l-GR">
                <a:solidFill>
                  <a:srgbClr val="01588D"/>
                </a:solidFill>
              </a:rPr>
              <a:t>Συνοπτική </a:t>
            </a:r>
            <a:r>
              <a:rPr lang="el-GR"/>
              <a:t>Ε</a:t>
            </a:r>
            <a:r>
              <a:rPr lang="el-GR">
                <a:solidFill>
                  <a:srgbClr val="01588D"/>
                </a:solidFill>
              </a:rPr>
              <a:t>πισκόπηση Παρέμβασης </a:t>
            </a:r>
            <a:r>
              <a:rPr lang="el-GR"/>
              <a:t>Π3-77-3.1</a:t>
            </a:r>
            <a:endParaRPr lang="de-DE">
              <a:solidFill>
                <a:srgbClr val="01588D"/>
              </a:solidFill>
            </a:endParaRPr>
          </a:p>
        </p:txBody>
      </p:sp>
      <p:sp>
        <p:nvSpPr>
          <p:cNvPr id="21" name="Abgerundetes Rechteck 30">
            <a:extLst>
              <a:ext uri="{FF2B5EF4-FFF2-40B4-BE49-F238E27FC236}">
                <a16:creationId xmlns:a16="http://schemas.microsoft.com/office/drawing/2014/main" id="{09B8981B-71D4-4CBC-9FEA-C02C3CC8106F}"/>
              </a:ext>
            </a:extLst>
          </p:cNvPr>
          <p:cNvSpPr>
            <a:spLocks/>
          </p:cNvSpPr>
          <p:nvPr/>
        </p:nvSpPr>
        <p:spPr>
          <a:xfrm flipH="1">
            <a:off x="609918" y="3036392"/>
            <a:ext cx="4937567" cy="1378939"/>
          </a:xfrm>
          <a:prstGeom prst="roundRect">
            <a:avLst>
              <a:gd name="adj" fmla="val 10908"/>
            </a:avLst>
          </a:prstGeom>
          <a:solidFill>
            <a:srgbClr val="FFFFFF"/>
          </a:solidFill>
          <a:ln w="9525" cap="flat" cmpd="sng" algn="ctr">
            <a:solidFill>
              <a:srgbClr val="64B34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l-GR" sz="1200">
                <a:solidFill>
                  <a:schemeClr val="tx1"/>
                </a:solidFill>
              </a:rPr>
              <a:t>Διασύνδεση της έρευνας με την παραγωγή</a:t>
            </a:r>
            <a:r>
              <a:rPr lang="en-US" sz="1200">
                <a:solidFill>
                  <a:schemeClr val="tx1"/>
                </a:solidFill>
              </a:rPr>
              <a:t>,</a:t>
            </a:r>
            <a:r>
              <a:rPr lang="el-GR" sz="1200">
                <a:solidFill>
                  <a:schemeClr val="tx1"/>
                </a:solidFill>
              </a:rPr>
              <a:t> διάχυση της </a:t>
            </a:r>
          </a:p>
          <a:p>
            <a:r>
              <a:rPr lang="el-GR" sz="1200">
                <a:solidFill>
                  <a:schemeClr val="tx1"/>
                </a:solidFill>
              </a:rPr>
              <a:t>γνώσης</a:t>
            </a:r>
            <a:r>
              <a:rPr lang="en-US" sz="1200">
                <a:solidFill>
                  <a:schemeClr val="tx1"/>
                </a:solidFill>
              </a:rPr>
              <a:t> </a:t>
            </a:r>
            <a:r>
              <a:rPr lang="el-GR" sz="1200">
                <a:solidFill>
                  <a:schemeClr val="tx1"/>
                </a:solidFill>
              </a:rPr>
              <a:t>και ανάπτυξη  καινοτόμων λύσεων, βελτιώνοντας την ανταγωνιστικότητα του αγροδιατροφικού τομέα.</a:t>
            </a: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44" name="Abgerundetes Rechteck 43"/>
          <p:cNvSpPr/>
          <p:nvPr/>
        </p:nvSpPr>
        <p:spPr>
          <a:xfrm>
            <a:off x="1006653" y="4745635"/>
            <a:ext cx="4931756" cy="1378939"/>
          </a:xfrm>
          <a:prstGeom prst="roundRect">
            <a:avLst>
              <a:gd name="adj" fmla="val 10908"/>
            </a:avLst>
          </a:prstGeom>
          <a:solidFill>
            <a:srgbClr val="FFFFFF"/>
          </a:solidFill>
          <a:ln w="9525" cap="flat" cmpd="sng" algn="ctr">
            <a:solidFill>
              <a:srgbClr val="64B34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l-GR" sz="1200">
                <a:solidFill>
                  <a:srgbClr val="2E2E38"/>
                </a:solidFill>
              </a:rPr>
              <a:t>Διάδοση και υιοθέτηση γνώσης, καινοτομίας και ψηφιακών </a:t>
            </a:r>
          </a:p>
          <a:p>
            <a:r>
              <a:rPr lang="el-GR" sz="1200">
                <a:solidFill>
                  <a:srgbClr val="2E2E38"/>
                </a:solidFill>
              </a:rPr>
              <a:t>εφαρμογών για την αύξηση της παραγωγικότητας και της βιωσιμότητας </a:t>
            </a:r>
          </a:p>
          <a:p>
            <a:r>
              <a:rPr lang="el-GR" sz="1200">
                <a:solidFill>
                  <a:srgbClr val="2E2E38"/>
                </a:solidFill>
              </a:rPr>
              <a:t>της γεωργίας.</a:t>
            </a:r>
            <a:endParaRPr lang="en-US" sz="1200">
              <a:solidFill>
                <a:srgbClr val="2E2E38"/>
              </a:solidFill>
            </a:endParaRPr>
          </a:p>
        </p:txBody>
      </p:sp>
      <p:sp>
        <p:nvSpPr>
          <p:cNvPr id="31" name="Abgerundetes Rechteck 30"/>
          <p:cNvSpPr>
            <a:spLocks/>
          </p:cNvSpPr>
          <p:nvPr/>
        </p:nvSpPr>
        <p:spPr>
          <a:xfrm flipH="1">
            <a:off x="1006653" y="1327149"/>
            <a:ext cx="4937567" cy="1378939"/>
          </a:xfrm>
          <a:prstGeom prst="roundRect">
            <a:avLst>
              <a:gd name="adj" fmla="val 10908"/>
            </a:avLst>
          </a:prstGeom>
          <a:solidFill>
            <a:srgbClr val="FFFFFF"/>
          </a:solidFill>
          <a:ln w="9525" cap="flat" cmpd="sng" algn="ctr">
            <a:solidFill>
              <a:srgbClr val="64B34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l-GR" sz="1200">
                <a:solidFill>
                  <a:srgbClr val="2E2E38"/>
                </a:solidFill>
              </a:rPr>
              <a:t>Ενίσχυση της συνεργασίας μεταξύ παραγωγών, ερευνητών, συμβούλων και επιχειρήσεων μέσω Επιχειρησιακών Ομάδων της ΕΣΚ.</a:t>
            </a:r>
            <a:endParaRPr lang="en-US" sz="1200" i="1">
              <a:solidFill>
                <a:srgbClr val="2E2E38"/>
              </a:solidFill>
            </a:endParaRPr>
          </a:p>
        </p:txBody>
      </p:sp>
      <p:sp>
        <p:nvSpPr>
          <p:cNvPr id="27" name="Abgerundetes Rechteck 26"/>
          <p:cNvSpPr>
            <a:spLocks/>
          </p:cNvSpPr>
          <p:nvPr/>
        </p:nvSpPr>
        <p:spPr>
          <a:xfrm>
            <a:off x="6762895" y="3036392"/>
            <a:ext cx="4827023" cy="1378939"/>
          </a:xfrm>
          <a:prstGeom prst="roundRect">
            <a:avLst>
              <a:gd name="adj" fmla="val 10908"/>
            </a:avLst>
          </a:prstGeom>
          <a:solidFill>
            <a:srgbClr val="FFFFFF"/>
          </a:solidFill>
          <a:ln w="9525" cap="flat" cmpd="sng" algn="ctr">
            <a:solidFill>
              <a:srgbClr val="64B34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4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l-GR" sz="1200">
                <a:solidFill>
                  <a:srgbClr val="2E2E38"/>
                </a:solidFill>
              </a:rPr>
              <a:t>Διαθέσιμος προϋπολογισμός που ανέρχεται σε 70 εκ. €</a:t>
            </a:r>
            <a:endParaRPr lang="en-US" sz="1200">
              <a:solidFill>
                <a:srgbClr val="2E2E38"/>
              </a:solidFill>
            </a:endParaRPr>
          </a:p>
        </p:txBody>
      </p:sp>
      <p:sp>
        <p:nvSpPr>
          <p:cNvPr id="42" name="Abgerundetes Rechteck 41"/>
          <p:cNvSpPr>
            <a:spLocks/>
          </p:cNvSpPr>
          <p:nvPr/>
        </p:nvSpPr>
        <p:spPr>
          <a:xfrm flipH="1">
            <a:off x="6201789" y="1327149"/>
            <a:ext cx="4937566" cy="1378939"/>
          </a:xfrm>
          <a:prstGeom prst="roundRect">
            <a:avLst>
              <a:gd name="adj" fmla="val 10908"/>
            </a:avLst>
          </a:prstGeom>
          <a:solidFill>
            <a:srgbClr val="FFFFFF"/>
          </a:solidFill>
          <a:ln w="9525" cap="flat" cmpd="sng" algn="ctr">
            <a:solidFill>
              <a:srgbClr val="64B34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l-GR" sz="1200">
                <a:solidFill>
                  <a:srgbClr val="2E2E38"/>
                </a:solidFill>
              </a:rPr>
              <a:t>Στόχος μας οι νέες συνεργασίες να ενεργοποιηθούν το συντομότερο δυνατόν και να συμβάλουν αποφασιστικά στη νέα αναπτυξιακή πορεία της ελληνικής γεωργίας.</a:t>
            </a:r>
            <a:endParaRPr lang="en-US" sz="1200">
              <a:solidFill>
                <a:srgbClr val="2E2E38"/>
              </a:solidFill>
            </a:endParaRPr>
          </a:p>
        </p:txBody>
      </p:sp>
      <p:sp>
        <p:nvSpPr>
          <p:cNvPr id="43" name="Abgerundetes Rechteck 42"/>
          <p:cNvSpPr>
            <a:spLocks/>
          </p:cNvSpPr>
          <p:nvPr/>
        </p:nvSpPr>
        <p:spPr>
          <a:xfrm flipH="1">
            <a:off x="6549260" y="4745635"/>
            <a:ext cx="4937565" cy="1378939"/>
          </a:xfrm>
          <a:prstGeom prst="roundRect">
            <a:avLst>
              <a:gd name="adj" fmla="val 10908"/>
            </a:avLst>
          </a:prstGeom>
          <a:solidFill>
            <a:srgbClr val="FFFFFF"/>
          </a:solidFill>
          <a:ln w="9525" cap="flat" cmpd="sng" algn="ctr">
            <a:solidFill>
              <a:srgbClr val="64B34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04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l-GR" sz="1200">
                <a:solidFill>
                  <a:srgbClr val="2E2E38"/>
                </a:solidFill>
              </a:rPr>
              <a:t>Ρεκόρ συμμετοχής και πενταπλή υπερκάλυψη στο πρόγραμμα συνεργασιών</a:t>
            </a:r>
          </a:p>
          <a:p>
            <a:r>
              <a:rPr lang="el-GR" sz="1200">
                <a:solidFill>
                  <a:srgbClr val="2E2E38"/>
                </a:solidFill>
              </a:rPr>
              <a:t>μεταξύ παραγωγών, ερευνητικών φορέων, πανεπιστημίων και επιχειρήσεων</a:t>
            </a:r>
            <a:r>
              <a:rPr lang="en-US" sz="1200">
                <a:solidFill>
                  <a:srgbClr val="2E2E38"/>
                </a:solidFill>
              </a:rPr>
              <a:t>,</a:t>
            </a:r>
            <a:r>
              <a:rPr lang="el-GR" sz="1200">
                <a:solidFill>
                  <a:srgbClr val="2E2E38"/>
                </a:solidFill>
              </a:rPr>
              <a:t> </a:t>
            </a:r>
            <a:r>
              <a:rPr lang="el-GR" altLang="ko-KR" sz="1200">
                <a:solidFill>
                  <a:srgbClr val="191924"/>
                </a:solidFill>
                <a:cs typeface="Arial" pitchFamily="34" charset="0"/>
              </a:rPr>
              <a:t>790 αιτήσεων</a:t>
            </a:r>
            <a:r>
              <a:rPr lang="en-US" altLang="ko-KR" sz="1200">
                <a:solidFill>
                  <a:srgbClr val="191924"/>
                </a:solidFill>
                <a:cs typeface="Arial" pitchFamily="34" charset="0"/>
              </a:rPr>
              <a:t>,</a:t>
            </a:r>
            <a:r>
              <a:rPr lang="el-GR" altLang="ko-KR" sz="1200">
                <a:solidFill>
                  <a:srgbClr val="191924"/>
                </a:solidFill>
                <a:cs typeface="Arial" pitchFamily="34" charset="0"/>
              </a:rPr>
              <a:t> συνολικού προϋπολογισμού 354,8 εκ €</a:t>
            </a:r>
            <a:endParaRPr lang="en-US" sz="1200">
              <a:solidFill>
                <a:srgbClr val="2E2E38"/>
              </a:solidFill>
            </a:endParaRPr>
          </a:p>
        </p:txBody>
      </p:sp>
      <p:sp>
        <p:nvSpPr>
          <p:cNvPr id="16" name="Ellipse 15"/>
          <p:cNvSpPr>
            <a:spLocks/>
          </p:cNvSpPr>
          <p:nvPr/>
        </p:nvSpPr>
        <p:spPr>
          <a:xfrm>
            <a:off x="4542852" y="2315809"/>
            <a:ext cx="3114132" cy="3114133"/>
          </a:xfrm>
          <a:prstGeom prst="ellipse">
            <a:avLst/>
          </a:prstGeom>
          <a:solidFill>
            <a:srgbClr val="FFFFF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7" name="Ellipse 16"/>
          <p:cNvSpPr>
            <a:spLocks/>
          </p:cNvSpPr>
          <p:nvPr/>
        </p:nvSpPr>
        <p:spPr>
          <a:xfrm>
            <a:off x="4798860" y="2564786"/>
            <a:ext cx="2616179" cy="2616179"/>
          </a:xfrm>
          <a:prstGeom prst="ellipse">
            <a:avLst/>
          </a:prstGeom>
          <a:gradFill>
            <a:gsLst>
              <a:gs pos="100000">
                <a:srgbClr val="64B345"/>
              </a:gs>
              <a:gs pos="0">
                <a:schemeClr val="accent5">
                  <a:lumMod val="45000"/>
                  <a:lumOff val="55000"/>
                </a:schemeClr>
              </a:gs>
              <a:gs pos="0">
                <a:schemeClr val="accent6">
                  <a:lumMod val="20000"/>
                  <a:lumOff val="80000"/>
                </a:schemeClr>
              </a:gs>
              <a:gs pos="100000">
                <a:srgbClr val="64B345"/>
              </a:gs>
            </a:gsLst>
            <a:lin ang="5400000" scaled="1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 b="1">
              <a:solidFill>
                <a:schemeClr val="tx2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2D4BBC-2E44-4876-A2A2-96C2DB001A5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80904" y="2846833"/>
            <a:ext cx="2052089" cy="2052086"/>
          </a:xfrm>
          <a:prstGeom prst="ellipse">
            <a:avLst/>
          </a:prstGeom>
          <a:solidFill>
            <a:srgbClr val="FFFFFF"/>
          </a:solidFill>
          <a:ln w="7620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lIns="0" tIns="0" rIns="0" bIns="0" anchor="ctr"/>
          <a:lstStyle/>
          <a:p>
            <a:pPr eaLnBrk="0" hangingPunct="0"/>
            <a:endParaRPr lang="en-US" sz="2400" b="1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9173E6-2FC7-1D1A-4FBB-11DE65121958}"/>
              </a:ext>
            </a:extLst>
          </p:cNvPr>
          <p:cNvSpPr txBox="1"/>
          <p:nvPr/>
        </p:nvSpPr>
        <p:spPr>
          <a:xfrm>
            <a:off x="5446914" y="3549709"/>
            <a:ext cx="1417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>
                <a:solidFill>
                  <a:srgbClr val="01588D"/>
                </a:solidFill>
              </a:rPr>
              <a:t>Παρέμβαση Π3-77-3.1</a:t>
            </a:r>
            <a:endParaRPr lang="de-DE"/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345DF1BB-13B4-B719-96A6-9CFCF1662312}"/>
              </a:ext>
            </a:extLst>
          </p:cNvPr>
          <p:cNvSpPr txBox="1"/>
          <p:nvPr/>
        </p:nvSpPr>
        <p:spPr>
          <a:xfrm>
            <a:off x="515657" y="881182"/>
            <a:ext cx="9862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i="1">
                <a:solidFill>
                  <a:srgbClr val="01588D"/>
                </a:solidFill>
              </a:rPr>
              <a:t>«Ανάπτυξη συνεργασιών μέσω Επιχειρησιακών Ομάδων (ΕΟ) της Ευρωπαϊκής Σύμπραξης Καινοτομίας» του Στρατηγικού Σχεδίου Κοινής Αγροτικής Πολιτικής της Ελλάδας (ΣΣ ΚΑΠ) 2023 – 2027</a:t>
            </a:r>
            <a:endParaRPr lang="en-US" sz="1200" i="1">
              <a:solidFill>
                <a:srgbClr val="0158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82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037A4-075F-63A9-CF9D-F17E223FF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1514F6FF-92F5-8A72-1AEA-00EEE4679D2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325628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4" imgH="405" progId="TCLayout.ActiveDocument.1">
                  <p:embed/>
                </p:oleObj>
              </mc:Choice>
              <mc:Fallback>
                <p:oleObj name="think-cell Slide" r:id="rId4" imgW="404" imgH="40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514F6FF-92F5-8A72-1AEA-00EEE4679D2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352ECC0-20F6-F6D8-6A26-BFB77E861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>
            <a:normAutofit fontScale="90000"/>
          </a:bodyPr>
          <a:lstStyle/>
          <a:p>
            <a:r>
              <a:rPr lang="el-GR"/>
              <a:t>Χρονικό Παρέμβασης</a:t>
            </a:r>
            <a:endParaRPr lang="en-US"/>
          </a:p>
        </p:txBody>
      </p:sp>
      <p:sp>
        <p:nvSpPr>
          <p:cNvPr id="276" name="Rectangle 3">
            <a:extLst>
              <a:ext uri="{FF2B5EF4-FFF2-40B4-BE49-F238E27FC236}">
                <a16:creationId xmlns:a16="http://schemas.microsoft.com/office/drawing/2014/main" id="{94526BBF-0559-DC5C-925F-0806E4B5B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911496" y="3549649"/>
            <a:ext cx="1728733" cy="126455"/>
          </a:xfrm>
          <a:custGeom>
            <a:avLst/>
            <a:gdLst/>
            <a:ahLst/>
            <a:cxnLst/>
            <a:rect l="l" t="t" r="r" b="b"/>
            <a:pathLst>
              <a:path w="1008112" h="256208">
                <a:moveTo>
                  <a:pt x="0" y="0"/>
                </a:moveTo>
                <a:lnTo>
                  <a:pt x="1008112" y="0"/>
                </a:lnTo>
                <a:lnTo>
                  <a:pt x="1008112" y="144016"/>
                </a:lnTo>
                <a:lnTo>
                  <a:pt x="569127" y="144016"/>
                </a:lnTo>
                <a:lnTo>
                  <a:pt x="504055" y="256208"/>
                </a:lnTo>
                <a:lnTo>
                  <a:pt x="438984" y="144016"/>
                </a:lnTo>
                <a:lnTo>
                  <a:pt x="0" y="144016"/>
                </a:lnTo>
                <a:close/>
              </a:path>
            </a:pathLst>
          </a:custGeom>
          <a:solidFill>
            <a:srgbClr val="01588D"/>
          </a:solidFill>
          <a:ln w="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91924"/>
              </a:solidFill>
              <a:effectLst/>
              <a:uLnTx/>
              <a:uFillTx/>
              <a:latin typeface="EYInterstate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277" name="Rectangle 3">
            <a:extLst>
              <a:ext uri="{FF2B5EF4-FFF2-40B4-BE49-F238E27FC236}">
                <a16:creationId xmlns:a16="http://schemas.microsoft.com/office/drawing/2014/main" id="{89FC1294-04C9-C11E-3772-625B88D68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 rot="10800000">
            <a:off x="2640229" y="3494880"/>
            <a:ext cx="1728733" cy="126455"/>
          </a:xfrm>
          <a:custGeom>
            <a:avLst/>
            <a:gdLst/>
            <a:ahLst/>
            <a:cxnLst/>
            <a:rect l="l" t="t" r="r" b="b"/>
            <a:pathLst>
              <a:path w="1008112" h="256208">
                <a:moveTo>
                  <a:pt x="0" y="0"/>
                </a:moveTo>
                <a:lnTo>
                  <a:pt x="1008112" y="0"/>
                </a:lnTo>
                <a:lnTo>
                  <a:pt x="1008112" y="144016"/>
                </a:lnTo>
                <a:lnTo>
                  <a:pt x="569127" y="144016"/>
                </a:lnTo>
                <a:lnTo>
                  <a:pt x="504055" y="256208"/>
                </a:lnTo>
                <a:lnTo>
                  <a:pt x="438984" y="144016"/>
                </a:lnTo>
                <a:lnTo>
                  <a:pt x="0" y="144016"/>
                </a:lnTo>
                <a:close/>
              </a:path>
            </a:pathLst>
          </a:custGeom>
          <a:solidFill>
            <a:srgbClr val="64B345"/>
          </a:solidFill>
          <a:ln w="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91924"/>
              </a:solidFill>
              <a:effectLst/>
              <a:uLnTx/>
              <a:uFillTx/>
              <a:latin typeface="EYInterstate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278" name="Rectangle 3">
            <a:extLst>
              <a:ext uri="{FF2B5EF4-FFF2-40B4-BE49-F238E27FC236}">
                <a16:creationId xmlns:a16="http://schemas.microsoft.com/office/drawing/2014/main" id="{11D480E9-83D6-AB31-452F-5C0B78920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4368963" y="3549649"/>
            <a:ext cx="1728733" cy="126455"/>
          </a:xfrm>
          <a:custGeom>
            <a:avLst/>
            <a:gdLst/>
            <a:ahLst/>
            <a:cxnLst/>
            <a:rect l="l" t="t" r="r" b="b"/>
            <a:pathLst>
              <a:path w="1008112" h="256208">
                <a:moveTo>
                  <a:pt x="0" y="0"/>
                </a:moveTo>
                <a:lnTo>
                  <a:pt x="1008112" y="0"/>
                </a:lnTo>
                <a:lnTo>
                  <a:pt x="1008112" y="144016"/>
                </a:lnTo>
                <a:lnTo>
                  <a:pt x="569127" y="144016"/>
                </a:lnTo>
                <a:lnTo>
                  <a:pt x="504055" y="256208"/>
                </a:lnTo>
                <a:lnTo>
                  <a:pt x="438984" y="144016"/>
                </a:lnTo>
                <a:lnTo>
                  <a:pt x="0" y="144016"/>
                </a:lnTo>
                <a:close/>
              </a:path>
            </a:pathLst>
          </a:custGeom>
          <a:solidFill>
            <a:srgbClr val="00ABD1"/>
          </a:solidFill>
          <a:ln w="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91924"/>
              </a:solidFill>
              <a:effectLst/>
              <a:uLnTx/>
              <a:uFillTx/>
              <a:latin typeface="EYInterstate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279" name="Rectangle 3">
            <a:extLst>
              <a:ext uri="{FF2B5EF4-FFF2-40B4-BE49-F238E27FC236}">
                <a16:creationId xmlns:a16="http://schemas.microsoft.com/office/drawing/2014/main" id="{6F682CEA-33F9-6A27-44AE-544B318C1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 rot="10800000">
            <a:off x="6097696" y="3494880"/>
            <a:ext cx="1728733" cy="126455"/>
          </a:xfrm>
          <a:custGeom>
            <a:avLst/>
            <a:gdLst/>
            <a:ahLst/>
            <a:cxnLst/>
            <a:rect l="l" t="t" r="r" b="b"/>
            <a:pathLst>
              <a:path w="1008112" h="256208">
                <a:moveTo>
                  <a:pt x="0" y="0"/>
                </a:moveTo>
                <a:lnTo>
                  <a:pt x="1008112" y="0"/>
                </a:lnTo>
                <a:lnTo>
                  <a:pt x="1008112" y="144016"/>
                </a:lnTo>
                <a:lnTo>
                  <a:pt x="569127" y="144016"/>
                </a:lnTo>
                <a:lnTo>
                  <a:pt x="504055" y="256208"/>
                </a:lnTo>
                <a:lnTo>
                  <a:pt x="438984" y="144016"/>
                </a:lnTo>
                <a:lnTo>
                  <a:pt x="0" y="144016"/>
                </a:lnTo>
                <a:close/>
              </a:path>
            </a:pathLst>
          </a:custGeom>
          <a:solidFill>
            <a:srgbClr val="01588D"/>
          </a:solidFill>
          <a:ln w="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91924"/>
              </a:solidFill>
              <a:effectLst/>
              <a:uLnTx/>
              <a:uFillTx/>
              <a:latin typeface="EYInterstate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280" name="Rectangle 3">
            <a:extLst>
              <a:ext uri="{FF2B5EF4-FFF2-40B4-BE49-F238E27FC236}">
                <a16:creationId xmlns:a16="http://schemas.microsoft.com/office/drawing/2014/main" id="{BA2CBDF4-59B1-6FA1-311B-E399AFFCC7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7826429" y="3549649"/>
            <a:ext cx="1728733" cy="126455"/>
          </a:xfrm>
          <a:custGeom>
            <a:avLst/>
            <a:gdLst/>
            <a:ahLst/>
            <a:cxnLst/>
            <a:rect l="l" t="t" r="r" b="b"/>
            <a:pathLst>
              <a:path w="1008112" h="256208">
                <a:moveTo>
                  <a:pt x="0" y="0"/>
                </a:moveTo>
                <a:lnTo>
                  <a:pt x="1008112" y="0"/>
                </a:lnTo>
                <a:lnTo>
                  <a:pt x="1008112" y="144016"/>
                </a:lnTo>
                <a:lnTo>
                  <a:pt x="569127" y="144016"/>
                </a:lnTo>
                <a:lnTo>
                  <a:pt x="504055" y="256208"/>
                </a:lnTo>
                <a:lnTo>
                  <a:pt x="438984" y="144016"/>
                </a:lnTo>
                <a:lnTo>
                  <a:pt x="0" y="144016"/>
                </a:lnTo>
                <a:close/>
              </a:path>
            </a:pathLst>
          </a:custGeom>
          <a:solidFill>
            <a:srgbClr val="EC615A"/>
          </a:solidFill>
          <a:ln w="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91924"/>
              </a:solidFill>
              <a:effectLst/>
              <a:uLnTx/>
              <a:uFillTx/>
              <a:latin typeface="EYInterstate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281" name="Rectangle 3">
            <a:extLst>
              <a:ext uri="{FF2B5EF4-FFF2-40B4-BE49-F238E27FC236}">
                <a16:creationId xmlns:a16="http://schemas.microsoft.com/office/drawing/2014/main" id="{739ECF32-948A-ADCA-8C95-7D7B273B9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 rot="10800000">
            <a:off x="9555163" y="3494880"/>
            <a:ext cx="1728733" cy="126455"/>
          </a:xfrm>
          <a:custGeom>
            <a:avLst/>
            <a:gdLst/>
            <a:ahLst/>
            <a:cxnLst/>
            <a:rect l="l" t="t" r="r" b="b"/>
            <a:pathLst>
              <a:path w="1008112" h="256208">
                <a:moveTo>
                  <a:pt x="0" y="0"/>
                </a:moveTo>
                <a:lnTo>
                  <a:pt x="1008112" y="0"/>
                </a:lnTo>
                <a:lnTo>
                  <a:pt x="1008112" y="144016"/>
                </a:lnTo>
                <a:lnTo>
                  <a:pt x="569127" y="144016"/>
                </a:lnTo>
                <a:lnTo>
                  <a:pt x="504055" y="256208"/>
                </a:lnTo>
                <a:lnTo>
                  <a:pt x="438984" y="144016"/>
                </a:lnTo>
                <a:lnTo>
                  <a:pt x="0" y="144016"/>
                </a:lnTo>
                <a:close/>
              </a:path>
            </a:pathLst>
          </a:custGeom>
          <a:solidFill>
            <a:srgbClr val="64B345"/>
          </a:solidFill>
          <a:ln w="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91924"/>
              </a:solidFill>
              <a:effectLst/>
              <a:uLnTx/>
              <a:uFillTx/>
              <a:latin typeface="EYInterstate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55E9D1B1-AAEB-C2CA-6E2B-1F56BC5054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417122" y="2547919"/>
            <a:ext cx="731520" cy="731520"/>
          </a:xfrm>
          <a:prstGeom prst="ellipse">
            <a:avLst/>
          </a:prstGeom>
          <a:noFill/>
          <a:ln w="12700" cap="flat" cmpd="sng" algn="ctr">
            <a:solidFill>
              <a:srgbClr val="01588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91924"/>
              </a:solidFill>
              <a:effectLst/>
              <a:uLnTx/>
              <a:uFillTx/>
              <a:latin typeface="EYInterstate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289" name="Oval 288">
            <a:extLst>
              <a:ext uri="{FF2B5EF4-FFF2-40B4-BE49-F238E27FC236}">
                <a16:creationId xmlns:a16="http://schemas.microsoft.com/office/drawing/2014/main" id="{740317AD-018A-609E-0E8F-36D124822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146722" y="3913460"/>
            <a:ext cx="731520" cy="731520"/>
          </a:xfrm>
          <a:prstGeom prst="ellipse">
            <a:avLst/>
          </a:prstGeom>
          <a:noFill/>
          <a:ln w="12700" cap="flat" cmpd="sng" algn="ctr">
            <a:solidFill>
              <a:srgbClr val="64B3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91924"/>
              </a:solidFill>
              <a:effectLst/>
              <a:uLnTx/>
              <a:uFillTx/>
              <a:latin typeface="EYInterstate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290" name="Oval 289">
            <a:extLst>
              <a:ext uri="{FF2B5EF4-FFF2-40B4-BE49-F238E27FC236}">
                <a16:creationId xmlns:a16="http://schemas.microsoft.com/office/drawing/2014/main" id="{2DDE7445-C987-67A6-2705-40D0594E3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876322" y="2547919"/>
            <a:ext cx="731520" cy="731520"/>
          </a:xfrm>
          <a:prstGeom prst="ellipse">
            <a:avLst/>
          </a:prstGeom>
          <a:noFill/>
          <a:ln w="12700" cap="flat" cmpd="sng" algn="ctr">
            <a:solidFill>
              <a:srgbClr val="00ABD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91924"/>
              </a:solidFill>
              <a:effectLst/>
              <a:uLnTx/>
              <a:uFillTx/>
              <a:latin typeface="EYInterstate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22DDBBB3-AC24-9BF2-66DE-0D0FE8D27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335522" y="2547919"/>
            <a:ext cx="731520" cy="731520"/>
          </a:xfrm>
          <a:prstGeom prst="ellipse">
            <a:avLst/>
          </a:prstGeom>
          <a:noFill/>
          <a:ln w="12700" cap="flat" cmpd="sng" algn="ctr">
            <a:solidFill>
              <a:srgbClr val="EC615A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91924"/>
              </a:solidFill>
              <a:effectLst/>
              <a:uLnTx/>
              <a:uFillTx/>
              <a:latin typeface="EYInterstate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301" name="Oval 300">
            <a:extLst>
              <a:ext uri="{FF2B5EF4-FFF2-40B4-BE49-F238E27FC236}">
                <a16:creationId xmlns:a16="http://schemas.microsoft.com/office/drawing/2014/main" id="{A9F5F148-0839-659F-CCA4-8511868F49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605922" y="3910677"/>
            <a:ext cx="731520" cy="731520"/>
          </a:xfrm>
          <a:prstGeom prst="ellipse">
            <a:avLst/>
          </a:prstGeom>
          <a:noFill/>
          <a:ln w="12700" cap="flat" cmpd="sng" algn="ctr">
            <a:solidFill>
              <a:srgbClr val="01588D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91924"/>
              </a:solidFill>
              <a:effectLst/>
              <a:uLnTx/>
              <a:uFillTx/>
              <a:latin typeface="EYInterstate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305" name="Oval 304">
            <a:extLst>
              <a:ext uri="{FF2B5EF4-FFF2-40B4-BE49-F238E27FC236}">
                <a16:creationId xmlns:a16="http://schemas.microsoft.com/office/drawing/2014/main" id="{B474C7D5-1D64-2118-D59E-0DEDB7921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065123" y="3907894"/>
            <a:ext cx="731520" cy="731520"/>
          </a:xfrm>
          <a:prstGeom prst="ellipse">
            <a:avLst/>
          </a:prstGeom>
          <a:noFill/>
          <a:ln w="12700" cap="flat" cmpd="sng" algn="ctr">
            <a:solidFill>
              <a:srgbClr val="64B34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191924"/>
              </a:solidFill>
              <a:effectLst/>
              <a:uLnTx/>
              <a:uFillTx/>
              <a:latin typeface="EYInterstate Light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98" name="Group 397" descr="Calendar">
            <a:extLst>
              <a:ext uri="{FF2B5EF4-FFF2-40B4-BE49-F238E27FC236}">
                <a16:creationId xmlns:a16="http://schemas.microsoft.com/office/drawing/2014/main" id="{D3C4EC2C-7660-F763-E507-ADA89B83C708}"/>
              </a:ext>
            </a:extLst>
          </p:cNvPr>
          <p:cNvGrpSpPr/>
          <p:nvPr/>
        </p:nvGrpSpPr>
        <p:grpSpPr>
          <a:xfrm>
            <a:off x="1623085" y="2759508"/>
            <a:ext cx="319592" cy="308340"/>
            <a:chOff x="1623085" y="2759508"/>
            <a:chExt cx="319592" cy="308340"/>
          </a:xfrm>
          <a:solidFill>
            <a:srgbClr val="01588D"/>
          </a:solidFill>
        </p:grpSpPr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CFDE9E09-A2B4-EDC4-4039-38CFCB860AF6}"/>
                </a:ext>
              </a:extLst>
            </p:cNvPr>
            <p:cNvSpPr/>
            <p:nvPr/>
          </p:nvSpPr>
          <p:spPr>
            <a:xfrm>
              <a:off x="1623085" y="2824960"/>
              <a:ext cx="319592" cy="242888"/>
            </a:xfrm>
            <a:custGeom>
              <a:avLst/>
              <a:gdLst>
                <a:gd name="connsiteX0" fmla="*/ 1095517 w 1054598"/>
                <a:gd name="connsiteY0" fmla="*/ 807822 h 801494"/>
                <a:gd name="connsiteX1" fmla="*/ 0 w 1054598"/>
                <a:gd name="connsiteY1" fmla="*/ 807822 h 801494"/>
                <a:gd name="connsiteX2" fmla="*/ 0 w 1054598"/>
                <a:gd name="connsiteY2" fmla="*/ 0 h 801494"/>
                <a:gd name="connsiteX3" fmla="*/ 1095517 w 1054598"/>
                <a:gd name="connsiteY3" fmla="*/ 0 h 801494"/>
                <a:gd name="connsiteX4" fmla="*/ 1095517 w 1054598"/>
                <a:gd name="connsiteY4" fmla="*/ 807822 h 801494"/>
                <a:gd name="connsiteX5" fmla="*/ 31638 w 1054598"/>
                <a:gd name="connsiteY5" fmla="*/ 776184 h 801494"/>
                <a:gd name="connsiteX6" fmla="*/ 1063879 w 1054598"/>
                <a:gd name="connsiteY6" fmla="*/ 776184 h 801494"/>
                <a:gd name="connsiteX7" fmla="*/ 1063879 w 1054598"/>
                <a:gd name="connsiteY7" fmla="*/ 31638 h 801494"/>
                <a:gd name="connsiteX8" fmla="*/ 31638 w 1054598"/>
                <a:gd name="connsiteY8" fmla="*/ 31638 h 801494"/>
                <a:gd name="connsiteX9" fmla="*/ 31638 w 1054598"/>
                <a:gd name="connsiteY9" fmla="*/ 776184 h 801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54598" h="801494">
                  <a:moveTo>
                    <a:pt x="1095517" y="807822"/>
                  </a:moveTo>
                  <a:lnTo>
                    <a:pt x="0" y="807822"/>
                  </a:lnTo>
                  <a:lnTo>
                    <a:pt x="0" y="0"/>
                  </a:lnTo>
                  <a:lnTo>
                    <a:pt x="1095517" y="0"/>
                  </a:lnTo>
                  <a:lnTo>
                    <a:pt x="1095517" y="807822"/>
                  </a:lnTo>
                  <a:close/>
                  <a:moveTo>
                    <a:pt x="31638" y="776184"/>
                  </a:moveTo>
                  <a:lnTo>
                    <a:pt x="1063879" y="776184"/>
                  </a:lnTo>
                  <a:lnTo>
                    <a:pt x="1063879" y="31638"/>
                  </a:lnTo>
                  <a:lnTo>
                    <a:pt x="31638" y="31638"/>
                  </a:lnTo>
                  <a:lnTo>
                    <a:pt x="31638" y="776184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20B2A9E2-E7F9-22E6-4436-2B6A1C32E31E}"/>
                </a:ext>
              </a:extLst>
            </p:cNvPr>
            <p:cNvSpPr/>
            <p:nvPr/>
          </p:nvSpPr>
          <p:spPr>
            <a:xfrm>
              <a:off x="1898318" y="2888239"/>
              <a:ext cx="25567" cy="25567"/>
            </a:xfrm>
            <a:custGeom>
              <a:avLst/>
              <a:gdLst>
                <a:gd name="connsiteX0" fmla="*/ 31638 w 84367"/>
                <a:gd name="connsiteY0" fmla="*/ 110944 h 84367"/>
                <a:gd name="connsiteX1" fmla="*/ 0 w 84367"/>
                <a:gd name="connsiteY1" fmla="*/ 110944 h 84367"/>
                <a:gd name="connsiteX2" fmla="*/ 0 w 84367"/>
                <a:gd name="connsiteY2" fmla="*/ 0 h 84367"/>
                <a:gd name="connsiteX3" fmla="*/ 110522 w 84367"/>
                <a:gd name="connsiteY3" fmla="*/ 0 h 84367"/>
                <a:gd name="connsiteX4" fmla="*/ 110522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944"/>
                  </a:moveTo>
                  <a:lnTo>
                    <a:pt x="0" y="110944"/>
                  </a:lnTo>
                  <a:lnTo>
                    <a:pt x="0" y="0"/>
                  </a:lnTo>
                  <a:lnTo>
                    <a:pt x="110522" y="0"/>
                  </a:lnTo>
                  <a:lnTo>
                    <a:pt x="110522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FBC41FA8-54D1-4A60-ACD2-07C672CF9542}"/>
                </a:ext>
              </a:extLst>
            </p:cNvPr>
            <p:cNvSpPr/>
            <p:nvPr/>
          </p:nvSpPr>
          <p:spPr>
            <a:xfrm>
              <a:off x="1856259" y="2888239"/>
              <a:ext cx="25567" cy="25567"/>
            </a:xfrm>
            <a:custGeom>
              <a:avLst/>
              <a:gdLst>
                <a:gd name="connsiteX0" fmla="*/ 31638 w 84367"/>
                <a:gd name="connsiteY0" fmla="*/ 110944 h 84367"/>
                <a:gd name="connsiteX1" fmla="*/ 0 w 84367"/>
                <a:gd name="connsiteY1" fmla="*/ 110944 h 84367"/>
                <a:gd name="connsiteX2" fmla="*/ 0 w 84367"/>
                <a:gd name="connsiteY2" fmla="*/ 0 h 84367"/>
                <a:gd name="connsiteX3" fmla="*/ 110944 w 84367"/>
                <a:gd name="connsiteY3" fmla="*/ 0 h 84367"/>
                <a:gd name="connsiteX4" fmla="*/ 110944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944"/>
                  </a:moveTo>
                  <a:lnTo>
                    <a:pt x="0" y="110944"/>
                  </a:lnTo>
                  <a:lnTo>
                    <a:pt x="0" y="0"/>
                  </a:lnTo>
                  <a:lnTo>
                    <a:pt x="110944" y="0"/>
                  </a:lnTo>
                  <a:lnTo>
                    <a:pt x="110944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C16F7E67-84B1-3D81-09FD-D08D9C930826}"/>
                </a:ext>
              </a:extLst>
            </p:cNvPr>
            <p:cNvSpPr/>
            <p:nvPr/>
          </p:nvSpPr>
          <p:spPr>
            <a:xfrm>
              <a:off x="1814329" y="2888623"/>
              <a:ext cx="25567" cy="25567"/>
            </a:xfrm>
            <a:custGeom>
              <a:avLst/>
              <a:gdLst>
                <a:gd name="connsiteX0" fmla="*/ 31638 w 84367"/>
                <a:gd name="connsiteY0" fmla="*/ 110944 h 84367"/>
                <a:gd name="connsiteX1" fmla="*/ 0 w 84367"/>
                <a:gd name="connsiteY1" fmla="*/ 110944 h 84367"/>
                <a:gd name="connsiteX2" fmla="*/ 0 w 84367"/>
                <a:gd name="connsiteY2" fmla="*/ 0 h 84367"/>
                <a:gd name="connsiteX3" fmla="*/ 110522 w 84367"/>
                <a:gd name="connsiteY3" fmla="*/ 0 h 84367"/>
                <a:gd name="connsiteX4" fmla="*/ 110522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944"/>
                  </a:moveTo>
                  <a:lnTo>
                    <a:pt x="0" y="110944"/>
                  </a:lnTo>
                  <a:lnTo>
                    <a:pt x="0" y="0"/>
                  </a:lnTo>
                  <a:lnTo>
                    <a:pt x="110522" y="0"/>
                  </a:lnTo>
                  <a:lnTo>
                    <a:pt x="110522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3018C09C-CB0A-BB90-2DF9-B8144D45927A}"/>
                </a:ext>
              </a:extLst>
            </p:cNvPr>
            <p:cNvSpPr/>
            <p:nvPr/>
          </p:nvSpPr>
          <p:spPr>
            <a:xfrm>
              <a:off x="1772270" y="2888623"/>
              <a:ext cx="25567" cy="25567"/>
            </a:xfrm>
            <a:custGeom>
              <a:avLst/>
              <a:gdLst>
                <a:gd name="connsiteX0" fmla="*/ 31638 w 84367"/>
                <a:gd name="connsiteY0" fmla="*/ 110944 h 84367"/>
                <a:gd name="connsiteX1" fmla="*/ 0 w 84367"/>
                <a:gd name="connsiteY1" fmla="*/ 110944 h 84367"/>
                <a:gd name="connsiteX2" fmla="*/ 0 w 84367"/>
                <a:gd name="connsiteY2" fmla="*/ 0 h 84367"/>
                <a:gd name="connsiteX3" fmla="*/ 110522 w 84367"/>
                <a:gd name="connsiteY3" fmla="*/ 0 h 84367"/>
                <a:gd name="connsiteX4" fmla="*/ 110522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944"/>
                  </a:moveTo>
                  <a:lnTo>
                    <a:pt x="0" y="110944"/>
                  </a:lnTo>
                  <a:lnTo>
                    <a:pt x="0" y="0"/>
                  </a:lnTo>
                  <a:lnTo>
                    <a:pt x="110522" y="0"/>
                  </a:lnTo>
                  <a:lnTo>
                    <a:pt x="110522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365D7EA8-3898-309A-3C3F-E47CEAEDEC41}"/>
                </a:ext>
              </a:extLst>
            </p:cNvPr>
            <p:cNvSpPr/>
            <p:nvPr/>
          </p:nvSpPr>
          <p:spPr>
            <a:xfrm>
              <a:off x="1730212" y="2888623"/>
              <a:ext cx="25567" cy="25567"/>
            </a:xfrm>
            <a:custGeom>
              <a:avLst/>
              <a:gdLst>
                <a:gd name="connsiteX0" fmla="*/ 31638 w 84367"/>
                <a:gd name="connsiteY0" fmla="*/ 110944 h 84367"/>
                <a:gd name="connsiteX1" fmla="*/ 0 w 84367"/>
                <a:gd name="connsiteY1" fmla="*/ 110944 h 84367"/>
                <a:gd name="connsiteX2" fmla="*/ 0 w 84367"/>
                <a:gd name="connsiteY2" fmla="*/ 0 h 84367"/>
                <a:gd name="connsiteX3" fmla="*/ 110944 w 84367"/>
                <a:gd name="connsiteY3" fmla="*/ 0 h 84367"/>
                <a:gd name="connsiteX4" fmla="*/ 110944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944"/>
                  </a:moveTo>
                  <a:lnTo>
                    <a:pt x="0" y="110944"/>
                  </a:lnTo>
                  <a:lnTo>
                    <a:pt x="0" y="0"/>
                  </a:lnTo>
                  <a:lnTo>
                    <a:pt x="110944" y="0"/>
                  </a:lnTo>
                  <a:lnTo>
                    <a:pt x="110944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9EB161DD-69E3-C6B5-AAF4-39D5437D380B}"/>
                </a:ext>
              </a:extLst>
            </p:cNvPr>
            <p:cNvSpPr/>
            <p:nvPr/>
          </p:nvSpPr>
          <p:spPr>
            <a:xfrm>
              <a:off x="1688282" y="2888623"/>
              <a:ext cx="25567" cy="25567"/>
            </a:xfrm>
            <a:custGeom>
              <a:avLst/>
              <a:gdLst>
                <a:gd name="connsiteX0" fmla="*/ 31638 w 84367"/>
                <a:gd name="connsiteY0" fmla="*/ 110944 h 84367"/>
                <a:gd name="connsiteX1" fmla="*/ 0 w 84367"/>
                <a:gd name="connsiteY1" fmla="*/ 110944 h 84367"/>
                <a:gd name="connsiteX2" fmla="*/ 0 w 84367"/>
                <a:gd name="connsiteY2" fmla="*/ 0 h 84367"/>
                <a:gd name="connsiteX3" fmla="*/ 110522 w 84367"/>
                <a:gd name="connsiteY3" fmla="*/ 0 h 84367"/>
                <a:gd name="connsiteX4" fmla="*/ 110522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944"/>
                  </a:moveTo>
                  <a:lnTo>
                    <a:pt x="0" y="110944"/>
                  </a:lnTo>
                  <a:lnTo>
                    <a:pt x="0" y="0"/>
                  </a:lnTo>
                  <a:lnTo>
                    <a:pt x="110522" y="0"/>
                  </a:lnTo>
                  <a:lnTo>
                    <a:pt x="110522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E5BB1893-606C-95E3-19D7-E027D8795434}"/>
                </a:ext>
              </a:extLst>
            </p:cNvPr>
            <p:cNvSpPr/>
            <p:nvPr/>
          </p:nvSpPr>
          <p:spPr>
            <a:xfrm>
              <a:off x="1646224" y="2888623"/>
              <a:ext cx="25567" cy="25567"/>
            </a:xfrm>
            <a:custGeom>
              <a:avLst/>
              <a:gdLst>
                <a:gd name="connsiteX0" fmla="*/ 31638 w 84367"/>
                <a:gd name="connsiteY0" fmla="*/ 110944 h 84367"/>
                <a:gd name="connsiteX1" fmla="*/ 0 w 84367"/>
                <a:gd name="connsiteY1" fmla="*/ 110944 h 84367"/>
                <a:gd name="connsiteX2" fmla="*/ 0 w 84367"/>
                <a:gd name="connsiteY2" fmla="*/ 0 h 84367"/>
                <a:gd name="connsiteX3" fmla="*/ 110944 w 84367"/>
                <a:gd name="connsiteY3" fmla="*/ 0 h 84367"/>
                <a:gd name="connsiteX4" fmla="*/ 110944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944"/>
                  </a:moveTo>
                  <a:lnTo>
                    <a:pt x="0" y="110944"/>
                  </a:lnTo>
                  <a:lnTo>
                    <a:pt x="0" y="0"/>
                  </a:lnTo>
                  <a:lnTo>
                    <a:pt x="110944" y="0"/>
                  </a:lnTo>
                  <a:lnTo>
                    <a:pt x="110944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3A637244-FC90-A4DD-1075-A221ADD68671}"/>
                </a:ext>
              </a:extLst>
            </p:cNvPr>
            <p:cNvSpPr/>
            <p:nvPr/>
          </p:nvSpPr>
          <p:spPr>
            <a:xfrm>
              <a:off x="1898318" y="2929018"/>
              <a:ext cx="25567" cy="25567"/>
            </a:xfrm>
            <a:custGeom>
              <a:avLst/>
              <a:gdLst>
                <a:gd name="connsiteX0" fmla="*/ 31638 w 84367"/>
                <a:gd name="connsiteY0" fmla="*/ 110522 h 84367"/>
                <a:gd name="connsiteX1" fmla="*/ 0 w 84367"/>
                <a:gd name="connsiteY1" fmla="*/ 110522 h 84367"/>
                <a:gd name="connsiteX2" fmla="*/ 0 w 84367"/>
                <a:gd name="connsiteY2" fmla="*/ 0 h 84367"/>
                <a:gd name="connsiteX3" fmla="*/ 110522 w 84367"/>
                <a:gd name="connsiteY3" fmla="*/ 0 h 84367"/>
                <a:gd name="connsiteX4" fmla="*/ 110522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522"/>
                  </a:moveTo>
                  <a:lnTo>
                    <a:pt x="0" y="110522"/>
                  </a:lnTo>
                  <a:lnTo>
                    <a:pt x="0" y="0"/>
                  </a:lnTo>
                  <a:lnTo>
                    <a:pt x="110522" y="0"/>
                  </a:lnTo>
                  <a:lnTo>
                    <a:pt x="110522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E5210828-6DC3-5C91-C650-25B6653D3B35}"/>
                </a:ext>
              </a:extLst>
            </p:cNvPr>
            <p:cNvSpPr/>
            <p:nvPr/>
          </p:nvSpPr>
          <p:spPr>
            <a:xfrm>
              <a:off x="1856259" y="2929018"/>
              <a:ext cx="25567" cy="25567"/>
            </a:xfrm>
            <a:custGeom>
              <a:avLst/>
              <a:gdLst>
                <a:gd name="connsiteX0" fmla="*/ 31638 w 84367"/>
                <a:gd name="connsiteY0" fmla="*/ 110522 h 84367"/>
                <a:gd name="connsiteX1" fmla="*/ 0 w 84367"/>
                <a:gd name="connsiteY1" fmla="*/ 110522 h 84367"/>
                <a:gd name="connsiteX2" fmla="*/ 0 w 84367"/>
                <a:gd name="connsiteY2" fmla="*/ 0 h 84367"/>
                <a:gd name="connsiteX3" fmla="*/ 110944 w 84367"/>
                <a:gd name="connsiteY3" fmla="*/ 0 h 84367"/>
                <a:gd name="connsiteX4" fmla="*/ 110944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522"/>
                  </a:moveTo>
                  <a:lnTo>
                    <a:pt x="0" y="110522"/>
                  </a:lnTo>
                  <a:lnTo>
                    <a:pt x="0" y="0"/>
                  </a:lnTo>
                  <a:lnTo>
                    <a:pt x="110944" y="0"/>
                  </a:lnTo>
                  <a:lnTo>
                    <a:pt x="110944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69FC3E45-7676-6511-2E60-7E25DFAA5D14}"/>
                </a:ext>
              </a:extLst>
            </p:cNvPr>
            <p:cNvSpPr/>
            <p:nvPr/>
          </p:nvSpPr>
          <p:spPr>
            <a:xfrm>
              <a:off x="1814329" y="2929785"/>
              <a:ext cx="25567" cy="25567"/>
            </a:xfrm>
            <a:custGeom>
              <a:avLst/>
              <a:gdLst>
                <a:gd name="connsiteX0" fmla="*/ 31638 w 84367"/>
                <a:gd name="connsiteY0" fmla="*/ 110522 h 84367"/>
                <a:gd name="connsiteX1" fmla="*/ 0 w 84367"/>
                <a:gd name="connsiteY1" fmla="*/ 110522 h 84367"/>
                <a:gd name="connsiteX2" fmla="*/ 0 w 84367"/>
                <a:gd name="connsiteY2" fmla="*/ 0 h 84367"/>
                <a:gd name="connsiteX3" fmla="*/ 110522 w 84367"/>
                <a:gd name="connsiteY3" fmla="*/ 0 h 84367"/>
                <a:gd name="connsiteX4" fmla="*/ 110522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522"/>
                  </a:moveTo>
                  <a:lnTo>
                    <a:pt x="0" y="110522"/>
                  </a:lnTo>
                  <a:lnTo>
                    <a:pt x="0" y="0"/>
                  </a:lnTo>
                  <a:lnTo>
                    <a:pt x="110522" y="0"/>
                  </a:lnTo>
                  <a:lnTo>
                    <a:pt x="110522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6123F9B2-867C-2F96-1E94-FC70C0B32703}"/>
                </a:ext>
              </a:extLst>
            </p:cNvPr>
            <p:cNvSpPr/>
            <p:nvPr/>
          </p:nvSpPr>
          <p:spPr>
            <a:xfrm>
              <a:off x="1772270" y="2929785"/>
              <a:ext cx="25567" cy="25567"/>
            </a:xfrm>
            <a:custGeom>
              <a:avLst/>
              <a:gdLst>
                <a:gd name="connsiteX0" fmla="*/ 31638 w 84367"/>
                <a:gd name="connsiteY0" fmla="*/ 110522 h 84367"/>
                <a:gd name="connsiteX1" fmla="*/ 0 w 84367"/>
                <a:gd name="connsiteY1" fmla="*/ 110522 h 84367"/>
                <a:gd name="connsiteX2" fmla="*/ 0 w 84367"/>
                <a:gd name="connsiteY2" fmla="*/ 0 h 84367"/>
                <a:gd name="connsiteX3" fmla="*/ 110522 w 84367"/>
                <a:gd name="connsiteY3" fmla="*/ 0 h 84367"/>
                <a:gd name="connsiteX4" fmla="*/ 110522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522"/>
                  </a:moveTo>
                  <a:lnTo>
                    <a:pt x="0" y="110522"/>
                  </a:lnTo>
                  <a:lnTo>
                    <a:pt x="0" y="0"/>
                  </a:lnTo>
                  <a:lnTo>
                    <a:pt x="110522" y="0"/>
                  </a:lnTo>
                  <a:lnTo>
                    <a:pt x="110522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B713AC74-0209-8D3E-3818-EE91D6714903}"/>
                </a:ext>
              </a:extLst>
            </p:cNvPr>
            <p:cNvSpPr/>
            <p:nvPr/>
          </p:nvSpPr>
          <p:spPr>
            <a:xfrm>
              <a:off x="1730212" y="2929785"/>
              <a:ext cx="25567" cy="25567"/>
            </a:xfrm>
            <a:custGeom>
              <a:avLst/>
              <a:gdLst>
                <a:gd name="connsiteX0" fmla="*/ 31638 w 84367"/>
                <a:gd name="connsiteY0" fmla="*/ 110522 h 84367"/>
                <a:gd name="connsiteX1" fmla="*/ 0 w 84367"/>
                <a:gd name="connsiteY1" fmla="*/ 110522 h 84367"/>
                <a:gd name="connsiteX2" fmla="*/ 0 w 84367"/>
                <a:gd name="connsiteY2" fmla="*/ 0 h 84367"/>
                <a:gd name="connsiteX3" fmla="*/ 110944 w 84367"/>
                <a:gd name="connsiteY3" fmla="*/ 0 h 84367"/>
                <a:gd name="connsiteX4" fmla="*/ 110944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522"/>
                  </a:moveTo>
                  <a:lnTo>
                    <a:pt x="0" y="110522"/>
                  </a:lnTo>
                  <a:lnTo>
                    <a:pt x="0" y="0"/>
                  </a:lnTo>
                  <a:lnTo>
                    <a:pt x="110944" y="0"/>
                  </a:lnTo>
                  <a:lnTo>
                    <a:pt x="110944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565C3945-1B00-3486-5470-FBB2046A3013}"/>
                </a:ext>
              </a:extLst>
            </p:cNvPr>
            <p:cNvSpPr/>
            <p:nvPr/>
          </p:nvSpPr>
          <p:spPr>
            <a:xfrm>
              <a:off x="1688282" y="2929785"/>
              <a:ext cx="25567" cy="25567"/>
            </a:xfrm>
            <a:custGeom>
              <a:avLst/>
              <a:gdLst>
                <a:gd name="connsiteX0" fmla="*/ 31638 w 84367"/>
                <a:gd name="connsiteY0" fmla="*/ 110522 h 84367"/>
                <a:gd name="connsiteX1" fmla="*/ 0 w 84367"/>
                <a:gd name="connsiteY1" fmla="*/ 110522 h 84367"/>
                <a:gd name="connsiteX2" fmla="*/ 0 w 84367"/>
                <a:gd name="connsiteY2" fmla="*/ 0 h 84367"/>
                <a:gd name="connsiteX3" fmla="*/ 110522 w 84367"/>
                <a:gd name="connsiteY3" fmla="*/ 0 h 84367"/>
                <a:gd name="connsiteX4" fmla="*/ 110522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522"/>
                  </a:moveTo>
                  <a:lnTo>
                    <a:pt x="0" y="110522"/>
                  </a:lnTo>
                  <a:lnTo>
                    <a:pt x="0" y="0"/>
                  </a:lnTo>
                  <a:lnTo>
                    <a:pt x="110522" y="0"/>
                  </a:lnTo>
                  <a:lnTo>
                    <a:pt x="110522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037CAFE3-CD05-6A81-96EF-5F9774DE18B9}"/>
                </a:ext>
              </a:extLst>
            </p:cNvPr>
            <p:cNvSpPr/>
            <p:nvPr/>
          </p:nvSpPr>
          <p:spPr>
            <a:xfrm>
              <a:off x="1646224" y="2929785"/>
              <a:ext cx="25567" cy="25567"/>
            </a:xfrm>
            <a:custGeom>
              <a:avLst/>
              <a:gdLst>
                <a:gd name="connsiteX0" fmla="*/ 31638 w 84367"/>
                <a:gd name="connsiteY0" fmla="*/ 110522 h 84367"/>
                <a:gd name="connsiteX1" fmla="*/ 0 w 84367"/>
                <a:gd name="connsiteY1" fmla="*/ 110522 h 84367"/>
                <a:gd name="connsiteX2" fmla="*/ 0 w 84367"/>
                <a:gd name="connsiteY2" fmla="*/ 0 h 84367"/>
                <a:gd name="connsiteX3" fmla="*/ 110944 w 84367"/>
                <a:gd name="connsiteY3" fmla="*/ 0 h 84367"/>
                <a:gd name="connsiteX4" fmla="*/ 110944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522"/>
                  </a:moveTo>
                  <a:lnTo>
                    <a:pt x="0" y="110522"/>
                  </a:lnTo>
                  <a:lnTo>
                    <a:pt x="0" y="0"/>
                  </a:lnTo>
                  <a:lnTo>
                    <a:pt x="110944" y="0"/>
                  </a:lnTo>
                  <a:lnTo>
                    <a:pt x="110944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9B7FCFD3-9ED6-AF87-A7D0-C9538E19FC5F}"/>
                </a:ext>
              </a:extLst>
            </p:cNvPr>
            <p:cNvSpPr/>
            <p:nvPr/>
          </p:nvSpPr>
          <p:spPr>
            <a:xfrm>
              <a:off x="1898318" y="2969670"/>
              <a:ext cx="25567" cy="25567"/>
            </a:xfrm>
            <a:custGeom>
              <a:avLst/>
              <a:gdLst>
                <a:gd name="connsiteX0" fmla="*/ 31638 w 84367"/>
                <a:gd name="connsiteY0" fmla="*/ 110944 h 84367"/>
                <a:gd name="connsiteX1" fmla="*/ 0 w 84367"/>
                <a:gd name="connsiteY1" fmla="*/ 110944 h 84367"/>
                <a:gd name="connsiteX2" fmla="*/ 0 w 84367"/>
                <a:gd name="connsiteY2" fmla="*/ 0 h 84367"/>
                <a:gd name="connsiteX3" fmla="*/ 110522 w 84367"/>
                <a:gd name="connsiteY3" fmla="*/ 0 h 84367"/>
                <a:gd name="connsiteX4" fmla="*/ 110522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944"/>
                  </a:moveTo>
                  <a:lnTo>
                    <a:pt x="0" y="110944"/>
                  </a:lnTo>
                  <a:lnTo>
                    <a:pt x="0" y="0"/>
                  </a:lnTo>
                  <a:lnTo>
                    <a:pt x="110522" y="0"/>
                  </a:lnTo>
                  <a:lnTo>
                    <a:pt x="110522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BF78741D-9EF6-071B-2BAD-8325DB4515AC}"/>
                </a:ext>
              </a:extLst>
            </p:cNvPr>
            <p:cNvSpPr/>
            <p:nvPr/>
          </p:nvSpPr>
          <p:spPr>
            <a:xfrm>
              <a:off x="1856259" y="2969670"/>
              <a:ext cx="25567" cy="25567"/>
            </a:xfrm>
            <a:custGeom>
              <a:avLst/>
              <a:gdLst>
                <a:gd name="connsiteX0" fmla="*/ 31638 w 84367"/>
                <a:gd name="connsiteY0" fmla="*/ 110944 h 84367"/>
                <a:gd name="connsiteX1" fmla="*/ 0 w 84367"/>
                <a:gd name="connsiteY1" fmla="*/ 110944 h 84367"/>
                <a:gd name="connsiteX2" fmla="*/ 0 w 84367"/>
                <a:gd name="connsiteY2" fmla="*/ 0 h 84367"/>
                <a:gd name="connsiteX3" fmla="*/ 110944 w 84367"/>
                <a:gd name="connsiteY3" fmla="*/ 0 h 84367"/>
                <a:gd name="connsiteX4" fmla="*/ 110944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944"/>
                  </a:moveTo>
                  <a:lnTo>
                    <a:pt x="0" y="110944"/>
                  </a:lnTo>
                  <a:lnTo>
                    <a:pt x="0" y="0"/>
                  </a:lnTo>
                  <a:lnTo>
                    <a:pt x="110944" y="0"/>
                  </a:lnTo>
                  <a:lnTo>
                    <a:pt x="110944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F4F0E406-10E8-063E-7938-7371C6F37515}"/>
                </a:ext>
              </a:extLst>
            </p:cNvPr>
            <p:cNvSpPr/>
            <p:nvPr/>
          </p:nvSpPr>
          <p:spPr>
            <a:xfrm>
              <a:off x="1814329" y="2970820"/>
              <a:ext cx="25567" cy="25567"/>
            </a:xfrm>
            <a:custGeom>
              <a:avLst/>
              <a:gdLst>
                <a:gd name="connsiteX0" fmla="*/ 31638 w 84367"/>
                <a:gd name="connsiteY0" fmla="*/ 110944 h 84367"/>
                <a:gd name="connsiteX1" fmla="*/ 0 w 84367"/>
                <a:gd name="connsiteY1" fmla="*/ 110944 h 84367"/>
                <a:gd name="connsiteX2" fmla="*/ 0 w 84367"/>
                <a:gd name="connsiteY2" fmla="*/ 0 h 84367"/>
                <a:gd name="connsiteX3" fmla="*/ 110522 w 84367"/>
                <a:gd name="connsiteY3" fmla="*/ 0 h 84367"/>
                <a:gd name="connsiteX4" fmla="*/ 110522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944"/>
                  </a:moveTo>
                  <a:lnTo>
                    <a:pt x="0" y="110944"/>
                  </a:lnTo>
                  <a:lnTo>
                    <a:pt x="0" y="0"/>
                  </a:lnTo>
                  <a:lnTo>
                    <a:pt x="110522" y="0"/>
                  </a:lnTo>
                  <a:lnTo>
                    <a:pt x="110522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328A8D4D-11ED-9E82-9798-4DC5AD4D46D5}"/>
                </a:ext>
              </a:extLst>
            </p:cNvPr>
            <p:cNvSpPr/>
            <p:nvPr/>
          </p:nvSpPr>
          <p:spPr>
            <a:xfrm>
              <a:off x="1772270" y="2970820"/>
              <a:ext cx="25567" cy="25567"/>
            </a:xfrm>
            <a:custGeom>
              <a:avLst/>
              <a:gdLst>
                <a:gd name="connsiteX0" fmla="*/ 31638 w 84367"/>
                <a:gd name="connsiteY0" fmla="*/ 110944 h 84367"/>
                <a:gd name="connsiteX1" fmla="*/ 0 w 84367"/>
                <a:gd name="connsiteY1" fmla="*/ 110944 h 84367"/>
                <a:gd name="connsiteX2" fmla="*/ 0 w 84367"/>
                <a:gd name="connsiteY2" fmla="*/ 0 h 84367"/>
                <a:gd name="connsiteX3" fmla="*/ 110522 w 84367"/>
                <a:gd name="connsiteY3" fmla="*/ 0 h 84367"/>
                <a:gd name="connsiteX4" fmla="*/ 110522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944"/>
                  </a:moveTo>
                  <a:lnTo>
                    <a:pt x="0" y="110944"/>
                  </a:lnTo>
                  <a:lnTo>
                    <a:pt x="0" y="0"/>
                  </a:lnTo>
                  <a:lnTo>
                    <a:pt x="110522" y="0"/>
                  </a:lnTo>
                  <a:lnTo>
                    <a:pt x="110522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22DD5A1D-4E3D-9169-ED10-CD95B2CC6389}"/>
                </a:ext>
              </a:extLst>
            </p:cNvPr>
            <p:cNvSpPr/>
            <p:nvPr/>
          </p:nvSpPr>
          <p:spPr>
            <a:xfrm>
              <a:off x="1730212" y="2970820"/>
              <a:ext cx="25567" cy="25567"/>
            </a:xfrm>
            <a:custGeom>
              <a:avLst/>
              <a:gdLst>
                <a:gd name="connsiteX0" fmla="*/ 31638 w 84367"/>
                <a:gd name="connsiteY0" fmla="*/ 110944 h 84367"/>
                <a:gd name="connsiteX1" fmla="*/ 0 w 84367"/>
                <a:gd name="connsiteY1" fmla="*/ 110944 h 84367"/>
                <a:gd name="connsiteX2" fmla="*/ 0 w 84367"/>
                <a:gd name="connsiteY2" fmla="*/ 0 h 84367"/>
                <a:gd name="connsiteX3" fmla="*/ 110944 w 84367"/>
                <a:gd name="connsiteY3" fmla="*/ 0 h 84367"/>
                <a:gd name="connsiteX4" fmla="*/ 110944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944"/>
                  </a:moveTo>
                  <a:lnTo>
                    <a:pt x="0" y="110944"/>
                  </a:lnTo>
                  <a:lnTo>
                    <a:pt x="0" y="0"/>
                  </a:lnTo>
                  <a:lnTo>
                    <a:pt x="110944" y="0"/>
                  </a:lnTo>
                  <a:lnTo>
                    <a:pt x="110944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0E99F8B4-3883-0976-1C92-48A2CCE9C57A}"/>
                </a:ext>
              </a:extLst>
            </p:cNvPr>
            <p:cNvSpPr/>
            <p:nvPr/>
          </p:nvSpPr>
          <p:spPr>
            <a:xfrm>
              <a:off x="1688282" y="2970820"/>
              <a:ext cx="25567" cy="25567"/>
            </a:xfrm>
            <a:custGeom>
              <a:avLst/>
              <a:gdLst>
                <a:gd name="connsiteX0" fmla="*/ 31638 w 84367"/>
                <a:gd name="connsiteY0" fmla="*/ 110944 h 84367"/>
                <a:gd name="connsiteX1" fmla="*/ 0 w 84367"/>
                <a:gd name="connsiteY1" fmla="*/ 110944 h 84367"/>
                <a:gd name="connsiteX2" fmla="*/ 0 w 84367"/>
                <a:gd name="connsiteY2" fmla="*/ 0 h 84367"/>
                <a:gd name="connsiteX3" fmla="*/ 110522 w 84367"/>
                <a:gd name="connsiteY3" fmla="*/ 0 h 84367"/>
                <a:gd name="connsiteX4" fmla="*/ 110522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944"/>
                  </a:moveTo>
                  <a:lnTo>
                    <a:pt x="0" y="110944"/>
                  </a:lnTo>
                  <a:lnTo>
                    <a:pt x="0" y="0"/>
                  </a:lnTo>
                  <a:lnTo>
                    <a:pt x="110522" y="0"/>
                  </a:lnTo>
                  <a:lnTo>
                    <a:pt x="110522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25D0541D-210B-AC26-D76F-F477359A09C9}"/>
                </a:ext>
              </a:extLst>
            </p:cNvPr>
            <p:cNvSpPr/>
            <p:nvPr/>
          </p:nvSpPr>
          <p:spPr>
            <a:xfrm>
              <a:off x="1646224" y="2970820"/>
              <a:ext cx="25567" cy="25567"/>
            </a:xfrm>
            <a:custGeom>
              <a:avLst/>
              <a:gdLst>
                <a:gd name="connsiteX0" fmla="*/ 31638 w 84367"/>
                <a:gd name="connsiteY0" fmla="*/ 110944 h 84367"/>
                <a:gd name="connsiteX1" fmla="*/ 0 w 84367"/>
                <a:gd name="connsiteY1" fmla="*/ 110944 h 84367"/>
                <a:gd name="connsiteX2" fmla="*/ 0 w 84367"/>
                <a:gd name="connsiteY2" fmla="*/ 0 h 84367"/>
                <a:gd name="connsiteX3" fmla="*/ 110944 w 84367"/>
                <a:gd name="connsiteY3" fmla="*/ 0 h 84367"/>
                <a:gd name="connsiteX4" fmla="*/ 110944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944"/>
                  </a:moveTo>
                  <a:lnTo>
                    <a:pt x="0" y="110944"/>
                  </a:lnTo>
                  <a:lnTo>
                    <a:pt x="0" y="0"/>
                  </a:lnTo>
                  <a:lnTo>
                    <a:pt x="110944" y="0"/>
                  </a:lnTo>
                  <a:lnTo>
                    <a:pt x="110944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B33FF7F8-7B65-8472-D9D7-5CA311A832C1}"/>
                </a:ext>
              </a:extLst>
            </p:cNvPr>
            <p:cNvSpPr/>
            <p:nvPr/>
          </p:nvSpPr>
          <p:spPr>
            <a:xfrm>
              <a:off x="1814329" y="3011984"/>
              <a:ext cx="25567" cy="25567"/>
            </a:xfrm>
            <a:custGeom>
              <a:avLst/>
              <a:gdLst>
                <a:gd name="connsiteX0" fmla="*/ 31638 w 84367"/>
                <a:gd name="connsiteY0" fmla="*/ 110522 h 84367"/>
                <a:gd name="connsiteX1" fmla="*/ 0 w 84367"/>
                <a:gd name="connsiteY1" fmla="*/ 110522 h 84367"/>
                <a:gd name="connsiteX2" fmla="*/ 0 w 84367"/>
                <a:gd name="connsiteY2" fmla="*/ 0 h 84367"/>
                <a:gd name="connsiteX3" fmla="*/ 110522 w 84367"/>
                <a:gd name="connsiteY3" fmla="*/ 0 h 84367"/>
                <a:gd name="connsiteX4" fmla="*/ 110522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522"/>
                  </a:moveTo>
                  <a:lnTo>
                    <a:pt x="0" y="110522"/>
                  </a:lnTo>
                  <a:lnTo>
                    <a:pt x="0" y="0"/>
                  </a:lnTo>
                  <a:lnTo>
                    <a:pt x="110522" y="0"/>
                  </a:lnTo>
                  <a:lnTo>
                    <a:pt x="110522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B025EF5A-FB40-E94E-782F-CAC39928CBC1}"/>
                </a:ext>
              </a:extLst>
            </p:cNvPr>
            <p:cNvSpPr/>
            <p:nvPr/>
          </p:nvSpPr>
          <p:spPr>
            <a:xfrm>
              <a:off x="1772270" y="3011984"/>
              <a:ext cx="25567" cy="25567"/>
            </a:xfrm>
            <a:custGeom>
              <a:avLst/>
              <a:gdLst>
                <a:gd name="connsiteX0" fmla="*/ 31638 w 84367"/>
                <a:gd name="connsiteY0" fmla="*/ 110522 h 84367"/>
                <a:gd name="connsiteX1" fmla="*/ 0 w 84367"/>
                <a:gd name="connsiteY1" fmla="*/ 110522 h 84367"/>
                <a:gd name="connsiteX2" fmla="*/ 0 w 84367"/>
                <a:gd name="connsiteY2" fmla="*/ 0 h 84367"/>
                <a:gd name="connsiteX3" fmla="*/ 110522 w 84367"/>
                <a:gd name="connsiteY3" fmla="*/ 0 h 84367"/>
                <a:gd name="connsiteX4" fmla="*/ 110522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522"/>
                  </a:moveTo>
                  <a:lnTo>
                    <a:pt x="0" y="110522"/>
                  </a:lnTo>
                  <a:lnTo>
                    <a:pt x="0" y="0"/>
                  </a:lnTo>
                  <a:lnTo>
                    <a:pt x="110522" y="0"/>
                  </a:lnTo>
                  <a:lnTo>
                    <a:pt x="110522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D049CB3F-1FE1-9116-8C3A-806F3FB03371}"/>
                </a:ext>
              </a:extLst>
            </p:cNvPr>
            <p:cNvSpPr/>
            <p:nvPr/>
          </p:nvSpPr>
          <p:spPr>
            <a:xfrm>
              <a:off x="1730212" y="3011984"/>
              <a:ext cx="25567" cy="25567"/>
            </a:xfrm>
            <a:custGeom>
              <a:avLst/>
              <a:gdLst>
                <a:gd name="connsiteX0" fmla="*/ 31638 w 84367"/>
                <a:gd name="connsiteY0" fmla="*/ 110522 h 84367"/>
                <a:gd name="connsiteX1" fmla="*/ 0 w 84367"/>
                <a:gd name="connsiteY1" fmla="*/ 110522 h 84367"/>
                <a:gd name="connsiteX2" fmla="*/ 0 w 84367"/>
                <a:gd name="connsiteY2" fmla="*/ 0 h 84367"/>
                <a:gd name="connsiteX3" fmla="*/ 110944 w 84367"/>
                <a:gd name="connsiteY3" fmla="*/ 0 h 84367"/>
                <a:gd name="connsiteX4" fmla="*/ 110944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522"/>
                  </a:moveTo>
                  <a:lnTo>
                    <a:pt x="0" y="110522"/>
                  </a:lnTo>
                  <a:lnTo>
                    <a:pt x="0" y="0"/>
                  </a:lnTo>
                  <a:lnTo>
                    <a:pt x="110944" y="0"/>
                  </a:lnTo>
                  <a:lnTo>
                    <a:pt x="110944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7F4A076D-86FB-BB84-5C6E-2E2E958B0A2C}"/>
                </a:ext>
              </a:extLst>
            </p:cNvPr>
            <p:cNvSpPr/>
            <p:nvPr/>
          </p:nvSpPr>
          <p:spPr>
            <a:xfrm>
              <a:off x="1688282" y="3011984"/>
              <a:ext cx="25567" cy="25567"/>
            </a:xfrm>
            <a:custGeom>
              <a:avLst/>
              <a:gdLst>
                <a:gd name="connsiteX0" fmla="*/ 31638 w 84367"/>
                <a:gd name="connsiteY0" fmla="*/ 110522 h 84367"/>
                <a:gd name="connsiteX1" fmla="*/ 0 w 84367"/>
                <a:gd name="connsiteY1" fmla="*/ 110522 h 84367"/>
                <a:gd name="connsiteX2" fmla="*/ 0 w 84367"/>
                <a:gd name="connsiteY2" fmla="*/ 0 h 84367"/>
                <a:gd name="connsiteX3" fmla="*/ 110522 w 84367"/>
                <a:gd name="connsiteY3" fmla="*/ 0 h 84367"/>
                <a:gd name="connsiteX4" fmla="*/ 110522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522"/>
                  </a:moveTo>
                  <a:lnTo>
                    <a:pt x="0" y="110522"/>
                  </a:lnTo>
                  <a:lnTo>
                    <a:pt x="0" y="0"/>
                  </a:lnTo>
                  <a:lnTo>
                    <a:pt x="110522" y="0"/>
                  </a:lnTo>
                  <a:lnTo>
                    <a:pt x="110522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803602E9-001A-46B7-BAFF-5E4AD9805CBD}"/>
                </a:ext>
              </a:extLst>
            </p:cNvPr>
            <p:cNvSpPr/>
            <p:nvPr/>
          </p:nvSpPr>
          <p:spPr>
            <a:xfrm>
              <a:off x="1898318" y="2847587"/>
              <a:ext cx="25567" cy="25567"/>
            </a:xfrm>
            <a:custGeom>
              <a:avLst/>
              <a:gdLst>
                <a:gd name="connsiteX0" fmla="*/ 31638 w 84367"/>
                <a:gd name="connsiteY0" fmla="*/ 110522 h 84367"/>
                <a:gd name="connsiteX1" fmla="*/ 0 w 84367"/>
                <a:gd name="connsiteY1" fmla="*/ 110522 h 84367"/>
                <a:gd name="connsiteX2" fmla="*/ 0 w 84367"/>
                <a:gd name="connsiteY2" fmla="*/ 0 h 84367"/>
                <a:gd name="connsiteX3" fmla="*/ 110522 w 84367"/>
                <a:gd name="connsiteY3" fmla="*/ 0 h 84367"/>
                <a:gd name="connsiteX4" fmla="*/ 110522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522"/>
                  </a:moveTo>
                  <a:lnTo>
                    <a:pt x="0" y="110522"/>
                  </a:lnTo>
                  <a:lnTo>
                    <a:pt x="0" y="0"/>
                  </a:lnTo>
                  <a:lnTo>
                    <a:pt x="110522" y="0"/>
                  </a:lnTo>
                  <a:lnTo>
                    <a:pt x="110522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14E890FD-F793-76F1-5FA5-E0B9EBE06C91}"/>
                </a:ext>
              </a:extLst>
            </p:cNvPr>
            <p:cNvSpPr/>
            <p:nvPr/>
          </p:nvSpPr>
          <p:spPr>
            <a:xfrm>
              <a:off x="1856259" y="2847587"/>
              <a:ext cx="25567" cy="25567"/>
            </a:xfrm>
            <a:custGeom>
              <a:avLst/>
              <a:gdLst>
                <a:gd name="connsiteX0" fmla="*/ 31638 w 84367"/>
                <a:gd name="connsiteY0" fmla="*/ 110522 h 84367"/>
                <a:gd name="connsiteX1" fmla="*/ 0 w 84367"/>
                <a:gd name="connsiteY1" fmla="*/ 110522 h 84367"/>
                <a:gd name="connsiteX2" fmla="*/ 0 w 84367"/>
                <a:gd name="connsiteY2" fmla="*/ 0 h 84367"/>
                <a:gd name="connsiteX3" fmla="*/ 110944 w 84367"/>
                <a:gd name="connsiteY3" fmla="*/ 0 h 84367"/>
                <a:gd name="connsiteX4" fmla="*/ 110944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522"/>
                  </a:moveTo>
                  <a:lnTo>
                    <a:pt x="0" y="110522"/>
                  </a:lnTo>
                  <a:lnTo>
                    <a:pt x="0" y="0"/>
                  </a:lnTo>
                  <a:lnTo>
                    <a:pt x="110944" y="0"/>
                  </a:lnTo>
                  <a:lnTo>
                    <a:pt x="110944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861B5AA8-623E-321E-74B6-F4B4E1EC56A0}"/>
                </a:ext>
              </a:extLst>
            </p:cNvPr>
            <p:cNvSpPr/>
            <p:nvPr/>
          </p:nvSpPr>
          <p:spPr>
            <a:xfrm>
              <a:off x="1814329" y="2847587"/>
              <a:ext cx="25567" cy="25567"/>
            </a:xfrm>
            <a:custGeom>
              <a:avLst/>
              <a:gdLst>
                <a:gd name="connsiteX0" fmla="*/ 31638 w 84367"/>
                <a:gd name="connsiteY0" fmla="*/ 110522 h 84367"/>
                <a:gd name="connsiteX1" fmla="*/ 0 w 84367"/>
                <a:gd name="connsiteY1" fmla="*/ 110522 h 84367"/>
                <a:gd name="connsiteX2" fmla="*/ 0 w 84367"/>
                <a:gd name="connsiteY2" fmla="*/ 0 h 84367"/>
                <a:gd name="connsiteX3" fmla="*/ 110522 w 84367"/>
                <a:gd name="connsiteY3" fmla="*/ 0 h 84367"/>
                <a:gd name="connsiteX4" fmla="*/ 110522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522"/>
                  </a:moveTo>
                  <a:lnTo>
                    <a:pt x="0" y="110522"/>
                  </a:lnTo>
                  <a:lnTo>
                    <a:pt x="0" y="0"/>
                  </a:lnTo>
                  <a:lnTo>
                    <a:pt x="110522" y="0"/>
                  </a:lnTo>
                  <a:lnTo>
                    <a:pt x="110522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631DC755-1DC9-3A16-3CBA-96EC8E2D1223}"/>
                </a:ext>
              </a:extLst>
            </p:cNvPr>
            <p:cNvSpPr/>
            <p:nvPr/>
          </p:nvSpPr>
          <p:spPr>
            <a:xfrm>
              <a:off x="1772270" y="2847587"/>
              <a:ext cx="25567" cy="25567"/>
            </a:xfrm>
            <a:custGeom>
              <a:avLst/>
              <a:gdLst>
                <a:gd name="connsiteX0" fmla="*/ 31638 w 84367"/>
                <a:gd name="connsiteY0" fmla="*/ 110522 h 84367"/>
                <a:gd name="connsiteX1" fmla="*/ 0 w 84367"/>
                <a:gd name="connsiteY1" fmla="*/ 110522 h 84367"/>
                <a:gd name="connsiteX2" fmla="*/ 0 w 84367"/>
                <a:gd name="connsiteY2" fmla="*/ 0 h 84367"/>
                <a:gd name="connsiteX3" fmla="*/ 110522 w 84367"/>
                <a:gd name="connsiteY3" fmla="*/ 0 h 84367"/>
                <a:gd name="connsiteX4" fmla="*/ 110522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522"/>
                  </a:moveTo>
                  <a:lnTo>
                    <a:pt x="0" y="110522"/>
                  </a:lnTo>
                  <a:lnTo>
                    <a:pt x="0" y="0"/>
                  </a:lnTo>
                  <a:lnTo>
                    <a:pt x="110522" y="0"/>
                  </a:lnTo>
                  <a:lnTo>
                    <a:pt x="110522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FB8562AC-463D-3B84-F52D-D76DCF1B2224}"/>
                </a:ext>
              </a:extLst>
            </p:cNvPr>
            <p:cNvSpPr/>
            <p:nvPr/>
          </p:nvSpPr>
          <p:spPr>
            <a:xfrm>
              <a:off x="1646224" y="3011984"/>
              <a:ext cx="25567" cy="25567"/>
            </a:xfrm>
            <a:custGeom>
              <a:avLst/>
              <a:gdLst>
                <a:gd name="connsiteX0" fmla="*/ 31638 w 84367"/>
                <a:gd name="connsiteY0" fmla="*/ 110522 h 84367"/>
                <a:gd name="connsiteX1" fmla="*/ 0 w 84367"/>
                <a:gd name="connsiteY1" fmla="*/ 110522 h 84367"/>
                <a:gd name="connsiteX2" fmla="*/ 0 w 84367"/>
                <a:gd name="connsiteY2" fmla="*/ 0 h 84367"/>
                <a:gd name="connsiteX3" fmla="*/ 110944 w 84367"/>
                <a:gd name="connsiteY3" fmla="*/ 0 h 84367"/>
                <a:gd name="connsiteX4" fmla="*/ 110944 w 84367"/>
                <a:gd name="connsiteY4" fmla="*/ 31638 h 84367"/>
                <a:gd name="connsiteX5" fmla="*/ 31638 w 84367"/>
                <a:gd name="connsiteY5" fmla="*/ 31638 h 84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4367" h="84367">
                  <a:moveTo>
                    <a:pt x="31638" y="110522"/>
                  </a:moveTo>
                  <a:lnTo>
                    <a:pt x="0" y="110522"/>
                  </a:lnTo>
                  <a:lnTo>
                    <a:pt x="0" y="0"/>
                  </a:lnTo>
                  <a:lnTo>
                    <a:pt x="110944" y="0"/>
                  </a:lnTo>
                  <a:lnTo>
                    <a:pt x="110944" y="31638"/>
                  </a:lnTo>
                  <a:lnTo>
                    <a:pt x="31638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433753B6-2D4A-8398-2E82-8C58AA86B07A}"/>
                </a:ext>
              </a:extLst>
            </p:cNvPr>
            <p:cNvSpPr/>
            <p:nvPr/>
          </p:nvSpPr>
          <p:spPr>
            <a:xfrm>
              <a:off x="1623085" y="2759508"/>
              <a:ext cx="319592" cy="63918"/>
            </a:xfrm>
            <a:custGeom>
              <a:avLst/>
              <a:gdLst>
                <a:gd name="connsiteX0" fmla="*/ 1095517 w 1054598"/>
                <a:gd name="connsiteY0" fmla="*/ 247620 h 210919"/>
                <a:gd name="connsiteX1" fmla="*/ 0 w 1054598"/>
                <a:gd name="connsiteY1" fmla="*/ 247620 h 210919"/>
                <a:gd name="connsiteX2" fmla="*/ 0 w 1054598"/>
                <a:gd name="connsiteY2" fmla="*/ 58636 h 210919"/>
                <a:gd name="connsiteX3" fmla="*/ 129083 w 1054598"/>
                <a:gd name="connsiteY3" fmla="*/ 58636 h 210919"/>
                <a:gd name="connsiteX4" fmla="*/ 202061 w 1054598"/>
                <a:gd name="connsiteY4" fmla="*/ 0 h 210919"/>
                <a:gd name="connsiteX5" fmla="*/ 275039 w 1054598"/>
                <a:gd name="connsiteY5" fmla="*/ 58636 h 210919"/>
                <a:gd name="connsiteX6" fmla="*/ 820477 w 1054598"/>
                <a:gd name="connsiteY6" fmla="*/ 58636 h 210919"/>
                <a:gd name="connsiteX7" fmla="*/ 893456 w 1054598"/>
                <a:gd name="connsiteY7" fmla="*/ 0 h 210919"/>
                <a:gd name="connsiteX8" fmla="*/ 966434 w 1054598"/>
                <a:gd name="connsiteY8" fmla="*/ 58636 h 210919"/>
                <a:gd name="connsiteX9" fmla="*/ 1095517 w 1054598"/>
                <a:gd name="connsiteY9" fmla="*/ 58636 h 210919"/>
                <a:gd name="connsiteX10" fmla="*/ 1095517 w 1054598"/>
                <a:gd name="connsiteY10" fmla="*/ 247620 h 210919"/>
                <a:gd name="connsiteX11" fmla="*/ 31638 w 1054598"/>
                <a:gd name="connsiteY11" fmla="*/ 215982 h 210919"/>
                <a:gd name="connsiteX12" fmla="*/ 1063879 w 1054598"/>
                <a:gd name="connsiteY12" fmla="*/ 215982 h 210919"/>
                <a:gd name="connsiteX13" fmla="*/ 1063879 w 1054598"/>
                <a:gd name="connsiteY13" fmla="*/ 90274 h 210919"/>
                <a:gd name="connsiteX14" fmla="*/ 936483 w 1054598"/>
                <a:gd name="connsiteY14" fmla="*/ 90274 h 210919"/>
                <a:gd name="connsiteX15" fmla="*/ 936483 w 1054598"/>
                <a:gd name="connsiteY15" fmla="*/ 74666 h 210919"/>
                <a:gd name="connsiteX16" fmla="*/ 893456 w 1054598"/>
                <a:gd name="connsiteY16" fmla="*/ 31638 h 210919"/>
                <a:gd name="connsiteX17" fmla="*/ 850428 w 1054598"/>
                <a:gd name="connsiteY17" fmla="*/ 74666 h 210919"/>
                <a:gd name="connsiteX18" fmla="*/ 850428 w 1054598"/>
                <a:gd name="connsiteY18" fmla="*/ 90695 h 210919"/>
                <a:gd name="connsiteX19" fmla="*/ 245089 w 1054598"/>
                <a:gd name="connsiteY19" fmla="*/ 90695 h 210919"/>
                <a:gd name="connsiteX20" fmla="*/ 245089 w 1054598"/>
                <a:gd name="connsiteY20" fmla="*/ 74666 h 210919"/>
                <a:gd name="connsiteX21" fmla="*/ 202061 w 1054598"/>
                <a:gd name="connsiteY21" fmla="*/ 31638 h 210919"/>
                <a:gd name="connsiteX22" fmla="*/ 159033 w 1054598"/>
                <a:gd name="connsiteY22" fmla="*/ 74666 h 210919"/>
                <a:gd name="connsiteX23" fmla="*/ 159033 w 1054598"/>
                <a:gd name="connsiteY23" fmla="*/ 90695 h 210919"/>
                <a:gd name="connsiteX24" fmla="*/ 31638 w 1054598"/>
                <a:gd name="connsiteY24" fmla="*/ 90695 h 210919"/>
                <a:gd name="connsiteX25" fmla="*/ 31638 w 1054598"/>
                <a:gd name="connsiteY25" fmla="*/ 215982 h 210919"/>
                <a:gd name="connsiteX26" fmla="*/ 968121 w 1054598"/>
                <a:gd name="connsiteY26" fmla="*/ 74666 h 210919"/>
                <a:gd name="connsiteX27" fmla="*/ 968121 w 1054598"/>
                <a:gd name="connsiteY27" fmla="*/ 74666 h 210919"/>
                <a:gd name="connsiteX28" fmla="*/ 968121 w 1054598"/>
                <a:gd name="connsiteY28" fmla="*/ 74666 h 210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54598" h="210919">
                  <a:moveTo>
                    <a:pt x="1095517" y="247620"/>
                  </a:moveTo>
                  <a:lnTo>
                    <a:pt x="0" y="247620"/>
                  </a:lnTo>
                  <a:lnTo>
                    <a:pt x="0" y="58636"/>
                  </a:lnTo>
                  <a:lnTo>
                    <a:pt x="129083" y="58636"/>
                  </a:lnTo>
                  <a:cubicBezTo>
                    <a:pt x="136254" y="25310"/>
                    <a:pt x="166205" y="0"/>
                    <a:pt x="202061" y="0"/>
                  </a:cubicBezTo>
                  <a:cubicBezTo>
                    <a:pt x="237917" y="0"/>
                    <a:pt x="267868" y="25310"/>
                    <a:pt x="275039" y="58636"/>
                  </a:cubicBezTo>
                  <a:lnTo>
                    <a:pt x="820477" y="58636"/>
                  </a:lnTo>
                  <a:cubicBezTo>
                    <a:pt x="827649" y="25310"/>
                    <a:pt x="857599" y="0"/>
                    <a:pt x="893456" y="0"/>
                  </a:cubicBezTo>
                  <a:cubicBezTo>
                    <a:pt x="929312" y="0"/>
                    <a:pt x="959262" y="25310"/>
                    <a:pt x="966434" y="58636"/>
                  </a:cubicBezTo>
                  <a:lnTo>
                    <a:pt x="1095517" y="58636"/>
                  </a:lnTo>
                  <a:lnTo>
                    <a:pt x="1095517" y="247620"/>
                  </a:lnTo>
                  <a:close/>
                  <a:moveTo>
                    <a:pt x="31638" y="215982"/>
                  </a:moveTo>
                  <a:lnTo>
                    <a:pt x="1063879" y="215982"/>
                  </a:lnTo>
                  <a:lnTo>
                    <a:pt x="1063879" y="90274"/>
                  </a:lnTo>
                  <a:lnTo>
                    <a:pt x="936483" y="90274"/>
                  </a:lnTo>
                  <a:lnTo>
                    <a:pt x="936483" y="74666"/>
                  </a:lnTo>
                  <a:cubicBezTo>
                    <a:pt x="936483" y="51043"/>
                    <a:pt x="917079" y="31638"/>
                    <a:pt x="893456" y="31638"/>
                  </a:cubicBezTo>
                  <a:cubicBezTo>
                    <a:pt x="869833" y="31638"/>
                    <a:pt x="850428" y="51043"/>
                    <a:pt x="850428" y="74666"/>
                  </a:cubicBezTo>
                  <a:lnTo>
                    <a:pt x="850428" y="90695"/>
                  </a:lnTo>
                  <a:lnTo>
                    <a:pt x="245089" y="90695"/>
                  </a:lnTo>
                  <a:lnTo>
                    <a:pt x="245089" y="74666"/>
                  </a:lnTo>
                  <a:cubicBezTo>
                    <a:pt x="245089" y="51043"/>
                    <a:pt x="225684" y="31638"/>
                    <a:pt x="202061" y="31638"/>
                  </a:cubicBezTo>
                  <a:cubicBezTo>
                    <a:pt x="178438" y="31638"/>
                    <a:pt x="159033" y="51043"/>
                    <a:pt x="159033" y="74666"/>
                  </a:cubicBezTo>
                  <a:lnTo>
                    <a:pt x="159033" y="90695"/>
                  </a:lnTo>
                  <a:lnTo>
                    <a:pt x="31638" y="90695"/>
                  </a:lnTo>
                  <a:lnTo>
                    <a:pt x="31638" y="215982"/>
                  </a:lnTo>
                  <a:close/>
                  <a:moveTo>
                    <a:pt x="968121" y="74666"/>
                  </a:moveTo>
                  <a:lnTo>
                    <a:pt x="968121" y="74666"/>
                  </a:lnTo>
                  <a:lnTo>
                    <a:pt x="968121" y="74666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5B7B6FA0-E374-122D-4200-F46CB72F8CAE}"/>
                </a:ext>
              </a:extLst>
            </p:cNvPr>
            <p:cNvSpPr/>
            <p:nvPr/>
          </p:nvSpPr>
          <p:spPr>
            <a:xfrm>
              <a:off x="1655044" y="2802589"/>
              <a:ext cx="255673" cy="12784"/>
            </a:xfrm>
            <a:custGeom>
              <a:avLst/>
              <a:gdLst>
                <a:gd name="connsiteX0" fmla="*/ 0 w 843678"/>
                <a:gd name="connsiteY0" fmla="*/ 0 h 0"/>
                <a:gd name="connsiteX1" fmla="*/ 884597 w 843678"/>
                <a:gd name="connsiteY1" fmla="*/ 0 h 0"/>
                <a:gd name="connsiteX2" fmla="*/ 884597 w 843678"/>
                <a:gd name="connsiteY2" fmla="*/ 31638 h 0"/>
                <a:gd name="connsiteX3" fmla="*/ 0 w 843678"/>
                <a:gd name="connsiteY3" fmla="*/ 3163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3678">
                  <a:moveTo>
                    <a:pt x="0" y="0"/>
                  </a:moveTo>
                  <a:lnTo>
                    <a:pt x="884597" y="0"/>
                  </a:lnTo>
                  <a:lnTo>
                    <a:pt x="884597" y="31638"/>
                  </a:lnTo>
                  <a:lnTo>
                    <a:pt x="0" y="31638"/>
                  </a:lnTo>
                  <a:close/>
                </a:path>
              </a:pathLst>
            </a:custGeom>
            <a:grpFill/>
            <a:ln w="4213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91924"/>
                </a:solidFill>
                <a:effectLst/>
                <a:uLnTx/>
                <a:uFillTx/>
                <a:cs typeface="Arial" panose="020B0604020202020204" pitchFamily="34" charset="0"/>
              </a:endParaRPr>
            </a:p>
          </p:txBody>
        </p:sp>
      </p:grpSp>
      <p:sp>
        <p:nvSpPr>
          <p:cNvPr id="283" name="TextBox 282">
            <a:extLst>
              <a:ext uri="{FF2B5EF4-FFF2-40B4-BE49-F238E27FC236}">
                <a16:creationId xmlns:a16="http://schemas.microsoft.com/office/drawing/2014/main" id="{C385A7D2-F629-86F6-3199-375BEBBCE847}"/>
              </a:ext>
            </a:extLst>
          </p:cNvPr>
          <p:cNvSpPr txBox="1"/>
          <p:nvPr/>
        </p:nvSpPr>
        <p:spPr>
          <a:xfrm>
            <a:off x="1045925" y="3814164"/>
            <a:ext cx="1449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ko-KR" sz="1400" b="1">
                <a:solidFill>
                  <a:srgbClr val="191924"/>
                </a:solidFill>
                <a:cs typeface="Arial" pitchFamily="34" charset="0"/>
              </a:rPr>
              <a:t>02.05.2025</a:t>
            </a:r>
            <a:endParaRPr lang="ko-KR" altLang="en-US" sz="1400" b="1">
              <a:solidFill>
                <a:srgbClr val="191924"/>
              </a:solidFill>
              <a:cs typeface="Arial" pitchFamily="34" charset="0"/>
            </a:endParaRP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AA705B4D-66DB-A19A-64A7-8DD0896538C0}"/>
              </a:ext>
            </a:extLst>
          </p:cNvPr>
          <p:cNvSpPr txBox="1"/>
          <p:nvPr/>
        </p:nvSpPr>
        <p:spPr>
          <a:xfrm>
            <a:off x="1045925" y="4118868"/>
            <a:ext cx="1682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b="1">
                <a:solidFill>
                  <a:srgbClr val="2E2E38"/>
                </a:solidFill>
              </a:rPr>
              <a:t>Έκδοση της 1</a:t>
            </a:r>
            <a:r>
              <a:rPr lang="el-GR" sz="1200" b="1" baseline="30000">
                <a:solidFill>
                  <a:srgbClr val="2E2E38"/>
                </a:solidFill>
              </a:rPr>
              <a:t>ης</a:t>
            </a:r>
            <a:r>
              <a:rPr lang="el-GR" sz="1200" b="1">
                <a:solidFill>
                  <a:srgbClr val="2E2E38"/>
                </a:solidFill>
              </a:rPr>
              <a:t> Πρόσκλησης Υποβολής Αιτήσεων</a:t>
            </a: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B1B5C779-D36B-3AB4-5957-57273B96F5E1}"/>
              </a:ext>
            </a:extLst>
          </p:cNvPr>
          <p:cNvSpPr txBox="1"/>
          <p:nvPr/>
        </p:nvSpPr>
        <p:spPr>
          <a:xfrm>
            <a:off x="2765108" y="1509723"/>
            <a:ext cx="1449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ko-KR" sz="1400" b="1">
                <a:solidFill>
                  <a:srgbClr val="191924"/>
                </a:solidFill>
                <a:cs typeface="Arial" pitchFamily="34" charset="0"/>
              </a:rPr>
              <a:t>02.07.2025</a:t>
            </a:r>
            <a:endParaRPr lang="ko-KR" altLang="en-US" sz="1400" b="1">
              <a:solidFill>
                <a:srgbClr val="191924"/>
              </a:solidFill>
              <a:cs typeface="Arial" pitchFamily="34" charset="0"/>
            </a:endParaRP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579CE27F-4BAB-240E-85CE-370891363E70}"/>
              </a:ext>
            </a:extLst>
          </p:cNvPr>
          <p:cNvSpPr txBox="1"/>
          <p:nvPr/>
        </p:nvSpPr>
        <p:spPr>
          <a:xfrm>
            <a:off x="2675598" y="1772012"/>
            <a:ext cx="2085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l-GR" sz="1200" b="1">
                <a:solidFill>
                  <a:srgbClr val="2E2E38"/>
                </a:solidFill>
              </a:rPr>
              <a:t>Έκδοση της </a:t>
            </a:r>
            <a:r>
              <a:rPr lang="el-GR" sz="1200" b="1"/>
              <a:t>1</a:t>
            </a:r>
            <a:r>
              <a:rPr lang="el-GR" sz="1200" b="1" baseline="30000"/>
              <a:t>ης</a:t>
            </a:r>
            <a:r>
              <a:rPr lang="el-GR" sz="1200" b="1"/>
              <a:t>  Τροποποίησης της Πρόσκλησης</a:t>
            </a:r>
            <a:endParaRPr lang="ko-KR" altLang="en-US" sz="1200" b="1">
              <a:solidFill>
                <a:srgbClr val="191924"/>
              </a:solidFill>
              <a:cs typeface="Arial" pitchFamily="34" charset="0"/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D9AB988D-1A70-C75E-3921-7CAD08320B44}"/>
              </a:ext>
            </a:extLst>
          </p:cNvPr>
          <p:cNvSpPr txBox="1"/>
          <p:nvPr/>
        </p:nvSpPr>
        <p:spPr>
          <a:xfrm>
            <a:off x="2675598" y="2374741"/>
            <a:ext cx="1734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/>
              <a:t>1η Τροποποίηση της υπ’ Αρ. 112973/02-05-2025 με Αρ. Πρωτ. 178108   </a:t>
            </a:r>
            <a:endParaRPr lang="en-US" sz="1200"/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id="{C9C95305-D56E-3234-808E-61FE6F5C1949}"/>
              </a:ext>
            </a:extLst>
          </p:cNvPr>
          <p:cNvSpPr txBox="1"/>
          <p:nvPr/>
        </p:nvSpPr>
        <p:spPr>
          <a:xfrm>
            <a:off x="4433493" y="3814164"/>
            <a:ext cx="1449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ko-KR" sz="1400" b="1">
                <a:solidFill>
                  <a:srgbClr val="191924"/>
                </a:solidFill>
                <a:cs typeface="Arial" pitchFamily="34" charset="0"/>
              </a:rPr>
              <a:t>23.07.2025</a:t>
            </a:r>
            <a:endParaRPr lang="ko-KR" altLang="en-US" sz="1400" b="1">
              <a:solidFill>
                <a:srgbClr val="191924"/>
              </a:solidFill>
              <a:cs typeface="Arial" pitchFamily="34" charset="0"/>
            </a:endParaRP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144C712B-B9CB-E6DE-A393-B65A4EE33717}"/>
              </a:ext>
            </a:extLst>
          </p:cNvPr>
          <p:cNvSpPr txBox="1"/>
          <p:nvPr/>
        </p:nvSpPr>
        <p:spPr>
          <a:xfrm>
            <a:off x="4333124" y="4152377"/>
            <a:ext cx="1967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l-GR" sz="1200" b="1">
                <a:solidFill>
                  <a:srgbClr val="2E2E38"/>
                </a:solidFill>
              </a:rPr>
              <a:t>Έκδοση της 2</a:t>
            </a:r>
            <a:r>
              <a:rPr lang="el-GR" sz="1200" b="1" baseline="30000"/>
              <a:t>ης</a:t>
            </a:r>
            <a:r>
              <a:rPr lang="el-GR" sz="1200" b="1"/>
              <a:t>  Τροποποίησης της Πρόσκλησης</a:t>
            </a:r>
            <a:endParaRPr lang="ko-KR" altLang="en-US" sz="1200" b="1">
              <a:solidFill>
                <a:srgbClr val="191924"/>
              </a:solidFill>
              <a:cs typeface="Arial" pitchFamily="34" charset="0"/>
            </a:endParaRPr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F333F5E8-6C12-7078-84B1-25A7F66AD654}"/>
              </a:ext>
            </a:extLst>
          </p:cNvPr>
          <p:cNvSpPr txBox="1"/>
          <p:nvPr/>
        </p:nvSpPr>
        <p:spPr>
          <a:xfrm>
            <a:off x="4333670" y="4752641"/>
            <a:ext cx="1734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>
                <a:solidFill>
                  <a:srgbClr val="2E2E38"/>
                </a:solidFill>
              </a:rPr>
              <a:t>2η Τροποποίηση της υπ’ Αρ. 112973/02-05-2025 με </a:t>
            </a:r>
            <a:r>
              <a:rPr lang="el-GR" altLang="ko-KR" sz="1200" b="1">
                <a:solidFill>
                  <a:srgbClr val="191924"/>
                </a:solidFill>
                <a:cs typeface="Arial" pitchFamily="34" charset="0"/>
              </a:rPr>
              <a:t>Αρ. Πρωτ. 200511</a:t>
            </a:r>
            <a:endParaRPr lang="ko-KR" altLang="en-US" sz="1200" b="1">
              <a:solidFill>
                <a:srgbClr val="191924"/>
              </a:solidFill>
              <a:cs typeface="Arial" pitchFamily="34" charset="0"/>
            </a:endParaRPr>
          </a:p>
          <a:p>
            <a:r>
              <a:rPr lang="el-GR" sz="1200">
                <a:solidFill>
                  <a:srgbClr val="2E2E38"/>
                </a:solidFill>
              </a:rPr>
              <a:t> </a:t>
            </a:r>
            <a:endParaRPr lang="en-US" sz="1200">
              <a:solidFill>
                <a:srgbClr val="2E2E38"/>
              </a:solidFill>
            </a:endParaRP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EBBF124F-B006-3490-0123-F7482071D36A}"/>
              </a:ext>
            </a:extLst>
          </p:cNvPr>
          <p:cNvSpPr txBox="1"/>
          <p:nvPr/>
        </p:nvSpPr>
        <p:spPr>
          <a:xfrm>
            <a:off x="6192154" y="1586377"/>
            <a:ext cx="14495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ko-KR" sz="1200" b="1">
                <a:solidFill>
                  <a:srgbClr val="191924"/>
                </a:solidFill>
                <a:cs typeface="Arial" pitchFamily="34" charset="0"/>
              </a:rPr>
              <a:t>12.09.2025</a:t>
            </a:r>
            <a:endParaRPr lang="ko-KR" altLang="en-US" sz="1200" b="1">
              <a:solidFill>
                <a:srgbClr val="191924"/>
              </a:solidFill>
              <a:cs typeface="Arial" pitchFamily="34" charset="0"/>
            </a:endParaRP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69ABDC1A-C9C0-BD5D-401C-F94EA3012A39}"/>
              </a:ext>
            </a:extLst>
          </p:cNvPr>
          <p:cNvSpPr txBox="1"/>
          <p:nvPr/>
        </p:nvSpPr>
        <p:spPr>
          <a:xfrm>
            <a:off x="5965537" y="1868916"/>
            <a:ext cx="1902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l-GR" altLang="ko-KR" sz="1200" b="1">
                <a:solidFill>
                  <a:srgbClr val="191924"/>
                </a:solidFill>
                <a:cs typeface="Arial" pitchFamily="34" charset="0"/>
              </a:rPr>
              <a:t>Ολοκλήρωση Υποβολών </a:t>
            </a:r>
            <a:endParaRPr lang="ko-KR" altLang="en-US" sz="1200" b="1">
              <a:solidFill>
                <a:srgbClr val="191924"/>
              </a:solidFill>
              <a:cs typeface="Arial" pitchFamily="34" charset="0"/>
            </a:endParaRP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3F9CB25B-022B-DF64-19FD-9A0F1B5C5DCD}"/>
              </a:ext>
            </a:extLst>
          </p:cNvPr>
          <p:cNvSpPr txBox="1"/>
          <p:nvPr/>
        </p:nvSpPr>
        <p:spPr>
          <a:xfrm>
            <a:off x="6081169" y="2181290"/>
            <a:ext cx="1882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l-GR" altLang="ko-KR" sz="1200">
                <a:solidFill>
                  <a:srgbClr val="191924"/>
                </a:solidFill>
                <a:ea typeface="맑은 고딕" panose="020B0503020000020004" pitchFamily="34" charset="-127"/>
                <a:cs typeface="Arial" pitchFamily="34" charset="0"/>
              </a:rPr>
              <a:t>Οριστικοποίηση 790 αιτήσεων στο ΟΠΣΑΑ, με συνολικό προϋπολογισμό 354,8 εκ €</a:t>
            </a:r>
          </a:p>
        </p:txBody>
      </p:sp>
      <p:pic>
        <p:nvPicPr>
          <p:cNvPr id="306" name="Graphic 305" descr="An illustration of three people at a desk">
            <a:extLst>
              <a:ext uri="{FF2B5EF4-FFF2-40B4-BE49-F238E27FC236}">
                <a16:creationId xmlns:a16="http://schemas.microsoft.com/office/drawing/2014/main" id="{4CE6BEA3-96D0-2C50-D838-A96BF647DF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2594" y="2727768"/>
            <a:ext cx="436076" cy="348860"/>
          </a:xfrm>
          <a:prstGeom prst="rect">
            <a:avLst/>
          </a:prstGeom>
        </p:spPr>
      </p:pic>
      <p:sp>
        <p:nvSpPr>
          <p:cNvPr id="295" name="TextBox 294">
            <a:extLst>
              <a:ext uri="{FF2B5EF4-FFF2-40B4-BE49-F238E27FC236}">
                <a16:creationId xmlns:a16="http://schemas.microsoft.com/office/drawing/2014/main" id="{9D391024-D30C-B755-72E2-91188C05B1BF}"/>
              </a:ext>
            </a:extLst>
          </p:cNvPr>
          <p:cNvSpPr txBox="1"/>
          <p:nvPr/>
        </p:nvSpPr>
        <p:spPr>
          <a:xfrm>
            <a:off x="7963868" y="3869350"/>
            <a:ext cx="1449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l-GR" altLang="ko-KR" sz="1400" b="1">
                <a:solidFill>
                  <a:srgbClr val="191924"/>
                </a:solidFill>
                <a:cs typeface="Arial" pitchFamily="34" charset="0"/>
              </a:rPr>
              <a:t>Σήμερα</a:t>
            </a:r>
            <a:endParaRPr lang="ko-KR" altLang="en-US" sz="1400" b="1">
              <a:solidFill>
                <a:srgbClr val="191924"/>
              </a:solidFill>
              <a:cs typeface="Arial" pitchFamily="34" charset="0"/>
            </a:endParaRP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20EABAFE-B7F8-AB50-5274-ABAC679BBA3A}"/>
              </a:ext>
            </a:extLst>
          </p:cNvPr>
          <p:cNvSpPr txBox="1"/>
          <p:nvPr/>
        </p:nvSpPr>
        <p:spPr>
          <a:xfrm>
            <a:off x="7767036" y="4217771"/>
            <a:ext cx="18432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l-GR" altLang="ko-KR" sz="1200" b="1">
                <a:solidFill>
                  <a:srgbClr val="191924"/>
                </a:solidFill>
                <a:cs typeface="Arial" pitchFamily="34" charset="0"/>
              </a:rPr>
              <a:t>Επεξεργασία προτάσεων</a:t>
            </a:r>
            <a:endParaRPr lang="ko-KR" altLang="en-US" sz="1200" b="1">
              <a:solidFill>
                <a:srgbClr val="191924"/>
              </a:solidFill>
              <a:cs typeface="Arial" pitchFamily="34" charset="0"/>
            </a:endParaRP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CEC02244-17AB-550D-6D07-CD5266F2475E}"/>
              </a:ext>
            </a:extLst>
          </p:cNvPr>
          <p:cNvSpPr txBox="1"/>
          <p:nvPr/>
        </p:nvSpPr>
        <p:spPr>
          <a:xfrm>
            <a:off x="7858331" y="4552828"/>
            <a:ext cx="1734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1200"/>
              <a:t>Προτεραιοποιήσεις και  αξιοποίηση εργαλείων αυτοματισμού για ορθή αξιολόγηση</a:t>
            </a: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33E119C2-86EA-330B-07C0-EBE6604235B9}"/>
              </a:ext>
            </a:extLst>
          </p:cNvPr>
          <p:cNvSpPr txBox="1"/>
          <p:nvPr/>
        </p:nvSpPr>
        <p:spPr>
          <a:xfrm>
            <a:off x="9694758" y="1477397"/>
            <a:ext cx="1449542" cy="276999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l-GR" altLang="ko-KR" sz="1200" b="1">
                <a:solidFill>
                  <a:srgbClr val="191924"/>
                </a:solidFill>
                <a:cs typeface="Arial" pitchFamily="34" charset="0"/>
              </a:rPr>
              <a:t>3</a:t>
            </a:r>
            <a:r>
              <a:rPr lang="el-GR" altLang="ko-KR" sz="1200" b="1" baseline="30000">
                <a:solidFill>
                  <a:srgbClr val="191924"/>
                </a:solidFill>
                <a:cs typeface="Arial" pitchFamily="34" charset="0"/>
              </a:rPr>
              <a:t>ο</a:t>
            </a:r>
            <a:r>
              <a:rPr lang="el-GR" altLang="ko-KR" sz="1200" b="1">
                <a:solidFill>
                  <a:srgbClr val="191924"/>
                </a:solidFill>
                <a:cs typeface="Arial" pitchFamily="34" charset="0"/>
              </a:rPr>
              <a:t> Τρίμηνο 2026</a:t>
            </a:r>
            <a:endParaRPr lang="ko-KR" altLang="en-US" sz="1200" b="1">
              <a:solidFill>
                <a:srgbClr val="191924"/>
              </a:solidFill>
              <a:cs typeface="Arial" pitchFamily="34" charset="0"/>
            </a:endParaRP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B9A69BD3-BC1E-7CE8-4F02-84D48355641B}"/>
              </a:ext>
            </a:extLst>
          </p:cNvPr>
          <p:cNvSpPr txBox="1"/>
          <p:nvPr/>
        </p:nvSpPr>
        <p:spPr>
          <a:xfrm>
            <a:off x="9706441" y="1789883"/>
            <a:ext cx="1448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l-GR" sz="1200" b="1"/>
              <a:t>1</a:t>
            </a:r>
            <a:r>
              <a:rPr lang="el-GR" sz="1200" b="1" baseline="30000"/>
              <a:t>α</a:t>
            </a:r>
            <a:r>
              <a:rPr lang="el-GR" sz="1200" b="1"/>
              <a:t> Αποτελέσματα Απόφασης Ένταξης</a:t>
            </a:r>
            <a:endParaRPr lang="ko-KR" altLang="en-US" sz="1200" b="1">
              <a:solidFill>
                <a:srgbClr val="191924"/>
              </a:solidFill>
              <a:latin typeface="EYInterstate Regular"/>
              <a:cs typeface="Arial" pitchFamily="34" charset="0"/>
            </a:endParaRP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E7B56F29-7C01-3F15-F5BB-A21C68A48876}"/>
              </a:ext>
            </a:extLst>
          </p:cNvPr>
          <p:cNvSpPr txBox="1"/>
          <p:nvPr/>
        </p:nvSpPr>
        <p:spPr>
          <a:xfrm>
            <a:off x="9722958" y="2237562"/>
            <a:ext cx="1734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1200"/>
              <a:t>Αναμένεται το 3ο τρίμηνο του 2026.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4D00FF-1E26-262E-8A7E-664CED736922}"/>
              </a:ext>
            </a:extLst>
          </p:cNvPr>
          <p:cNvCxnSpPr>
            <a:cxnSpLocks/>
          </p:cNvCxnSpPr>
          <p:nvPr/>
        </p:nvCxnSpPr>
        <p:spPr>
          <a:xfrm>
            <a:off x="8699092" y="3429000"/>
            <a:ext cx="0" cy="44467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696774C-B046-A344-D110-8AC4B1A3F834}"/>
              </a:ext>
            </a:extLst>
          </p:cNvPr>
          <p:cNvSpPr txBox="1"/>
          <p:nvPr/>
        </p:nvSpPr>
        <p:spPr>
          <a:xfrm>
            <a:off x="1045925" y="4735817"/>
            <a:ext cx="17342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>
                <a:solidFill>
                  <a:srgbClr val="2E2E38"/>
                </a:solidFill>
              </a:rPr>
              <a:t>1η ΠΡΟΣΚΛΗΣΗ ΥΠΟΒΟΛΗΣ ΑΙΤΗΣΕΩΝ ΣΤΗΡΙΞΗΣ ΤΗΣ ΠΑΡΕΜΒΑΣΗΣ Π3-77-3.1 με Αρ. Πρωτ. 112973/02-05-2025 </a:t>
            </a:r>
            <a:endParaRPr lang="en-US" sz="1200">
              <a:solidFill>
                <a:srgbClr val="2E2E38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E6D5DE7-6AB9-A222-BFD4-554DF1371135}"/>
              </a:ext>
            </a:extLst>
          </p:cNvPr>
          <p:cNvGrpSpPr>
            <a:grpSpLocks noChangeAspect="1"/>
          </p:cNvGrpSpPr>
          <p:nvPr/>
        </p:nvGrpSpPr>
        <p:grpSpPr>
          <a:xfrm>
            <a:off x="6702181" y="4030431"/>
            <a:ext cx="539002" cy="491363"/>
            <a:chOff x="2894013" y="1403350"/>
            <a:chExt cx="1257300" cy="1146175"/>
          </a:xfrm>
          <a:solidFill>
            <a:schemeClr val="accent1"/>
          </a:solidFill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012AFED9-06B3-4967-FE07-1A890BCC3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163" y="1962150"/>
              <a:ext cx="1044575" cy="587375"/>
            </a:xfrm>
            <a:custGeom>
              <a:avLst/>
              <a:gdLst>
                <a:gd name="T0" fmla="*/ 360 w 658"/>
                <a:gd name="T1" fmla="*/ 370 h 370"/>
                <a:gd name="T2" fmla="*/ 288 w 658"/>
                <a:gd name="T3" fmla="*/ 364 h 370"/>
                <a:gd name="T4" fmla="*/ 220 w 658"/>
                <a:gd name="T5" fmla="*/ 342 h 370"/>
                <a:gd name="T6" fmla="*/ 158 w 658"/>
                <a:gd name="T7" fmla="*/ 308 h 370"/>
                <a:gd name="T8" fmla="*/ 106 w 658"/>
                <a:gd name="T9" fmla="*/ 264 h 370"/>
                <a:gd name="T10" fmla="*/ 60 w 658"/>
                <a:gd name="T11" fmla="*/ 212 h 370"/>
                <a:gd name="T12" fmla="*/ 28 w 658"/>
                <a:gd name="T13" fmla="*/ 150 h 370"/>
                <a:gd name="T14" fmla="*/ 6 w 658"/>
                <a:gd name="T15" fmla="*/ 82 h 370"/>
                <a:gd name="T16" fmla="*/ 0 w 658"/>
                <a:gd name="T17" fmla="*/ 10 h 370"/>
                <a:gd name="T18" fmla="*/ 18 w 658"/>
                <a:gd name="T19" fmla="*/ 0 h 370"/>
                <a:gd name="T20" fmla="*/ 18 w 658"/>
                <a:gd name="T21" fmla="*/ 10 h 370"/>
                <a:gd name="T22" fmla="*/ 24 w 658"/>
                <a:gd name="T23" fmla="*/ 78 h 370"/>
                <a:gd name="T24" fmla="*/ 44 w 658"/>
                <a:gd name="T25" fmla="*/ 142 h 370"/>
                <a:gd name="T26" fmla="*/ 76 w 658"/>
                <a:gd name="T27" fmla="*/ 202 h 370"/>
                <a:gd name="T28" fmla="*/ 118 w 658"/>
                <a:gd name="T29" fmla="*/ 252 h 370"/>
                <a:gd name="T30" fmla="*/ 168 w 658"/>
                <a:gd name="T31" fmla="*/ 294 h 370"/>
                <a:gd name="T32" fmla="*/ 226 w 658"/>
                <a:gd name="T33" fmla="*/ 326 h 370"/>
                <a:gd name="T34" fmla="*/ 292 w 658"/>
                <a:gd name="T35" fmla="*/ 346 h 370"/>
                <a:gd name="T36" fmla="*/ 360 w 658"/>
                <a:gd name="T37" fmla="*/ 352 h 370"/>
                <a:gd name="T38" fmla="*/ 380 w 658"/>
                <a:gd name="T39" fmla="*/ 352 h 370"/>
                <a:gd name="T40" fmla="*/ 422 w 658"/>
                <a:gd name="T41" fmla="*/ 346 h 370"/>
                <a:gd name="T42" fmla="*/ 480 w 658"/>
                <a:gd name="T43" fmla="*/ 330 h 370"/>
                <a:gd name="T44" fmla="*/ 552 w 658"/>
                <a:gd name="T45" fmla="*/ 294 h 370"/>
                <a:gd name="T46" fmla="*/ 598 w 658"/>
                <a:gd name="T47" fmla="*/ 256 h 370"/>
                <a:gd name="T48" fmla="*/ 626 w 658"/>
                <a:gd name="T49" fmla="*/ 226 h 370"/>
                <a:gd name="T50" fmla="*/ 644 w 658"/>
                <a:gd name="T51" fmla="*/ 202 h 370"/>
                <a:gd name="T52" fmla="*/ 654 w 658"/>
                <a:gd name="T53" fmla="*/ 220 h 370"/>
                <a:gd name="T54" fmla="*/ 640 w 658"/>
                <a:gd name="T55" fmla="*/ 238 h 370"/>
                <a:gd name="T56" fmla="*/ 612 w 658"/>
                <a:gd name="T57" fmla="*/ 268 h 370"/>
                <a:gd name="T58" fmla="*/ 578 w 658"/>
                <a:gd name="T59" fmla="*/ 296 h 370"/>
                <a:gd name="T60" fmla="*/ 544 w 658"/>
                <a:gd name="T61" fmla="*/ 320 h 370"/>
                <a:gd name="T62" fmla="*/ 506 w 658"/>
                <a:gd name="T63" fmla="*/ 340 h 370"/>
                <a:gd name="T64" fmla="*/ 466 w 658"/>
                <a:gd name="T65" fmla="*/ 354 h 370"/>
                <a:gd name="T66" fmla="*/ 424 w 658"/>
                <a:gd name="T67" fmla="*/ 364 h 370"/>
                <a:gd name="T68" fmla="*/ 382 w 658"/>
                <a:gd name="T69" fmla="*/ 370 h 370"/>
                <a:gd name="T70" fmla="*/ 360 w 658"/>
                <a:gd name="T71" fmla="*/ 37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58" h="370">
                  <a:moveTo>
                    <a:pt x="360" y="370"/>
                  </a:moveTo>
                  <a:lnTo>
                    <a:pt x="360" y="370"/>
                  </a:lnTo>
                  <a:lnTo>
                    <a:pt x="324" y="368"/>
                  </a:lnTo>
                  <a:lnTo>
                    <a:pt x="288" y="364"/>
                  </a:lnTo>
                  <a:lnTo>
                    <a:pt x="252" y="354"/>
                  </a:lnTo>
                  <a:lnTo>
                    <a:pt x="220" y="342"/>
                  </a:lnTo>
                  <a:lnTo>
                    <a:pt x="188" y="326"/>
                  </a:lnTo>
                  <a:lnTo>
                    <a:pt x="158" y="308"/>
                  </a:lnTo>
                  <a:lnTo>
                    <a:pt x="130" y="288"/>
                  </a:lnTo>
                  <a:lnTo>
                    <a:pt x="106" y="264"/>
                  </a:lnTo>
                  <a:lnTo>
                    <a:pt x="82" y="240"/>
                  </a:lnTo>
                  <a:lnTo>
                    <a:pt x="60" y="212"/>
                  </a:lnTo>
                  <a:lnTo>
                    <a:pt x="42" y="182"/>
                  </a:lnTo>
                  <a:lnTo>
                    <a:pt x="28" y="150"/>
                  </a:lnTo>
                  <a:lnTo>
                    <a:pt x="16" y="116"/>
                  </a:lnTo>
                  <a:lnTo>
                    <a:pt x="6" y="82"/>
                  </a:lnTo>
                  <a:lnTo>
                    <a:pt x="2" y="46"/>
                  </a:lnTo>
                  <a:lnTo>
                    <a:pt x="0" y="1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10"/>
                  </a:lnTo>
                  <a:lnTo>
                    <a:pt x="18" y="10"/>
                  </a:lnTo>
                  <a:lnTo>
                    <a:pt x="20" y="44"/>
                  </a:lnTo>
                  <a:lnTo>
                    <a:pt x="24" y="78"/>
                  </a:lnTo>
                  <a:lnTo>
                    <a:pt x="32" y="112"/>
                  </a:lnTo>
                  <a:lnTo>
                    <a:pt x="44" y="142"/>
                  </a:lnTo>
                  <a:lnTo>
                    <a:pt x="58" y="172"/>
                  </a:lnTo>
                  <a:lnTo>
                    <a:pt x="76" y="202"/>
                  </a:lnTo>
                  <a:lnTo>
                    <a:pt x="96" y="228"/>
                  </a:lnTo>
                  <a:lnTo>
                    <a:pt x="118" y="252"/>
                  </a:lnTo>
                  <a:lnTo>
                    <a:pt x="142" y="274"/>
                  </a:lnTo>
                  <a:lnTo>
                    <a:pt x="168" y="294"/>
                  </a:lnTo>
                  <a:lnTo>
                    <a:pt x="196" y="312"/>
                  </a:lnTo>
                  <a:lnTo>
                    <a:pt x="226" y="326"/>
                  </a:lnTo>
                  <a:lnTo>
                    <a:pt x="258" y="338"/>
                  </a:lnTo>
                  <a:lnTo>
                    <a:pt x="292" y="346"/>
                  </a:lnTo>
                  <a:lnTo>
                    <a:pt x="326" y="350"/>
                  </a:lnTo>
                  <a:lnTo>
                    <a:pt x="360" y="352"/>
                  </a:lnTo>
                  <a:lnTo>
                    <a:pt x="360" y="352"/>
                  </a:lnTo>
                  <a:lnTo>
                    <a:pt x="380" y="352"/>
                  </a:lnTo>
                  <a:lnTo>
                    <a:pt x="402" y="350"/>
                  </a:lnTo>
                  <a:lnTo>
                    <a:pt x="422" y="346"/>
                  </a:lnTo>
                  <a:lnTo>
                    <a:pt x="442" y="342"/>
                  </a:lnTo>
                  <a:lnTo>
                    <a:pt x="480" y="330"/>
                  </a:lnTo>
                  <a:lnTo>
                    <a:pt x="516" y="314"/>
                  </a:lnTo>
                  <a:lnTo>
                    <a:pt x="552" y="294"/>
                  </a:lnTo>
                  <a:lnTo>
                    <a:pt x="584" y="270"/>
                  </a:lnTo>
                  <a:lnTo>
                    <a:pt x="598" y="256"/>
                  </a:lnTo>
                  <a:lnTo>
                    <a:pt x="612" y="242"/>
                  </a:lnTo>
                  <a:lnTo>
                    <a:pt x="626" y="226"/>
                  </a:lnTo>
                  <a:lnTo>
                    <a:pt x="638" y="210"/>
                  </a:lnTo>
                  <a:lnTo>
                    <a:pt x="644" y="202"/>
                  </a:lnTo>
                  <a:lnTo>
                    <a:pt x="658" y="212"/>
                  </a:lnTo>
                  <a:lnTo>
                    <a:pt x="654" y="220"/>
                  </a:lnTo>
                  <a:lnTo>
                    <a:pt x="654" y="220"/>
                  </a:lnTo>
                  <a:lnTo>
                    <a:pt x="640" y="238"/>
                  </a:lnTo>
                  <a:lnTo>
                    <a:pt x="626" y="254"/>
                  </a:lnTo>
                  <a:lnTo>
                    <a:pt x="612" y="268"/>
                  </a:lnTo>
                  <a:lnTo>
                    <a:pt x="596" y="284"/>
                  </a:lnTo>
                  <a:lnTo>
                    <a:pt x="578" y="296"/>
                  </a:lnTo>
                  <a:lnTo>
                    <a:pt x="562" y="308"/>
                  </a:lnTo>
                  <a:lnTo>
                    <a:pt x="544" y="320"/>
                  </a:lnTo>
                  <a:lnTo>
                    <a:pt x="524" y="330"/>
                  </a:lnTo>
                  <a:lnTo>
                    <a:pt x="506" y="340"/>
                  </a:lnTo>
                  <a:lnTo>
                    <a:pt x="486" y="348"/>
                  </a:lnTo>
                  <a:lnTo>
                    <a:pt x="466" y="354"/>
                  </a:lnTo>
                  <a:lnTo>
                    <a:pt x="446" y="360"/>
                  </a:lnTo>
                  <a:lnTo>
                    <a:pt x="424" y="364"/>
                  </a:lnTo>
                  <a:lnTo>
                    <a:pt x="404" y="368"/>
                  </a:lnTo>
                  <a:lnTo>
                    <a:pt x="382" y="370"/>
                  </a:lnTo>
                  <a:lnTo>
                    <a:pt x="360" y="370"/>
                  </a:lnTo>
                  <a:lnTo>
                    <a:pt x="360" y="370"/>
                  </a:ln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18161663-1C91-A7D4-B874-61BFAE33B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588" y="1403350"/>
              <a:ext cx="1044575" cy="587375"/>
            </a:xfrm>
            <a:custGeom>
              <a:avLst/>
              <a:gdLst>
                <a:gd name="T0" fmla="*/ 640 w 658"/>
                <a:gd name="T1" fmla="*/ 370 h 370"/>
                <a:gd name="T2" fmla="*/ 640 w 658"/>
                <a:gd name="T3" fmla="*/ 362 h 370"/>
                <a:gd name="T4" fmla="*/ 634 w 658"/>
                <a:gd name="T5" fmla="*/ 292 h 370"/>
                <a:gd name="T6" fmla="*/ 614 w 658"/>
                <a:gd name="T7" fmla="*/ 228 h 370"/>
                <a:gd name="T8" fmla="*/ 582 w 658"/>
                <a:gd name="T9" fmla="*/ 170 h 370"/>
                <a:gd name="T10" fmla="*/ 540 w 658"/>
                <a:gd name="T11" fmla="*/ 120 h 370"/>
                <a:gd name="T12" fmla="*/ 490 w 658"/>
                <a:gd name="T13" fmla="*/ 78 h 370"/>
                <a:gd name="T14" fmla="*/ 432 w 658"/>
                <a:gd name="T15" fmla="*/ 46 h 370"/>
                <a:gd name="T16" fmla="*/ 368 w 658"/>
                <a:gd name="T17" fmla="*/ 26 h 370"/>
                <a:gd name="T18" fmla="*/ 298 w 658"/>
                <a:gd name="T19" fmla="*/ 18 h 370"/>
                <a:gd name="T20" fmla="*/ 278 w 658"/>
                <a:gd name="T21" fmla="*/ 20 h 370"/>
                <a:gd name="T22" fmla="*/ 238 w 658"/>
                <a:gd name="T23" fmla="*/ 24 h 370"/>
                <a:gd name="T24" fmla="*/ 178 w 658"/>
                <a:gd name="T25" fmla="*/ 40 h 370"/>
                <a:gd name="T26" fmla="*/ 106 w 658"/>
                <a:gd name="T27" fmla="*/ 78 h 370"/>
                <a:gd name="T28" fmla="*/ 60 w 658"/>
                <a:gd name="T29" fmla="*/ 116 h 370"/>
                <a:gd name="T30" fmla="*/ 32 w 658"/>
                <a:gd name="T31" fmla="*/ 146 h 370"/>
                <a:gd name="T32" fmla="*/ 14 w 658"/>
                <a:gd name="T33" fmla="*/ 170 h 370"/>
                <a:gd name="T34" fmla="*/ 4 w 658"/>
                <a:gd name="T35" fmla="*/ 152 h 370"/>
                <a:gd name="T36" fmla="*/ 18 w 658"/>
                <a:gd name="T37" fmla="*/ 134 h 370"/>
                <a:gd name="T38" fmla="*/ 48 w 658"/>
                <a:gd name="T39" fmla="*/ 102 h 370"/>
                <a:gd name="T40" fmla="*/ 80 w 658"/>
                <a:gd name="T41" fmla="*/ 74 h 370"/>
                <a:gd name="T42" fmla="*/ 114 w 658"/>
                <a:gd name="T43" fmla="*/ 50 h 370"/>
                <a:gd name="T44" fmla="*/ 152 w 658"/>
                <a:gd name="T45" fmla="*/ 32 h 370"/>
                <a:gd name="T46" fmla="*/ 192 w 658"/>
                <a:gd name="T47" fmla="*/ 16 h 370"/>
                <a:gd name="T48" fmla="*/ 234 w 658"/>
                <a:gd name="T49" fmla="*/ 6 h 370"/>
                <a:gd name="T50" fmla="*/ 276 w 658"/>
                <a:gd name="T51" fmla="*/ 2 h 370"/>
                <a:gd name="T52" fmla="*/ 298 w 658"/>
                <a:gd name="T53" fmla="*/ 0 h 370"/>
                <a:gd name="T54" fmla="*/ 370 w 658"/>
                <a:gd name="T55" fmla="*/ 8 h 370"/>
                <a:gd name="T56" fmla="*/ 438 w 658"/>
                <a:gd name="T57" fmla="*/ 30 h 370"/>
                <a:gd name="T58" fmla="*/ 500 w 658"/>
                <a:gd name="T59" fmla="*/ 62 h 370"/>
                <a:gd name="T60" fmla="*/ 554 w 658"/>
                <a:gd name="T61" fmla="*/ 106 h 370"/>
                <a:gd name="T62" fmla="*/ 598 w 658"/>
                <a:gd name="T63" fmla="*/ 160 h 370"/>
                <a:gd name="T64" fmla="*/ 630 w 658"/>
                <a:gd name="T65" fmla="*/ 222 h 370"/>
                <a:gd name="T66" fmla="*/ 652 w 658"/>
                <a:gd name="T67" fmla="*/ 290 h 370"/>
                <a:gd name="T68" fmla="*/ 658 w 658"/>
                <a:gd name="T69" fmla="*/ 362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58" h="370">
                  <a:moveTo>
                    <a:pt x="658" y="370"/>
                  </a:moveTo>
                  <a:lnTo>
                    <a:pt x="640" y="370"/>
                  </a:lnTo>
                  <a:lnTo>
                    <a:pt x="640" y="362"/>
                  </a:lnTo>
                  <a:lnTo>
                    <a:pt x="640" y="362"/>
                  </a:lnTo>
                  <a:lnTo>
                    <a:pt x="640" y="326"/>
                  </a:lnTo>
                  <a:lnTo>
                    <a:pt x="634" y="292"/>
                  </a:lnTo>
                  <a:lnTo>
                    <a:pt x="626" y="260"/>
                  </a:lnTo>
                  <a:lnTo>
                    <a:pt x="614" y="228"/>
                  </a:lnTo>
                  <a:lnTo>
                    <a:pt x="600" y="198"/>
                  </a:lnTo>
                  <a:lnTo>
                    <a:pt x="582" y="170"/>
                  </a:lnTo>
                  <a:lnTo>
                    <a:pt x="562" y="144"/>
                  </a:lnTo>
                  <a:lnTo>
                    <a:pt x="540" y="120"/>
                  </a:lnTo>
                  <a:lnTo>
                    <a:pt x="516" y="98"/>
                  </a:lnTo>
                  <a:lnTo>
                    <a:pt x="490" y="78"/>
                  </a:lnTo>
                  <a:lnTo>
                    <a:pt x="462" y="60"/>
                  </a:lnTo>
                  <a:lnTo>
                    <a:pt x="432" y="46"/>
                  </a:lnTo>
                  <a:lnTo>
                    <a:pt x="400" y="34"/>
                  </a:lnTo>
                  <a:lnTo>
                    <a:pt x="368" y="26"/>
                  </a:lnTo>
                  <a:lnTo>
                    <a:pt x="334" y="20"/>
                  </a:lnTo>
                  <a:lnTo>
                    <a:pt x="298" y="18"/>
                  </a:lnTo>
                  <a:lnTo>
                    <a:pt x="298" y="18"/>
                  </a:lnTo>
                  <a:lnTo>
                    <a:pt x="278" y="20"/>
                  </a:lnTo>
                  <a:lnTo>
                    <a:pt x="258" y="22"/>
                  </a:lnTo>
                  <a:lnTo>
                    <a:pt x="238" y="24"/>
                  </a:lnTo>
                  <a:lnTo>
                    <a:pt x="218" y="28"/>
                  </a:lnTo>
                  <a:lnTo>
                    <a:pt x="178" y="40"/>
                  </a:lnTo>
                  <a:lnTo>
                    <a:pt x="142" y="56"/>
                  </a:lnTo>
                  <a:lnTo>
                    <a:pt x="106" y="78"/>
                  </a:lnTo>
                  <a:lnTo>
                    <a:pt x="74" y="102"/>
                  </a:lnTo>
                  <a:lnTo>
                    <a:pt x="60" y="116"/>
                  </a:lnTo>
                  <a:lnTo>
                    <a:pt x="46" y="130"/>
                  </a:lnTo>
                  <a:lnTo>
                    <a:pt x="32" y="146"/>
                  </a:lnTo>
                  <a:lnTo>
                    <a:pt x="20" y="162"/>
                  </a:lnTo>
                  <a:lnTo>
                    <a:pt x="14" y="170"/>
                  </a:lnTo>
                  <a:lnTo>
                    <a:pt x="0" y="158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18" y="134"/>
                  </a:lnTo>
                  <a:lnTo>
                    <a:pt x="32" y="118"/>
                  </a:lnTo>
                  <a:lnTo>
                    <a:pt x="48" y="102"/>
                  </a:lnTo>
                  <a:lnTo>
                    <a:pt x="64" y="88"/>
                  </a:lnTo>
                  <a:lnTo>
                    <a:pt x="80" y="74"/>
                  </a:lnTo>
                  <a:lnTo>
                    <a:pt x="96" y="62"/>
                  </a:lnTo>
                  <a:lnTo>
                    <a:pt x="114" y="50"/>
                  </a:lnTo>
                  <a:lnTo>
                    <a:pt x="134" y="40"/>
                  </a:lnTo>
                  <a:lnTo>
                    <a:pt x="152" y="32"/>
                  </a:lnTo>
                  <a:lnTo>
                    <a:pt x="172" y="24"/>
                  </a:lnTo>
                  <a:lnTo>
                    <a:pt x="192" y="16"/>
                  </a:lnTo>
                  <a:lnTo>
                    <a:pt x="212" y="12"/>
                  </a:lnTo>
                  <a:lnTo>
                    <a:pt x="234" y="6"/>
                  </a:lnTo>
                  <a:lnTo>
                    <a:pt x="256" y="4"/>
                  </a:lnTo>
                  <a:lnTo>
                    <a:pt x="276" y="2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34" y="2"/>
                  </a:lnTo>
                  <a:lnTo>
                    <a:pt x="370" y="8"/>
                  </a:lnTo>
                  <a:lnTo>
                    <a:pt x="406" y="18"/>
                  </a:lnTo>
                  <a:lnTo>
                    <a:pt x="438" y="30"/>
                  </a:lnTo>
                  <a:lnTo>
                    <a:pt x="470" y="44"/>
                  </a:lnTo>
                  <a:lnTo>
                    <a:pt x="500" y="62"/>
                  </a:lnTo>
                  <a:lnTo>
                    <a:pt x="528" y="84"/>
                  </a:lnTo>
                  <a:lnTo>
                    <a:pt x="554" y="106"/>
                  </a:lnTo>
                  <a:lnTo>
                    <a:pt x="576" y="132"/>
                  </a:lnTo>
                  <a:lnTo>
                    <a:pt x="598" y="160"/>
                  </a:lnTo>
                  <a:lnTo>
                    <a:pt x="616" y="190"/>
                  </a:lnTo>
                  <a:lnTo>
                    <a:pt x="630" y="222"/>
                  </a:lnTo>
                  <a:lnTo>
                    <a:pt x="642" y="254"/>
                  </a:lnTo>
                  <a:lnTo>
                    <a:pt x="652" y="290"/>
                  </a:lnTo>
                  <a:lnTo>
                    <a:pt x="658" y="324"/>
                  </a:lnTo>
                  <a:lnTo>
                    <a:pt x="658" y="362"/>
                  </a:lnTo>
                  <a:lnTo>
                    <a:pt x="658" y="370"/>
                  </a:ln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E93E53A5-E4F6-34B1-BAC3-E10DC7276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088" y="1962150"/>
              <a:ext cx="777875" cy="425450"/>
            </a:xfrm>
            <a:custGeom>
              <a:avLst/>
              <a:gdLst>
                <a:gd name="T0" fmla="*/ 258 w 490"/>
                <a:gd name="T1" fmla="*/ 268 h 268"/>
                <a:gd name="T2" fmla="*/ 258 w 490"/>
                <a:gd name="T3" fmla="*/ 268 h 268"/>
                <a:gd name="T4" fmla="*/ 232 w 490"/>
                <a:gd name="T5" fmla="*/ 266 h 268"/>
                <a:gd name="T6" fmla="*/ 206 w 490"/>
                <a:gd name="T7" fmla="*/ 262 h 268"/>
                <a:gd name="T8" fmla="*/ 182 w 490"/>
                <a:gd name="T9" fmla="*/ 256 h 268"/>
                <a:gd name="T10" fmla="*/ 158 w 490"/>
                <a:gd name="T11" fmla="*/ 248 h 268"/>
                <a:gd name="T12" fmla="*/ 136 w 490"/>
                <a:gd name="T13" fmla="*/ 236 h 268"/>
                <a:gd name="T14" fmla="*/ 114 w 490"/>
                <a:gd name="T15" fmla="*/ 224 h 268"/>
                <a:gd name="T16" fmla="*/ 94 w 490"/>
                <a:gd name="T17" fmla="*/ 208 h 268"/>
                <a:gd name="T18" fmla="*/ 76 w 490"/>
                <a:gd name="T19" fmla="*/ 192 h 268"/>
                <a:gd name="T20" fmla="*/ 60 w 490"/>
                <a:gd name="T21" fmla="*/ 174 h 268"/>
                <a:gd name="T22" fmla="*/ 44 w 490"/>
                <a:gd name="T23" fmla="*/ 154 h 268"/>
                <a:gd name="T24" fmla="*/ 32 w 490"/>
                <a:gd name="T25" fmla="*/ 132 h 268"/>
                <a:gd name="T26" fmla="*/ 20 w 490"/>
                <a:gd name="T27" fmla="*/ 110 h 268"/>
                <a:gd name="T28" fmla="*/ 12 w 490"/>
                <a:gd name="T29" fmla="*/ 86 h 268"/>
                <a:gd name="T30" fmla="*/ 6 w 490"/>
                <a:gd name="T31" fmla="*/ 62 h 268"/>
                <a:gd name="T32" fmla="*/ 2 w 490"/>
                <a:gd name="T33" fmla="*/ 36 h 268"/>
                <a:gd name="T34" fmla="*/ 0 w 490"/>
                <a:gd name="T35" fmla="*/ 10 h 268"/>
                <a:gd name="T36" fmla="*/ 0 w 490"/>
                <a:gd name="T37" fmla="*/ 0 h 268"/>
                <a:gd name="T38" fmla="*/ 18 w 490"/>
                <a:gd name="T39" fmla="*/ 0 h 268"/>
                <a:gd name="T40" fmla="*/ 18 w 490"/>
                <a:gd name="T41" fmla="*/ 10 h 268"/>
                <a:gd name="T42" fmla="*/ 18 w 490"/>
                <a:gd name="T43" fmla="*/ 10 h 268"/>
                <a:gd name="T44" fmla="*/ 20 w 490"/>
                <a:gd name="T45" fmla="*/ 34 h 268"/>
                <a:gd name="T46" fmla="*/ 24 w 490"/>
                <a:gd name="T47" fmla="*/ 58 h 268"/>
                <a:gd name="T48" fmla="*/ 30 w 490"/>
                <a:gd name="T49" fmla="*/ 80 h 268"/>
                <a:gd name="T50" fmla="*/ 38 w 490"/>
                <a:gd name="T51" fmla="*/ 102 h 268"/>
                <a:gd name="T52" fmla="*/ 48 w 490"/>
                <a:gd name="T53" fmla="*/ 124 h 268"/>
                <a:gd name="T54" fmla="*/ 60 w 490"/>
                <a:gd name="T55" fmla="*/ 144 h 268"/>
                <a:gd name="T56" fmla="*/ 74 w 490"/>
                <a:gd name="T57" fmla="*/ 162 h 268"/>
                <a:gd name="T58" fmla="*/ 88 w 490"/>
                <a:gd name="T59" fmla="*/ 180 h 268"/>
                <a:gd name="T60" fmla="*/ 106 w 490"/>
                <a:gd name="T61" fmla="*/ 194 h 268"/>
                <a:gd name="T62" fmla="*/ 124 w 490"/>
                <a:gd name="T63" fmla="*/ 208 h 268"/>
                <a:gd name="T64" fmla="*/ 144 w 490"/>
                <a:gd name="T65" fmla="*/ 220 h 268"/>
                <a:gd name="T66" fmla="*/ 164 w 490"/>
                <a:gd name="T67" fmla="*/ 230 h 268"/>
                <a:gd name="T68" fmla="*/ 186 w 490"/>
                <a:gd name="T69" fmla="*/ 238 h 268"/>
                <a:gd name="T70" fmla="*/ 210 w 490"/>
                <a:gd name="T71" fmla="*/ 244 h 268"/>
                <a:gd name="T72" fmla="*/ 234 w 490"/>
                <a:gd name="T73" fmla="*/ 248 h 268"/>
                <a:gd name="T74" fmla="*/ 258 w 490"/>
                <a:gd name="T75" fmla="*/ 250 h 268"/>
                <a:gd name="T76" fmla="*/ 258 w 490"/>
                <a:gd name="T77" fmla="*/ 250 h 268"/>
                <a:gd name="T78" fmla="*/ 290 w 490"/>
                <a:gd name="T79" fmla="*/ 248 h 268"/>
                <a:gd name="T80" fmla="*/ 322 w 490"/>
                <a:gd name="T81" fmla="*/ 240 h 268"/>
                <a:gd name="T82" fmla="*/ 352 w 490"/>
                <a:gd name="T83" fmla="*/ 230 h 268"/>
                <a:gd name="T84" fmla="*/ 380 w 490"/>
                <a:gd name="T85" fmla="*/ 216 h 268"/>
                <a:gd name="T86" fmla="*/ 408 w 490"/>
                <a:gd name="T87" fmla="*/ 198 h 268"/>
                <a:gd name="T88" fmla="*/ 430 w 490"/>
                <a:gd name="T89" fmla="*/ 176 h 268"/>
                <a:gd name="T90" fmla="*/ 452 w 490"/>
                <a:gd name="T91" fmla="*/ 152 h 268"/>
                <a:gd name="T92" fmla="*/ 468 w 490"/>
                <a:gd name="T93" fmla="*/ 124 h 268"/>
                <a:gd name="T94" fmla="*/ 474 w 490"/>
                <a:gd name="T95" fmla="*/ 116 h 268"/>
                <a:gd name="T96" fmla="*/ 490 w 490"/>
                <a:gd name="T97" fmla="*/ 124 h 268"/>
                <a:gd name="T98" fmla="*/ 484 w 490"/>
                <a:gd name="T99" fmla="*/ 132 h 268"/>
                <a:gd name="T100" fmla="*/ 484 w 490"/>
                <a:gd name="T101" fmla="*/ 132 h 268"/>
                <a:gd name="T102" fmla="*/ 476 w 490"/>
                <a:gd name="T103" fmla="*/ 148 h 268"/>
                <a:gd name="T104" fmla="*/ 466 w 490"/>
                <a:gd name="T105" fmla="*/ 162 h 268"/>
                <a:gd name="T106" fmla="*/ 444 w 490"/>
                <a:gd name="T107" fmla="*/ 188 h 268"/>
                <a:gd name="T108" fmla="*/ 418 w 490"/>
                <a:gd name="T109" fmla="*/ 212 h 268"/>
                <a:gd name="T110" fmla="*/ 390 w 490"/>
                <a:gd name="T111" fmla="*/ 232 h 268"/>
                <a:gd name="T112" fmla="*/ 360 w 490"/>
                <a:gd name="T113" fmla="*/ 246 h 268"/>
                <a:gd name="T114" fmla="*/ 328 w 490"/>
                <a:gd name="T115" fmla="*/ 258 h 268"/>
                <a:gd name="T116" fmla="*/ 294 w 490"/>
                <a:gd name="T117" fmla="*/ 266 h 268"/>
                <a:gd name="T118" fmla="*/ 276 w 490"/>
                <a:gd name="T119" fmla="*/ 266 h 268"/>
                <a:gd name="T120" fmla="*/ 258 w 490"/>
                <a:gd name="T121" fmla="*/ 268 h 268"/>
                <a:gd name="T122" fmla="*/ 258 w 490"/>
                <a:gd name="T123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90" h="268">
                  <a:moveTo>
                    <a:pt x="258" y="268"/>
                  </a:moveTo>
                  <a:lnTo>
                    <a:pt x="258" y="268"/>
                  </a:lnTo>
                  <a:lnTo>
                    <a:pt x="232" y="266"/>
                  </a:lnTo>
                  <a:lnTo>
                    <a:pt x="206" y="262"/>
                  </a:lnTo>
                  <a:lnTo>
                    <a:pt x="182" y="256"/>
                  </a:lnTo>
                  <a:lnTo>
                    <a:pt x="158" y="248"/>
                  </a:lnTo>
                  <a:lnTo>
                    <a:pt x="136" y="236"/>
                  </a:lnTo>
                  <a:lnTo>
                    <a:pt x="114" y="224"/>
                  </a:lnTo>
                  <a:lnTo>
                    <a:pt x="94" y="208"/>
                  </a:lnTo>
                  <a:lnTo>
                    <a:pt x="76" y="192"/>
                  </a:lnTo>
                  <a:lnTo>
                    <a:pt x="60" y="174"/>
                  </a:lnTo>
                  <a:lnTo>
                    <a:pt x="44" y="154"/>
                  </a:lnTo>
                  <a:lnTo>
                    <a:pt x="32" y="132"/>
                  </a:lnTo>
                  <a:lnTo>
                    <a:pt x="20" y="110"/>
                  </a:lnTo>
                  <a:lnTo>
                    <a:pt x="12" y="86"/>
                  </a:lnTo>
                  <a:lnTo>
                    <a:pt x="6" y="62"/>
                  </a:lnTo>
                  <a:lnTo>
                    <a:pt x="2" y="36"/>
                  </a:lnTo>
                  <a:lnTo>
                    <a:pt x="0" y="1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10"/>
                  </a:lnTo>
                  <a:lnTo>
                    <a:pt x="18" y="10"/>
                  </a:lnTo>
                  <a:lnTo>
                    <a:pt x="20" y="34"/>
                  </a:lnTo>
                  <a:lnTo>
                    <a:pt x="24" y="58"/>
                  </a:lnTo>
                  <a:lnTo>
                    <a:pt x="30" y="80"/>
                  </a:lnTo>
                  <a:lnTo>
                    <a:pt x="38" y="102"/>
                  </a:lnTo>
                  <a:lnTo>
                    <a:pt x="48" y="124"/>
                  </a:lnTo>
                  <a:lnTo>
                    <a:pt x="60" y="144"/>
                  </a:lnTo>
                  <a:lnTo>
                    <a:pt x="74" y="162"/>
                  </a:lnTo>
                  <a:lnTo>
                    <a:pt x="88" y="180"/>
                  </a:lnTo>
                  <a:lnTo>
                    <a:pt x="106" y="194"/>
                  </a:lnTo>
                  <a:lnTo>
                    <a:pt x="124" y="208"/>
                  </a:lnTo>
                  <a:lnTo>
                    <a:pt x="144" y="220"/>
                  </a:lnTo>
                  <a:lnTo>
                    <a:pt x="164" y="230"/>
                  </a:lnTo>
                  <a:lnTo>
                    <a:pt x="186" y="238"/>
                  </a:lnTo>
                  <a:lnTo>
                    <a:pt x="210" y="244"/>
                  </a:lnTo>
                  <a:lnTo>
                    <a:pt x="234" y="248"/>
                  </a:lnTo>
                  <a:lnTo>
                    <a:pt x="258" y="250"/>
                  </a:lnTo>
                  <a:lnTo>
                    <a:pt x="258" y="250"/>
                  </a:lnTo>
                  <a:lnTo>
                    <a:pt x="290" y="248"/>
                  </a:lnTo>
                  <a:lnTo>
                    <a:pt x="322" y="240"/>
                  </a:lnTo>
                  <a:lnTo>
                    <a:pt x="352" y="230"/>
                  </a:lnTo>
                  <a:lnTo>
                    <a:pt x="380" y="216"/>
                  </a:lnTo>
                  <a:lnTo>
                    <a:pt x="408" y="198"/>
                  </a:lnTo>
                  <a:lnTo>
                    <a:pt x="430" y="176"/>
                  </a:lnTo>
                  <a:lnTo>
                    <a:pt x="452" y="152"/>
                  </a:lnTo>
                  <a:lnTo>
                    <a:pt x="468" y="124"/>
                  </a:lnTo>
                  <a:lnTo>
                    <a:pt x="474" y="116"/>
                  </a:lnTo>
                  <a:lnTo>
                    <a:pt x="490" y="124"/>
                  </a:lnTo>
                  <a:lnTo>
                    <a:pt x="484" y="132"/>
                  </a:lnTo>
                  <a:lnTo>
                    <a:pt x="484" y="132"/>
                  </a:lnTo>
                  <a:lnTo>
                    <a:pt x="476" y="148"/>
                  </a:lnTo>
                  <a:lnTo>
                    <a:pt x="466" y="162"/>
                  </a:lnTo>
                  <a:lnTo>
                    <a:pt x="444" y="188"/>
                  </a:lnTo>
                  <a:lnTo>
                    <a:pt x="418" y="212"/>
                  </a:lnTo>
                  <a:lnTo>
                    <a:pt x="390" y="232"/>
                  </a:lnTo>
                  <a:lnTo>
                    <a:pt x="360" y="246"/>
                  </a:lnTo>
                  <a:lnTo>
                    <a:pt x="328" y="258"/>
                  </a:lnTo>
                  <a:lnTo>
                    <a:pt x="294" y="266"/>
                  </a:lnTo>
                  <a:lnTo>
                    <a:pt x="276" y="266"/>
                  </a:lnTo>
                  <a:lnTo>
                    <a:pt x="258" y="268"/>
                  </a:lnTo>
                  <a:lnTo>
                    <a:pt x="258" y="268"/>
                  </a:ln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F2AFFABF-2351-8070-014C-54E805885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7538" y="1568450"/>
              <a:ext cx="774700" cy="422275"/>
            </a:xfrm>
            <a:custGeom>
              <a:avLst/>
              <a:gdLst>
                <a:gd name="T0" fmla="*/ 488 w 488"/>
                <a:gd name="T1" fmla="*/ 266 h 266"/>
                <a:gd name="T2" fmla="*/ 470 w 488"/>
                <a:gd name="T3" fmla="*/ 266 h 266"/>
                <a:gd name="T4" fmla="*/ 470 w 488"/>
                <a:gd name="T5" fmla="*/ 258 h 266"/>
                <a:gd name="T6" fmla="*/ 470 w 488"/>
                <a:gd name="T7" fmla="*/ 258 h 266"/>
                <a:gd name="T8" fmla="*/ 468 w 488"/>
                <a:gd name="T9" fmla="*/ 234 h 266"/>
                <a:gd name="T10" fmla="*/ 466 w 488"/>
                <a:gd name="T11" fmla="*/ 210 h 266"/>
                <a:gd name="T12" fmla="*/ 460 w 488"/>
                <a:gd name="T13" fmla="*/ 186 h 266"/>
                <a:gd name="T14" fmla="*/ 452 w 488"/>
                <a:gd name="T15" fmla="*/ 164 h 266"/>
                <a:gd name="T16" fmla="*/ 440 w 488"/>
                <a:gd name="T17" fmla="*/ 144 h 266"/>
                <a:gd name="T18" fmla="*/ 428 w 488"/>
                <a:gd name="T19" fmla="*/ 124 h 266"/>
                <a:gd name="T20" fmla="*/ 416 w 488"/>
                <a:gd name="T21" fmla="*/ 106 h 266"/>
                <a:gd name="T22" fmla="*/ 400 w 488"/>
                <a:gd name="T23" fmla="*/ 88 h 266"/>
                <a:gd name="T24" fmla="*/ 382 w 488"/>
                <a:gd name="T25" fmla="*/ 72 h 266"/>
                <a:gd name="T26" fmla="*/ 364 w 488"/>
                <a:gd name="T27" fmla="*/ 58 h 266"/>
                <a:gd name="T28" fmla="*/ 344 w 488"/>
                <a:gd name="T29" fmla="*/ 46 h 266"/>
                <a:gd name="T30" fmla="*/ 324 w 488"/>
                <a:gd name="T31" fmla="*/ 36 h 266"/>
                <a:gd name="T32" fmla="*/ 302 w 488"/>
                <a:gd name="T33" fmla="*/ 28 h 266"/>
                <a:gd name="T34" fmla="*/ 278 w 488"/>
                <a:gd name="T35" fmla="*/ 22 h 266"/>
                <a:gd name="T36" fmla="*/ 254 w 488"/>
                <a:gd name="T37" fmla="*/ 20 h 266"/>
                <a:gd name="T38" fmla="*/ 230 w 488"/>
                <a:gd name="T39" fmla="*/ 18 h 266"/>
                <a:gd name="T40" fmla="*/ 230 w 488"/>
                <a:gd name="T41" fmla="*/ 18 h 266"/>
                <a:gd name="T42" fmla="*/ 198 w 488"/>
                <a:gd name="T43" fmla="*/ 20 h 266"/>
                <a:gd name="T44" fmla="*/ 166 w 488"/>
                <a:gd name="T45" fmla="*/ 26 h 266"/>
                <a:gd name="T46" fmla="*/ 136 w 488"/>
                <a:gd name="T47" fmla="*/ 38 h 266"/>
                <a:gd name="T48" fmla="*/ 108 w 488"/>
                <a:gd name="T49" fmla="*/ 52 h 266"/>
                <a:gd name="T50" fmla="*/ 82 w 488"/>
                <a:gd name="T51" fmla="*/ 70 h 266"/>
                <a:gd name="T52" fmla="*/ 58 w 488"/>
                <a:gd name="T53" fmla="*/ 92 h 266"/>
                <a:gd name="T54" fmla="*/ 36 w 488"/>
                <a:gd name="T55" fmla="*/ 116 h 266"/>
                <a:gd name="T56" fmla="*/ 20 w 488"/>
                <a:gd name="T57" fmla="*/ 144 h 266"/>
                <a:gd name="T58" fmla="*/ 14 w 488"/>
                <a:gd name="T59" fmla="*/ 152 h 266"/>
                <a:gd name="T60" fmla="*/ 0 w 488"/>
                <a:gd name="T61" fmla="*/ 142 h 266"/>
                <a:gd name="T62" fmla="*/ 4 w 488"/>
                <a:gd name="T63" fmla="*/ 134 h 266"/>
                <a:gd name="T64" fmla="*/ 4 w 488"/>
                <a:gd name="T65" fmla="*/ 134 h 266"/>
                <a:gd name="T66" fmla="*/ 12 w 488"/>
                <a:gd name="T67" fmla="*/ 120 h 266"/>
                <a:gd name="T68" fmla="*/ 22 w 488"/>
                <a:gd name="T69" fmla="*/ 106 h 266"/>
                <a:gd name="T70" fmla="*/ 44 w 488"/>
                <a:gd name="T71" fmla="*/ 78 h 266"/>
                <a:gd name="T72" fmla="*/ 70 w 488"/>
                <a:gd name="T73" fmla="*/ 56 h 266"/>
                <a:gd name="T74" fmla="*/ 98 w 488"/>
                <a:gd name="T75" fmla="*/ 36 h 266"/>
                <a:gd name="T76" fmla="*/ 128 w 488"/>
                <a:gd name="T77" fmla="*/ 20 h 266"/>
                <a:gd name="T78" fmla="*/ 162 w 488"/>
                <a:gd name="T79" fmla="*/ 10 h 266"/>
                <a:gd name="T80" fmla="*/ 196 w 488"/>
                <a:gd name="T81" fmla="*/ 2 h 266"/>
                <a:gd name="T82" fmla="*/ 212 w 488"/>
                <a:gd name="T83" fmla="*/ 0 h 266"/>
                <a:gd name="T84" fmla="*/ 230 w 488"/>
                <a:gd name="T85" fmla="*/ 0 h 266"/>
                <a:gd name="T86" fmla="*/ 230 w 488"/>
                <a:gd name="T87" fmla="*/ 0 h 266"/>
                <a:gd name="T88" fmla="*/ 256 w 488"/>
                <a:gd name="T89" fmla="*/ 2 h 266"/>
                <a:gd name="T90" fmla="*/ 282 w 488"/>
                <a:gd name="T91" fmla="*/ 6 h 266"/>
                <a:gd name="T92" fmla="*/ 306 w 488"/>
                <a:gd name="T93" fmla="*/ 12 h 266"/>
                <a:gd name="T94" fmla="*/ 330 w 488"/>
                <a:gd name="T95" fmla="*/ 20 h 266"/>
                <a:gd name="T96" fmla="*/ 352 w 488"/>
                <a:gd name="T97" fmla="*/ 30 h 266"/>
                <a:gd name="T98" fmla="*/ 374 w 488"/>
                <a:gd name="T99" fmla="*/ 44 h 266"/>
                <a:gd name="T100" fmla="*/ 394 w 488"/>
                <a:gd name="T101" fmla="*/ 58 h 266"/>
                <a:gd name="T102" fmla="*/ 412 w 488"/>
                <a:gd name="T103" fmla="*/ 76 h 266"/>
                <a:gd name="T104" fmla="*/ 428 w 488"/>
                <a:gd name="T105" fmla="*/ 94 h 266"/>
                <a:gd name="T106" fmla="*/ 444 w 488"/>
                <a:gd name="T107" fmla="*/ 114 h 266"/>
                <a:gd name="T108" fmla="*/ 456 w 488"/>
                <a:gd name="T109" fmla="*/ 134 h 266"/>
                <a:gd name="T110" fmla="*/ 468 w 488"/>
                <a:gd name="T111" fmla="*/ 158 h 266"/>
                <a:gd name="T112" fmla="*/ 476 w 488"/>
                <a:gd name="T113" fmla="*/ 182 h 266"/>
                <a:gd name="T114" fmla="*/ 482 w 488"/>
                <a:gd name="T115" fmla="*/ 206 h 266"/>
                <a:gd name="T116" fmla="*/ 486 w 488"/>
                <a:gd name="T117" fmla="*/ 232 h 266"/>
                <a:gd name="T118" fmla="*/ 488 w 488"/>
                <a:gd name="T119" fmla="*/ 258 h 266"/>
                <a:gd name="T120" fmla="*/ 488 w 488"/>
                <a:gd name="T121" fmla="*/ 26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88" h="266">
                  <a:moveTo>
                    <a:pt x="488" y="266"/>
                  </a:moveTo>
                  <a:lnTo>
                    <a:pt x="470" y="266"/>
                  </a:lnTo>
                  <a:lnTo>
                    <a:pt x="470" y="258"/>
                  </a:lnTo>
                  <a:lnTo>
                    <a:pt x="470" y="258"/>
                  </a:lnTo>
                  <a:lnTo>
                    <a:pt x="468" y="234"/>
                  </a:lnTo>
                  <a:lnTo>
                    <a:pt x="466" y="210"/>
                  </a:lnTo>
                  <a:lnTo>
                    <a:pt x="460" y="186"/>
                  </a:lnTo>
                  <a:lnTo>
                    <a:pt x="452" y="164"/>
                  </a:lnTo>
                  <a:lnTo>
                    <a:pt x="440" y="144"/>
                  </a:lnTo>
                  <a:lnTo>
                    <a:pt x="428" y="124"/>
                  </a:lnTo>
                  <a:lnTo>
                    <a:pt x="416" y="106"/>
                  </a:lnTo>
                  <a:lnTo>
                    <a:pt x="400" y="88"/>
                  </a:lnTo>
                  <a:lnTo>
                    <a:pt x="382" y="72"/>
                  </a:lnTo>
                  <a:lnTo>
                    <a:pt x="364" y="58"/>
                  </a:lnTo>
                  <a:lnTo>
                    <a:pt x="344" y="46"/>
                  </a:lnTo>
                  <a:lnTo>
                    <a:pt x="324" y="36"/>
                  </a:lnTo>
                  <a:lnTo>
                    <a:pt x="302" y="28"/>
                  </a:lnTo>
                  <a:lnTo>
                    <a:pt x="278" y="22"/>
                  </a:lnTo>
                  <a:lnTo>
                    <a:pt x="254" y="20"/>
                  </a:lnTo>
                  <a:lnTo>
                    <a:pt x="230" y="18"/>
                  </a:lnTo>
                  <a:lnTo>
                    <a:pt x="230" y="18"/>
                  </a:lnTo>
                  <a:lnTo>
                    <a:pt x="198" y="20"/>
                  </a:lnTo>
                  <a:lnTo>
                    <a:pt x="166" y="26"/>
                  </a:lnTo>
                  <a:lnTo>
                    <a:pt x="136" y="38"/>
                  </a:lnTo>
                  <a:lnTo>
                    <a:pt x="108" y="52"/>
                  </a:lnTo>
                  <a:lnTo>
                    <a:pt x="82" y="70"/>
                  </a:lnTo>
                  <a:lnTo>
                    <a:pt x="58" y="92"/>
                  </a:lnTo>
                  <a:lnTo>
                    <a:pt x="36" y="116"/>
                  </a:lnTo>
                  <a:lnTo>
                    <a:pt x="20" y="144"/>
                  </a:lnTo>
                  <a:lnTo>
                    <a:pt x="14" y="152"/>
                  </a:lnTo>
                  <a:lnTo>
                    <a:pt x="0" y="142"/>
                  </a:lnTo>
                  <a:lnTo>
                    <a:pt x="4" y="134"/>
                  </a:lnTo>
                  <a:lnTo>
                    <a:pt x="4" y="134"/>
                  </a:lnTo>
                  <a:lnTo>
                    <a:pt x="12" y="120"/>
                  </a:lnTo>
                  <a:lnTo>
                    <a:pt x="22" y="106"/>
                  </a:lnTo>
                  <a:lnTo>
                    <a:pt x="44" y="78"/>
                  </a:lnTo>
                  <a:lnTo>
                    <a:pt x="70" y="56"/>
                  </a:lnTo>
                  <a:lnTo>
                    <a:pt x="98" y="36"/>
                  </a:lnTo>
                  <a:lnTo>
                    <a:pt x="128" y="20"/>
                  </a:lnTo>
                  <a:lnTo>
                    <a:pt x="162" y="10"/>
                  </a:lnTo>
                  <a:lnTo>
                    <a:pt x="196" y="2"/>
                  </a:lnTo>
                  <a:lnTo>
                    <a:pt x="212" y="0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56" y="2"/>
                  </a:lnTo>
                  <a:lnTo>
                    <a:pt x="282" y="6"/>
                  </a:lnTo>
                  <a:lnTo>
                    <a:pt x="306" y="12"/>
                  </a:lnTo>
                  <a:lnTo>
                    <a:pt x="330" y="20"/>
                  </a:lnTo>
                  <a:lnTo>
                    <a:pt x="352" y="30"/>
                  </a:lnTo>
                  <a:lnTo>
                    <a:pt x="374" y="44"/>
                  </a:lnTo>
                  <a:lnTo>
                    <a:pt x="394" y="58"/>
                  </a:lnTo>
                  <a:lnTo>
                    <a:pt x="412" y="76"/>
                  </a:lnTo>
                  <a:lnTo>
                    <a:pt x="428" y="94"/>
                  </a:lnTo>
                  <a:lnTo>
                    <a:pt x="444" y="114"/>
                  </a:lnTo>
                  <a:lnTo>
                    <a:pt x="456" y="134"/>
                  </a:lnTo>
                  <a:lnTo>
                    <a:pt x="468" y="158"/>
                  </a:lnTo>
                  <a:lnTo>
                    <a:pt x="476" y="182"/>
                  </a:lnTo>
                  <a:lnTo>
                    <a:pt x="482" y="206"/>
                  </a:lnTo>
                  <a:lnTo>
                    <a:pt x="486" y="232"/>
                  </a:lnTo>
                  <a:lnTo>
                    <a:pt x="488" y="258"/>
                  </a:lnTo>
                  <a:lnTo>
                    <a:pt x="488" y="266"/>
                  </a:ln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0813191C-A987-3F1D-A8C3-A4D8DCDFF7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013" y="1752600"/>
              <a:ext cx="301625" cy="238125"/>
            </a:xfrm>
            <a:custGeom>
              <a:avLst/>
              <a:gdLst>
                <a:gd name="T0" fmla="*/ 180 w 190"/>
                <a:gd name="T1" fmla="*/ 150 h 150"/>
                <a:gd name="T2" fmla="*/ 138 w 190"/>
                <a:gd name="T3" fmla="*/ 150 h 150"/>
                <a:gd name="T4" fmla="*/ 138 w 190"/>
                <a:gd name="T5" fmla="*/ 132 h 150"/>
                <a:gd name="T6" fmla="*/ 164 w 190"/>
                <a:gd name="T7" fmla="*/ 132 h 150"/>
                <a:gd name="T8" fmla="*/ 94 w 190"/>
                <a:gd name="T9" fmla="*/ 26 h 150"/>
                <a:gd name="T10" fmla="*/ 26 w 190"/>
                <a:gd name="T11" fmla="*/ 132 h 150"/>
                <a:gd name="T12" fmla="*/ 54 w 190"/>
                <a:gd name="T13" fmla="*/ 132 h 150"/>
                <a:gd name="T14" fmla="*/ 54 w 190"/>
                <a:gd name="T15" fmla="*/ 150 h 150"/>
                <a:gd name="T16" fmla="*/ 8 w 190"/>
                <a:gd name="T17" fmla="*/ 150 h 150"/>
                <a:gd name="T18" fmla="*/ 8 w 190"/>
                <a:gd name="T19" fmla="*/ 150 h 150"/>
                <a:gd name="T20" fmla="*/ 4 w 190"/>
                <a:gd name="T21" fmla="*/ 150 h 150"/>
                <a:gd name="T22" fmla="*/ 0 w 190"/>
                <a:gd name="T23" fmla="*/ 146 h 150"/>
                <a:gd name="T24" fmla="*/ 0 w 190"/>
                <a:gd name="T25" fmla="*/ 146 h 150"/>
                <a:gd name="T26" fmla="*/ 0 w 190"/>
                <a:gd name="T27" fmla="*/ 142 h 150"/>
                <a:gd name="T28" fmla="*/ 2 w 190"/>
                <a:gd name="T29" fmla="*/ 136 h 150"/>
                <a:gd name="T30" fmla="*/ 88 w 190"/>
                <a:gd name="T31" fmla="*/ 4 h 150"/>
                <a:gd name="T32" fmla="*/ 88 w 190"/>
                <a:gd name="T33" fmla="*/ 4 h 150"/>
                <a:gd name="T34" fmla="*/ 90 w 190"/>
                <a:gd name="T35" fmla="*/ 2 h 150"/>
                <a:gd name="T36" fmla="*/ 94 w 190"/>
                <a:gd name="T37" fmla="*/ 0 h 150"/>
                <a:gd name="T38" fmla="*/ 100 w 190"/>
                <a:gd name="T39" fmla="*/ 2 h 150"/>
                <a:gd name="T40" fmla="*/ 102 w 190"/>
                <a:gd name="T41" fmla="*/ 4 h 150"/>
                <a:gd name="T42" fmla="*/ 188 w 190"/>
                <a:gd name="T43" fmla="*/ 136 h 150"/>
                <a:gd name="T44" fmla="*/ 188 w 190"/>
                <a:gd name="T45" fmla="*/ 136 h 150"/>
                <a:gd name="T46" fmla="*/ 190 w 190"/>
                <a:gd name="T47" fmla="*/ 142 h 150"/>
                <a:gd name="T48" fmla="*/ 188 w 190"/>
                <a:gd name="T49" fmla="*/ 146 h 150"/>
                <a:gd name="T50" fmla="*/ 188 w 190"/>
                <a:gd name="T51" fmla="*/ 146 h 150"/>
                <a:gd name="T52" fmla="*/ 186 w 190"/>
                <a:gd name="T53" fmla="*/ 150 h 150"/>
                <a:gd name="T54" fmla="*/ 180 w 190"/>
                <a:gd name="T55" fmla="*/ 150 h 150"/>
                <a:gd name="T56" fmla="*/ 180 w 190"/>
                <a:gd name="T57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90" h="150">
                  <a:moveTo>
                    <a:pt x="180" y="150"/>
                  </a:moveTo>
                  <a:lnTo>
                    <a:pt x="138" y="150"/>
                  </a:lnTo>
                  <a:lnTo>
                    <a:pt x="138" y="132"/>
                  </a:lnTo>
                  <a:lnTo>
                    <a:pt x="164" y="132"/>
                  </a:lnTo>
                  <a:lnTo>
                    <a:pt x="94" y="26"/>
                  </a:lnTo>
                  <a:lnTo>
                    <a:pt x="26" y="132"/>
                  </a:lnTo>
                  <a:lnTo>
                    <a:pt x="54" y="132"/>
                  </a:lnTo>
                  <a:lnTo>
                    <a:pt x="54" y="150"/>
                  </a:lnTo>
                  <a:lnTo>
                    <a:pt x="8" y="150"/>
                  </a:lnTo>
                  <a:lnTo>
                    <a:pt x="8" y="150"/>
                  </a:lnTo>
                  <a:lnTo>
                    <a:pt x="4" y="150"/>
                  </a:lnTo>
                  <a:lnTo>
                    <a:pt x="0" y="146"/>
                  </a:lnTo>
                  <a:lnTo>
                    <a:pt x="0" y="146"/>
                  </a:lnTo>
                  <a:lnTo>
                    <a:pt x="0" y="142"/>
                  </a:lnTo>
                  <a:lnTo>
                    <a:pt x="2" y="136"/>
                  </a:lnTo>
                  <a:lnTo>
                    <a:pt x="88" y="4"/>
                  </a:lnTo>
                  <a:lnTo>
                    <a:pt x="88" y="4"/>
                  </a:lnTo>
                  <a:lnTo>
                    <a:pt x="90" y="2"/>
                  </a:lnTo>
                  <a:lnTo>
                    <a:pt x="94" y="0"/>
                  </a:lnTo>
                  <a:lnTo>
                    <a:pt x="100" y="2"/>
                  </a:lnTo>
                  <a:lnTo>
                    <a:pt x="102" y="4"/>
                  </a:lnTo>
                  <a:lnTo>
                    <a:pt x="188" y="136"/>
                  </a:lnTo>
                  <a:lnTo>
                    <a:pt x="188" y="136"/>
                  </a:lnTo>
                  <a:lnTo>
                    <a:pt x="190" y="142"/>
                  </a:lnTo>
                  <a:lnTo>
                    <a:pt x="188" y="146"/>
                  </a:lnTo>
                  <a:lnTo>
                    <a:pt x="188" y="146"/>
                  </a:lnTo>
                  <a:lnTo>
                    <a:pt x="186" y="150"/>
                  </a:lnTo>
                  <a:lnTo>
                    <a:pt x="180" y="150"/>
                  </a:lnTo>
                  <a:lnTo>
                    <a:pt x="180" y="150"/>
                  </a:ln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A1AEBD0D-DE8D-8889-9A6D-8739EC567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9688" y="1962150"/>
              <a:ext cx="301625" cy="241300"/>
            </a:xfrm>
            <a:custGeom>
              <a:avLst/>
              <a:gdLst>
                <a:gd name="T0" fmla="*/ 96 w 190"/>
                <a:gd name="T1" fmla="*/ 152 h 152"/>
                <a:gd name="T2" fmla="*/ 96 w 190"/>
                <a:gd name="T3" fmla="*/ 152 h 152"/>
                <a:gd name="T4" fmla="*/ 90 w 190"/>
                <a:gd name="T5" fmla="*/ 150 h 152"/>
                <a:gd name="T6" fmla="*/ 88 w 190"/>
                <a:gd name="T7" fmla="*/ 148 h 152"/>
                <a:gd name="T8" fmla="*/ 2 w 190"/>
                <a:gd name="T9" fmla="*/ 14 h 152"/>
                <a:gd name="T10" fmla="*/ 2 w 190"/>
                <a:gd name="T11" fmla="*/ 14 h 152"/>
                <a:gd name="T12" fmla="*/ 0 w 190"/>
                <a:gd name="T13" fmla="*/ 10 h 152"/>
                <a:gd name="T14" fmla="*/ 2 w 190"/>
                <a:gd name="T15" fmla="*/ 6 h 152"/>
                <a:gd name="T16" fmla="*/ 2 w 190"/>
                <a:gd name="T17" fmla="*/ 6 h 152"/>
                <a:gd name="T18" fmla="*/ 4 w 190"/>
                <a:gd name="T19" fmla="*/ 2 h 152"/>
                <a:gd name="T20" fmla="*/ 10 w 190"/>
                <a:gd name="T21" fmla="*/ 0 h 152"/>
                <a:gd name="T22" fmla="*/ 52 w 190"/>
                <a:gd name="T23" fmla="*/ 0 h 152"/>
                <a:gd name="T24" fmla="*/ 52 w 190"/>
                <a:gd name="T25" fmla="*/ 18 h 152"/>
                <a:gd name="T26" fmla="*/ 26 w 190"/>
                <a:gd name="T27" fmla="*/ 18 h 152"/>
                <a:gd name="T28" fmla="*/ 96 w 190"/>
                <a:gd name="T29" fmla="*/ 126 h 152"/>
                <a:gd name="T30" fmla="*/ 164 w 190"/>
                <a:gd name="T31" fmla="*/ 18 h 152"/>
                <a:gd name="T32" fmla="*/ 136 w 190"/>
                <a:gd name="T33" fmla="*/ 18 h 152"/>
                <a:gd name="T34" fmla="*/ 136 w 190"/>
                <a:gd name="T35" fmla="*/ 0 h 152"/>
                <a:gd name="T36" fmla="*/ 182 w 190"/>
                <a:gd name="T37" fmla="*/ 0 h 152"/>
                <a:gd name="T38" fmla="*/ 182 w 190"/>
                <a:gd name="T39" fmla="*/ 0 h 152"/>
                <a:gd name="T40" fmla="*/ 186 w 190"/>
                <a:gd name="T41" fmla="*/ 2 h 152"/>
                <a:gd name="T42" fmla="*/ 188 w 190"/>
                <a:gd name="T43" fmla="*/ 6 h 152"/>
                <a:gd name="T44" fmla="*/ 188 w 190"/>
                <a:gd name="T45" fmla="*/ 6 h 152"/>
                <a:gd name="T46" fmla="*/ 190 w 190"/>
                <a:gd name="T47" fmla="*/ 10 h 152"/>
                <a:gd name="T48" fmla="*/ 188 w 190"/>
                <a:gd name="T49" fmla="*/ 14 h 152"/>
                <a:gd name="T50" fmla="*/ 102 w 190"/>
                <a:gd name="T51" fmla="*/ 148 h 152"/>
                <a:gd name="T52" fmla="*/ 102 w 190"/>
                <a:gd name="T53" fmla="*/ 148 h 152"/>
                <a:gd name="T54" fmla="*/ 100 w 190"/>
                <a:gd name="T55" fmla="*/ 150 h 152"/>
                <a:gd name="T56" fmla="*/ 96 w 190"/>
                <a:gd name="T57" fmla="*/ 152 h 152"/>
                <a:gd name="T58" fmla="*/ 96 w 190"/>
                <a:gd name="T59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0" h="152">
                  <a:moveTo>
                    <a:pt x="96" y="152"/>
                  </a:moveTo>
                  <a:lnTo>
                    <a:pt x="96" y="152"/>
                  </a:lnTo>
                  <a:lnTo>
                    <a:pt x="90" y="150"/>
                  </a:lnTo>
                  <a:lnTo>
                    <a:pt x="88" y="148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0" y="10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2"/>
                  </a:lnTo>
                  <a:lnTo>
                    <a:pt x="10" y="0"/>
                  </a:lnTo>
                  <a:lnTo>
                    <a:pt x="52" y="0"/>
                  </a:lnTo>
                  <a:lnTo>
                    <a:pt x="52" y="18"/>
                  </a:lnTo>
                  <a:lnTo>
                    <a:pt x="26" y="18"/>
                  </a:lnTo>
                  <a:lnTo>
                    <a:pt x="96" y="126"/>
                  </a:lnTo>
                  <a:lnTo>
                    <a:pt x="164" y="18"/>
                  </a:lnTo>
                  <a:lnTo>
                    <a:pt x="136" y="18"/>
                  </a:lnTo>
                  <a:lnTo>
                    <a:pt x="136" y="0"/>
                  </a:lnTo>
                  <a:lnTo>
                    <a:pt x="182" y="0"/>
                  </a:lnTo>
                  <a:lnTo>
                    <a:pt x="182" y="0"/>
                  </a:lnTo>
                  <a:lnTo>
                    <a:pt x="186" y="2"/>
                  </a:lnTo>
                  <a:lnTo>
                    <a:pt x="188" y="6"/>
                  </a:lnTo>
                  <a:lnTo>
                    <a:pt x="188" y="6"/>
                  </a:lnTo>
                  <a:lnTo>
                    <a:pt x="190" y="10"/>
                  </a:lnTo>
                  <a:lnTo>
                    <a:pt x="188" y="14"/>
                  </a:lnTo>
                  <a:lnTo>
                    <a:pt x="102" y="148"/>
                  </a:lnTo>
                  <a:lnTo>
                    <a:pt x="102" y="148"/>
                  </a:lnTo>
                  <a:lnTo>
                    <a:pt x="100" y="150"/>
                  </a:lnTo>
                  <a:lnTo>
                    <a:pt x="96" y="152"/>
                  </a:lnTo>
                  <a:lnTo>
                    <a:pt x="96" y="152"/>
                  </a:ln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3">
              <a:extLst>
                <a:ext uri="{FF2B5EF4-FFF2-40B4-BE49-F238E27FC236}">
                  <a16:creationId xmlns:a16="http://schemas.microsoft.com/office/drawing/2014/main" id="{C22CFDF9-0FC5-C414-1581-DBD72EFF4D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9463" y="1781175"/>
              <a:ext cx="406400" cy="406400"/>
            </a:xfrm>
            <a:custGeom>
              <a:avLst/>
              <a:gdLst>
                <a:gd name="T0" fmla="*/ 128 w 256"/>
                <a:gd name="T1" fmla="*/ 256 h 256"/>
                <a:gd name="T2" fmla="*/ 102 w 256"/>
                <a:gd name="T3" fmla="*/ 254 h 256"/>
                <a:gd name="T4" fmla="*/ 78 w 256"/>
                <a:gd name="T5" fmla="*/ 246 h 256"/>
                <a:gd name="T6" fmla="*/ 56 w 256"/>
                <a:gd name="T7" fmla="*/ 234 h 256"/>
                <a:gd name="T8" fmla="*/ 22 w 256"/>
                <a:gd name="T9" fmla="*/ 200 h 256"/>
                <a:gd name="T10" fmla="*/ 10 w 256"/>
                <a:gd name="T11" fmla="*/ 178 h 256"/>
                <a:gd name="T12" fmla="*/ 2 w 256"/>
                <a:gd name="T13" fmla="*/ 154 h 256"/>
                <a:gd name="T14" fmla="*/ 0 w 256"/>
                <a:gd name="T15" fmla="*/ 128 h 256"/>
                <a:gd name="T16" fmla="*/ 0 w 256"/>
                <a:gd name="T17" fmla="*/ 116 h 256"/>
                <a:gd name="T18" fmla="*/ 6 w 256"/>
                <a:gd name="T19" fmla="*/ 90 h 256"/>
                <a:gd name="T20" fmla="*/ 16 w 256"/>
                <a:gd name="T21" fmla="*/ 68 h 256"/>
                <a:gd name="T22" fmla="*/ 38 w 256"/>
                <a:gd name="T23" fmla="*/ 38 h 256"/>
                <a:gd name="T24" fmla="*/ 68 w 256"/>
                <a:gd name="T25" fmla="*/ 16 h 256"/>
                <a:gd name="T26" fmla="*/ 90 w 256"/>
                <a:gd name="T27" fmla="*/ 6 h 256"/>
                <a:gd name="T28" fmla="*/ 116 w 256"/>
                <a:gd name="T29" fmla="*/ 0 h 256"/>
                <a:gd name="T30" fmla="*/ 128 w 256"/>
                <a:gd name="T31" fmla="*/ 0 h 256"/>
                <a:gd name="T32" fmla="*/ 154 w 256"/>
                <a:gd name="T33" fmla="*/ 2 h 256"/>
                <a:gd name="T34" fmla="*/ 178 w 256"/>
                <a:gd name="T35" fmla="*/ 10 h 256"/>
                <a:gd name="T36" fmla="*/ 200 w 256"/>
                <a:gd name="T37" fmla="*/ 22 h 256"/>
                <a:gd name="T38" fmla="*/ 234 w 256"/>
                <a:gd name="T39" fmla="*/ 56 h 256"/>
                <a:gd name="T40" fmla="*/ 246 w 256"/>
                <a:gd name="T41" fmla="*/ 78 h 256"/>
                <a:gd name="T42" fmla="*/ 254 w 256"/>
                <a:gd name="T43" fmla="*/ 102 h 256"/>
                <a:gd name="T44" fmla="*/ 256 w 256"/>
                <a:gd name="T45" fmla="*/ 128 h 256"/>
                <a:gd name="T46" fmla="*/ 256 w 256"/>
                <a:gd name="T47" fmla="*/ 142 h 256"/>
                <a:gd name="T48" fmla="*/ 250 w 256"/>
                <a:gd name="T49" fmla="*/ 166 h 256"/>
                <a:gd name="T50" fmla="*/ 240 w 256"/>
                <a:gd name="T51" fmla="*/ 190 h 256"/>
                <a:gd name="T52" fmla="*/ 218 w 256"/>
                <a:gd name="T53" fmla="*/ 218 h 256"/>
                <a:gd name="T54" fmla="*/ 190 w 256"/>
                <a:gd name="T55" fmla="*/ 242 h 256"/>
                <a:gd name="T56" fmla="*/ 166 w 256"/>
                <a:gd name="T57" fmla="*/ 250 h 256"/>
                <a:gd name="T58" fmla="*/ 142 w 256"/>
                <a:gd name="T59" fmla="*/ 256 h 256"/>
                <a:gd name="T60" fmla="*/ 128 w 256"/>
                <a:gd name="T61" fmla="*/ 256 h 256"/>
                <a:gd name="T62" fmla="*/ 128 w 256"/>
                <a:gd name="T63" fmla="*/ 18 h 256"/>
                <a:gd name="T64" fmla="*/ 86 w 256"/>
                <a:gd name="T65" fmla="*/ 26 h 256"/>
                <a:gd name="T66" fmla="*/ 50 w 256"/>
                <a:gd name="T67" fmla="*/ 50 h 256"/>
                <a:gd name="T68" fmla="*/ 26 w 256"/>
                <a:gd name="T69" fmla="*/ 86 h 256"/>
                <a:gd name="T70" fmla="*/ 18 w 256"/>
                <a:gd name="T71" fmla="*/ 128 h 256"/>
                <a:gd name="T72" fmla="*/ 20 w 256"/>
                <a:gd name="T73" fmla="*/ 150 h 256"/>
                <a:gd name="T74" fmla="*/ 36 w 256"/>
                <a:gd name="T75" fmla="*/ 190 h 256"/>
                <a:gd name="T76" fmla="*/ 66 w 256"/>
                <a:gd name="T77" fmla="*/ 220 h 256"/>
                <a:gd name="T78" fmla="*/ 106 w 256"/>
                <a:gd name="T79" fmla="*/ 236 h 256"/>
                <a:gd name="T80" fmla="*/ 128 w 256"/>
                <a:gd name="T81" fmla="*/ 238 h 256"/>
                <a:gd name="T82" fmla="*/ 172 w 256"/>
                <a:gd name="T83" fmla="*/ 230 h 256"/>
                <a:gd name="T84" fmla="*/ 206 w 256"/>
                <a:gd name="T85" fmla="*/ 206 h 256"/>
                <a:gd name="T86" fmla="*/ 230 w 256"/>
                <a:gd name="T87" fmla="*/ 172 h 256"/>
                <a:gd name="T88" fmla="*/ 238 w 256"/>
                <a:gd name="T89" fmla="*/ 128 h 256"/>
                <a:gd name="T90" fmla="*/ 236 w 256"/>
                <a:gd name="T91" fmla="*/ 106 h 256"/>
                <a:gd name="T92" fmla="*/ 220 w 256"/>
                <a:gd name="T93" fmla="*/ 66 h 256"/>
                <a:gd name="T94" fmla="*/ 190 w 256"/>
                <a:gd name="T95" fmla="*/ 36 h 256"/>
                <a:gd name="T96" fmla="*/ 150 w 256"/>
                <a:gd name="T97" fmla="*/ 20 h 256"/>
                <a:gd name="T98" fmla="*/ 128 w 256"/>
                <a:gd name="T99" fmla="*/ 18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6" h="256">
                  <a:moveTo>
                    <a:pt x="128" y="256"/>
                  </a:moveTo>
                  <a:lnTo>
                    <a:pt x="128" y="256"/>
                  </a:lnTo>
                  <a:lnTo>
                    <a:pt x="116" y="256"/>
                  </a:lnTo>
                  <a:lnTo>
                    <a:pt x="102" y="254"/>
                  </a:lnTo>
                  <a:lnTo>
                    <a:pt x="90" y="250"/>
                  </a:lnTo>
                  <a:lnTo>
                    <a:pt x="78" y="246"/>
                  </a:lnTo>
                  <a:lnTo>
                    <a:pt x="68" y="242"/>
                  </a:lnTo>
                  <a:lnTo>
                    <a:pt x="56" y="234"/>
                  </a:lnTo>
                  <a:lnTo>
                    <a:pt x="38" y="218"/>
                  </a:lnTo>
                  <a:lnTo>
                    <a:pt x="22" y="200"/>
                  </a:lnTo>
                  <a:lnTo>
                    <a:pt x="16" y="190"/>
                  </a:lnTo>
                  <a:lnTo>
                    <a:pt x="10" y="178"/>
                  </a:lnTo>
                  <a:lnTo>
                    <a:pt x="6" y="166"/>
                  </a:lnTo>
                  <a:lnTo>
                    <a:pt x="2" y="154"/>
                  </a:lnTo>
                  <a:lnTo>
                    <a:pt x="0" y="142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0" y="116"/>
                  </a:lnTo>
                  <a:lnTo>
                    <a:pt x="2" y="102"/>
                  </a:lnTo>
                  <a:lnTo>
                    <a:pt x="6" y="90"/>
                  </a:lnTo>
                  <a:lnTo>
                    <a:pt x="10" y="78"/>
                  </a:lnTo>
                  <a:lnTo>
                    <a:pt x="16" y="68"/>
                  </a:lnTo>
                  <a:lnTo>
                    <a:pt x="22" y="56"/>
                  </a:lnTo>
                  <a:lnTo>
                    <a:pt x="38" y="38"/>
                  </a:lnTo>
                  <a:lnTo>
                    <a:pt x="56" y="22"/>
                  </a:lnTo>
                  <a:lnTo>
                    <a:pt x="68" y="16"/>
                  </a:lnTo>
                  <a:lnTo>
                    <a:pt x="78" y="10"/>
                  </a:lnTo>
                  <a:lnTo>
                    <a:pt x="90" y="6"/>
                  </a:lnTo>
                  <a:lnTo>
                    <a:pt x="102" y="2"/>
                  </a:lnTo>
                  <a:lnTo>
                    <a:pt x="116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42" y="0"/>
                  </a:lnTo>
                  <a:lnTo>
                    <a:pt x="154" y="2"/>
                  </a:lnTo>
                  <a:lnTo>
                    <a:pt x="166" y="6"/>
                  </a:lnTo>
                  <a:lnTo>
                    <a:pt x="178" y="10"/>
                  </a:lnTo>
                  <a:lnTo>
                    <a:pt x="190" y="16"/>
                  </a:lnTo>
                  <a:lnTo>
                    <a:pt x="200" y="22"/>
                  </a:lnTo>
                  <a:lnTo>
                    <a:pt x="218" y="38"/>
                  </a:lnTo>
                  <a:lnTo>
                    <a:pt x="234" y="56"/>
                  </a:lnTo>
                  <a:lnTo>
                    <a:pt x="240" y="68"/>
                  </a:lnTo>
                  <a:lnTo>
                    <a:pt x="246" y="78"/>
                  </a:lnTo>
                  <a:lnTo>
                    <a:pt x="250" y="90"/>
                  </a:lnTo>
                  <a:lnTo>
                    <a:pt x="254" y="102"/>
                  </a:lnTo>
                  <a:lnTo>
                    <a:pt x="256" y="116"/>
                  </a:lnTo>
                  <a:lnTo>
                    <a:pt x="256" y="128"/>
                  </a:lnTo>
                  <a:lnTo>
                    <a:pt x="256" y="128"/>
                  </a:lnTo>
                  <a:lnTo>
                    <a:pt x="256" y="142"/>
                  </a:lnTo>
                  <a:lnTo>
                    <a:pt x="254" y="154"/>
                  </a:lnTo>
                  <a:lnTo>
                    <a:pt x="250" y="166"/>
                  </a:lnTo>
                  <a:lnTo>
                    <a:pt x="246" y="178"/>
                  </a:lnTo>
                  <a:lnTo>
                    <a:pt x="240" y="190"/>
                  </a:lnTo>
                  <a:lnTo>
                    <a:pt x="234" y="200"/>
                  </a:lnTo>
                  <a:lnTo>
                    <a:pt x="218" y="218"/>
                  </a:lnTo>
                  <a:lnTo>
                    <a:pt x="200" y="234"/>
                  </a:lnTo>
                  <a:lnTo>
                    <a:pt x="190" y="242"/>
                  </a:lnTo>
                  <a:lnTo>
                    <a:pt x="178" y="246"/>
                  </a:lnTo>
                  <a:lnTo>
                    <a:pt x="166" y="250"/>
                  </a:lnTo>
                  <a:lnTo>
                    <a:pt x="154" y="254"/>
                  </a:lnTo>
                  <a:lnTo>
                    <a:pt x="142" y="256"/>
                  </a:lnTo>
                  <a:lnTo>
                    <a:pt x="128" y="256"/>
                  </a:lnTo>
                  <a:lnTo>
                    <a:pt x="128" y="256"/>
                  </a:lnTo>
                  <a:close/>
                  <a:moveTo>
                    <a:pt x="128" y="18"/>
                  </a:moveTo>
                  <a:lnTo>
                    <a:pt x="128" y="18"/>
                  </a:lnTo>
                  <a:lnTo>
                    <a:pt x="106" y="20"/>
                  </a:lnTo>
                  <a:lnTo>
                    <a:pt x="86" y="26"/>
                  </a:lnTo>
                  <a:lnTo>
                    <a:pt x="66" y="36"/>
                  </a:lnTo>
                  <a:lnTo>
                    <a:pt x="50" y="50"/>
                  </a:lnTo>
                  <a:lnTo>
                    <a:pt x="36" y="66"/>
                  </a:lnTo>
                  <a:lnTo>
                    <a:pt x="26" y="86"/>
                  </a:lnTo>
                  <a:lnTo>
                    <a:pt x="20" y="106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50"/>
                  </a:lnTo>
                  <a:lnTo>
                    <a:pt x="26" y="172"/>
                  </a:lnTo>
                  <a:lnTo>
                    <a:pt x="36" y="190"/>
                  </a:lnTo>
                  <a:lnTo>
                    <a:pt x="50" y="206"/>
                  </a:lnTo>
                  <a:lnTo>
                    <a:pt x="66" y="220"/>
                  </a:lnTo>
                  <a:lnTo>
                    <a:pt x="86" y="230"/>
                  </a:lnTo>
                  <a:lnTo>
                    <a:pt x="106" y="236"/>
                  </a:lnTo>
                  <a:lnTo>
                    <a:pt x="128" y="238"/>
                  </a:lnTo>
                  <a:lnTo>
                    <a:pt x="128" y="238"/>
                  </a:lnTo>
                  <a:lnTo>
                    <a:pt x="150" y="236"/>
                  </a:lnTo>
                  <a:lnTo>
                    <a:pt x="172" y="230"/>
                  </a:lnTo>
                  <a:lnTo>
                    <a:pt x="190" y="220"/>
                  </a:lnTo>
                  <a:lnTo>
                    <a:pt x="206" y="206"/>
                  </a:lnTo>
                  <a:lnTo>
                    <a:pt x="220" y="190"/>
                  </a:lnTo>
                  <a:lnTo>
                    <a:pt x="230" y="172"/>
                  </a:lnTo>
                  <a:lnTo>
                    <a:pt x="236" y="150"/>
                  </a:lnTo>
                  <a:lnTo>
                    <a:pt x="238" y="128"/>
                  </a:lnTo>
                  <a:lnTo>
                    <a:pt x="238" y="128"/>
                  </a:lnTo>
                  <a:lnTo>
                    <a:pt x="236" y="106"/>
                  </a:lnTo>
                  <a:lnTo>
                    <a:pt x="230" y="86"/>
                  </a:lnTo>
                  <a:lnTo>
                    <a:pt x="220" y="66"/>
                  </a:lnTo>
                  <a:lnTo>
                    <a:pt x="206" y="50"/>
                  </a:lnTo>
                  <a:lnTo>
                    <a:pt x="190" y="36"/>
                  </a:lnTo>
                  <a:lnTo>
                    <a:pt x="172" y="26"/>
                  </a:lnTo>
                  <a:lnTo>
                    <a:pt x="150" y="20"/>
                  </a:lnTo>
                  <a:lnTo>
                    <a:pt x="128" y="18"/>
                  </a:lnTo>
                  <a:lnTo>
                    <a:pt x="128" y="18"/>
                  </a:ln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C593C5E-46F8-B7E1-5093-0A6120A59F88}"/>
              </a:ext>
            </a:extLst>
          </p:cNvPr>
          <p:cNvGrpSpPr>
            <a:grpSpLocks noChangeAspect="1"/>
          </p:cNvGrpSpPr>
          <p:nvPr/>
        </p:nvGrpSpPr>
        <p:grpSpPr>
          <a:xfrm>
            <a:off x="10159416" y="4011348"/>
            <a:ext cx="518566" cy="540173"/>
            <a:chOff x="3396589" y="87332"/>
            <a:chExt cx="4114800" cy="4286250"/>
          </a:xfrm>
          <a:solidFill>
            <a:srgbClr val="01588D"/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BC320CB-C4F6-C3C7-37F0-62E8AD6AD688}"/>
                </a:ext>
              </a:extLst>
            </p:cNvPr>
            <p:cNvSpPr/>
            <p:nvPr/>
          </p:nvSpPr>
          <p:spPr>
            <a:xfrm>
              <a:off x="6911314" y="1116032"/>
              <a:ext cx="171450" cy="171450"/>
            </a:xfrm>
            <a:custGeom>
              <a:avLst/>
              <a:gdLst>
                <a:gd name="connsiteX0" fmla="*/ 171450 w 171450"/>
                <a:gd name="connsiteY0" fmla="*/ 85725 h 171450"/>
                <a:gd name="connsiteX1" fmla="*/ 85725 w 171450"/>
                <a:gd name="connsiteY1" fmla="*/ 171450 h 171450"/>
                <a:gd name="connsiteX2" fmla="*/ 0 w 171450"/>
                <a:gd name="connsiteY2" fmla="*/ 85725 h 171450"/>
                <a:gd name="connsiteX3" fmla="*/ 85725 w 171450"/>
                <a:gd name="connsiteY3" fmla="*/ 0 h 171450"/>
                <a:gd name="connsiteX4" fmla="*/ 171450 w 171450"/>
                <a:gd name="connsiteY4" fmla="*/ 85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450" h="171450">
                  <a:moveTo>
                    <a:pt x="171450" y="85725"/>
                  </a:moveTo>
                  <a:cubicBezTo>
                    <a:pt x="171450" y="133065"/>
                    <a:pt x="133065" y="171450"/>
                    <a:pt x="85725" y="171450"/>
                  </a:cubicBezTo>
                  <a:cubicBezTo>
                    <a:pt x="38385" y="171450"/>
                    <a:pt x="0" y="133065"/>
                    <a:pt x="0" y="85725"/>
                  </a:cubicBezTo>
                  <a:cubicBezTo>
                    <a:pt x="0" y="38385"/>
                    <a:pt x="38385" y="0"/>
                    <a:pt x="85725" y="0"/>
                  </a:cubicBezTo>
                  <a:cubicBezTo>
                    <a:pt x="133065" y="0"/>
                    <a:pt x="171450" y="38385"/>
                    <a:pt x="171450" y="85725"/>
                  </a:cubicBezTo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154CC9E-D4BF-7755-8CE1-537FCDAFC536}"/>
                </a:ext>
              </a:extLst>
            </p:cNvPr>
            <p:cNvSpPr/>
            <p:nvPr/>
          </p:nvSpPr>
          <p:spPr>
            <a:xfrm>
              <a:off x="6911314" y="1373207"/>
              <a:ext cx="171450" cy="1885950"/>
            </a:xfrm>
            <a:custGeom>
              <a:avLst/>
              <a:gdLst>
                <a:gd name="connsiteX0" fmla="*/ 0 w 171450"/>
                <a:gd name="connsiteY0" fmla="*/ 1800225 h 1885950"/>
                <a:gd name="connsiteX1" fmla="*/ 85725 w 171450"/>
                <a:gd name="connsiteY1" fmla="*/ 1885950 h 1885950"/>
                <a:gd name="connsiteX2" fmla="*/ 171450 w 171450"/>
                <a:gd name="connsiteY2" fmla="*/ 1800225 h 1885950"/>
                <a:gd name="connsiteX3" fmla="*/ 171450 w 171450"/>
                <a:gd name="connsiteY3" fmla="*/ 85725 h 1885950"/>
                <a:gd name="connsiteX4" fmla="*/ 85725 w 171450"/>
                <a:gd name="connsiteY4" fmla="*/ 0 h 1885950"/>
                <a:gd name="connsiteX5" fmla="*/ 0 w 171450"/>
                <a:gd name="connsiteY5" fmla="*/ 85725 h 1885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885950">
                  <a:moveTo>
                    <a:pt x="0" y="1800225"/>
                  </a:moveTo>
                  <a:cubicBezTo>
                    <a:pt x="0" y="1843088"/>
                    <a:pt x="34290" y="1885950"/>
                    <a:pt x="85725" y="1885950"/>
                  </a:cubicBezTo>
                  <a:cubicBezTo>
                    <a:pt x="128588" y="1885950"/>
                    <a:pt x="171450" y="1843088"/>
                    <a:pt x="171450" y="1800225"/>
                  </a:cubicBezTo>
                  <a:lnTo>
                    <a:pt x="171450" y="85725"/>
                  </a:lnTo>
                  <a:cubicBezTo>
                    <a:pt x="171450" y="34290"/>
                    <a:pt x="128588" y="0"/>
                    <a:pt x="85725" y="0"/>
                  </a:cubicBezTo>
                  <a:cubicBezTo>
                    <a:pt x="34290" y="0"/>
                    <a:pt x="0" y="34290"/>
                    <a:pt x="0" y="85725"/>
                  </a:cubicBez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3986F13-380A-2071-4C09-DDB7136E3B07}"/>
                </a:ext>
              </a:extLst>
            </p:cNvPr>
            <p:cNvSpPr/>
            <p:nvPr/>
          </p:nvSpPr>
          <p:spPr>
            <a:xfrm>
              <a:off x="5282539" y="344507"/>
              <a:ext cx="514350" cy="514350"/>
            </a:xfrm>
            <a:custGeom>
              <a:avLst/>
              <a:gdLst>
                <a:gd name="connsiteX0" fmla="*/ 257175 w 514350"/>
                <a:gd name="connsiteY0" fmla="*/ 514350 h 514350"/>
                <a:gd name="connsiteX1" fmla="*/ 514350 w 514350"/>
                <a:gd name="connsiteY1" fmla="*/ 257175 h 514350"/>
                <a:gd name="connsiteX2" fmla="*/ 257175 w 514350"/>
                <a:gd name="connsiteY2" fmla="*/ 0 h 514350"/>
                <a:gd name="connsiteX3" fmla="*/ 0 w 514350"/>
                <a:gd name="connsiteY3" fmla="*/ 257175 h 514350"/>
                <a:gd name="connsiteX4" fmla="*/ 257175 w 514350"/>
                <a:gd name="connsiteY4" fmla="*/ 514350 h 514350"/>
                <a:gd name="connsiteX5" fmla="*/ 257175 w 514350"/>
                <a:gd name="connsiteY5" fmla="*/ 171450 h 514350"/>
                <a:gd name="connsiteX6" fmla="*/ 342900 w 514350"/>
                <a:gd name="connsiteY6" fmla="*/ 257175 h 514350"/>
                <a:gd name="connsiteX7" fmla="*/ 257175 w 514350"/>
                <a:gd name="connsiteY7" fmla="*/ 342900 h 514350"/>
                <a:gd name="connsiteX8" fmla="*/ 171450 w 514350"/>
                <a:gd name="connsiteY8" fmla="*/ 257175 h 514350"/>
                <a:gd name="connsiteX9" fmla="*/ 257175 w 514350"/>
                <a:gd name="connsiteY9" fmla="*/ 1714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4350" h="514350">
                  <a:moveTo>
                    <a:pt x="257175" y="514350"/>
                  </a:moveTo>
                  <a:cubicBezTo>
                    <a:pt x="402908" y="514350"/>
                    <a:pt x="514350" y="402908"/>
                    <a:pt x="514350" y="257175"/>
                  </a:cubicBezTo>
                  <a:cubicBezTo>
                    <a:pt x="514350" y="111443"/>
                    <a:pt x="402908" y="0"/>
                    <a:pt x="257175" y="0"/>
                  </a:cubicBezTo>
                  <a:cubicBezTo>
                    <a:pt x="111443" y="0"/>
                    <a:pt x="0" y="111443"/>
                    <a:pt x="0" y="257175"/>
                  </a:cubicBezTo>
                  <a:cubicBezTo>
                    <a:pt x="0" y="402908"/>
                    <a:pt x="111443" y="514350"/>
                    <a:pt x="257175" y="514350"/>
                  </a:cubicBezTo>
                  <a:close/>
                  <a:moveTo>
                    <a:pt x="257175" y="171450"/>
                  </a:moveTo>
                  <a:cubicBezTo>
                    <a:pt x="308610" y="171450"/>
                    <a:pt x="342900" y="205740"/>
                    <a:pt x="342900" y="257175"/>
                  </a:cubicBezTo>
                  <a:cubicBezTo>
                    <a:pt x="342900" y="308610"/>
                    <a:pt x="308610" y="342900"/>
                    <a:pt x="257175" y="342900"/>
                  </a:cubicBezTo>
                  <a:cubicBezTo>
                    <a:pt x="205740" y="342900"/>
                    <a:pt x="171450" y="308610"/>
                    <a:pt x="171450" y="257175"/>
                  </a:cubicBezTo>
                  <a:cubicBezTo>
                    <a:pt x="171450" y="205740"/>
                    <a:pt x="205740" y="171450"/>
                    <a:pt x="257175" y="171450"/>
                  </a:cubicBez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E441463-2713-A27C-3B28-B2BE070ABB7C}"/>
                </a:ext>
              </a:extLst>
            </p:cNvPr>
            <p:cNvSpPr/>
            <p:nvPr/>
          </p:nvSpPr>
          <p:spPr>
            <a:xfrm>
              <a:off x="3396589" y="87332"/>
              <a:ext cx="3686175" cy="4286250"/>
            </a:xfrm>
            <a:custGeom>
              <a:avLst/>
              <a:gdLst>
                <a:gd name="connsiteX0" fmla="*/ 600075 w 3686175"/>
                <a:gd name="connsiteY0" fmla="*/ 2400300 h 4286250"/>
                <a:gd name="connsiteX1" fmla="*/ 600075 w 3686175"/>
                <a:gd name="connsiteY1" fmla="*/ 3086100 h 4286250"/>
                <a:gd name="connsiteX2" fmla="*/ 1200150 w 3686175"/>
                <a:gd name="connsiteY2" fmla="*/ 3686175 h 4286250"/>
                <a:gd name="connsiteX3" fmla="*/ 1885950 w 3686175"/>
                <a:gd name="connsiteY3" fmla="*/ 3686175 h 4286250"/>
                <a:gd name="connsiteX4" fmla="*/ 2486025 w 3686175"/>
                <a:gd name="connsiteY4" fmla="*/ 4286250 h 4286250"/>
                <a:gd name="connsiteX5" fmla="*/ 3086100 w 3686175"/>
                <a:gd name="connsiteY5" fmla="*/ 3686175 h 4286250"/>
                <a:gd name="connsiteX6" fmla="*/ 2486025 w 3686175"/>
                <a:gd name="connsiteY6" fmla="*/ 3086100 h 4286250"/>
                <a:gd name="connsiteX7" fmla="*/ 1911668 w 3686175"/>
                <a:gd name="connsiteY7" fmla="*/ 3514725 h 4286250"/>
                <a:gd name="connsiteX8" fmla="*/ 1200150 w 3686175"/>
                <a:gd name="connsiteY8" fmla="*/ 3514725 h 4286250"/>
                <a:gd name="connsiteX9" fmla="*/ 771525 w 3686175"/>
                <a:gd name="connsiteY9" fmla="*/ 3086100 h 4286250"/>
                <a:gd name="connsiteX10" fmla="*/ 771525 w 3686175"/>
                <a:gd name="connsiteY10" fmla="*/ 2374583 h 4286250"/>
                <a:gd name="connsiteX11" fmla="*/ 1200150 w 3686175"/>
                <a:gd name="connsiteY11" fmla="*/ 1800225 h 4286250"/>
                <a:gd name="connsiteX12" fmla="*/ 771525 w 3686175"/>
                <a:gd name="connsiteY12" fmla="*/ 1225868 h 4286250"/>
                <a:gd name="connsiteX13" fmla="*/ 771525 w 3686175"/>
                <a:gd name="connsiteY13" fmla="*/ 857250 h 4286250"/>
                <a:gd name="connsiteX14" fmla="*/ 1200150 w 3686175"/>
                <a:gd name="connsiteY14" fmla="*/ 428625 h 4286250"/>
                <a:gd name="connsiteX15" fmla="*/ 1277303 w 3686175"/>
                <a:gd name="connsiteY15" fmla="*/ 428625 h 4286250"/>
                <a:gd name="connsiteX16" fmla="*/ 1243013 w 3686175"/>
                <a:gd name="connsiteY16" fmla="*/ 600075 h 4286250"/>
                <a:gd name="connsiteX17" fmla="*/ 1671638 w 3686175"/>
                <a:gd name="connsiteY17" fmla="*/ 1028700 h 4286250"/>
                <a:gd name="connsiteX18" fmla="*/ 2614613 w 3686175"/>
                <a:gd name="connsiteY18" fmla="*/ 1028700 h 4286250"/>
                <a:gd name="connsiteX19" fmla="*/ 3043238 w 3686175"/>
                <a:gd name="connsiteY19" fmla="*/ 600075 h 4286250"/>
                <a:gd name="connsiteX20" fmla="*/ 3008948 w 3686175"/>
                <a:gd name="connsiteY20" fmla="*/ 428625 h 4286250"/>
                <a:gd name="connsiteX21" fmla="*/ 3086100 w 3686175"/>
                <a:gd name="connsiteY21" fmla="*/ 428625 h 4286250"/>
                <a:gd name="connsiteX22" fmla="*/ 3514725 w 3686175"/>
                <a:gd name="connsiteY22" fmla="*/ 857250 h 4286250"/>
                <a:gd name="connsiteX23" fmla="*/ 3600450 w 3686175"/>
                <a:gd name="connsiteY23" fmla="*/ 942975 h 4286250"/>
                <a:gd name="connsiteX24" fmla="*/ 3686175 w 3686175"/>
                <a:gd name="connsiteY24" fmla="*/ 857250 h 4286250"/>
                <a:gd name="connsiteX25" fmla="*/ 3086100 w 3686175"/>
                <a:gd name="connsiteY25" fmla="*/ 257175 h 4286250"/>
                <a:gd name="connsiteX26" fmla="*/ 2871788 w 3686175"/>
                <a:gd name="connsiteY26" fmla="*/ 257175 h 4286250"/>
                <a:gd name="connsiteX27" fmla="*/ 2614613 w 3686175"/>
                <a:gd name="connsiteY27" fmla="*/ 171450 h 4286250"/>
                <a:gd name="connsiteX28" fmla="*/ 2486025 w 3686175"/>
                <a:gd name="connsiteY28" fmla="*/ 171450 h 4286250"/>
                <a:gd name="connsiteX29" fmla="*/ 2143125 w 3686175"/>
                <a:gd name="connsiteY29" fmla="*/ 0 h 4286250"/>
                <a:gd name="connsiteX30" fmla="*/ 1800225 w 3686175"/>
                <a:gd name="connsiteY30" fmla="*/ 171450 h 4286250"/>
                <a:gd name="connsiteX31" fmla="*/ 1671638 w 3686175"/>
                <a:gd name="connsiteY31" fmla="*/ 171450 h 4286250"/>
                <a:gd name="connsiteX32" fmla="*/ 1414463 w 3686175"/>
                <a:gd name="connsiteY32" fmla="*/ 257175 h 4286250"/>
                <a:gd name="connsiteX33" fmla="*/ 1200150 w 3686175"/>
                <a:gd name="connsiteY33" fmla="*/ 257175 h 4286250"/>
                <a:gd name="connsiteX34" fmla="*/ 600075 w 3686175"/>
                <a:gd name="connsiteY34" fmla="*/ 857250 h 4286250"/>
                <a:gd name="connsiteX35" fmla="*/ 600075 w 3686175"/>
                <a:gd name="connsiteY35" fmla="*/ 1200150 h 4286250"/>
                <a:gd name="connsiteX36" fmla="*/ 0 w 3686175"/>
                <a:gd name="connsiteY36" fmla="*/ 1800225 h 4286250"/>
                <a:gd name="connsiteX37" fmla="*/ 600075 w 3686175"/>
                <a:gd name="connsiteY37" fmla="*/ 2400300 h 4286250"/>
                <a:gd name="connsiteX38" fmla="*/ 2486025 w 3686175"/>
                <a:gd name="connsiteY38" fmla="*/ 3257550 h 4286250"/>
                <a:gd name="connsiteX39" fmla="*/ 2914650 w 3686175"/>
                <a:gd name="connsiteY39" fmla="*/ 3686175 h 4286250"/>
                <a:gd name="connsiteX40" fmla="*/ 2486025 w 3686175"/>
                <a:gd name="connsiteY40" fmla="*/ 4114800 h 4286250"/>
                <a:gd name="connsiteX41" fmla="*/ 2057400 w 3686175"/>
                <a:gd name="connsiteY41" fmla="*/ 3686175 h 4286250"/>
                <a:gd name="connsiteX42" fmla="*/ 2486025 w 3686175"/>
                <a:gd name="connsiteY42" fmla="*/ 3257550 h 4286250"/>
                <a:gd name="connsiteX43" fmla="*/ 1843088 w 3686175"/>
                <a:gd name="connsiteY43" fmla="*/ 342900 h 4286250"/>
                <a:gd name="connsiteX44" fmla="*/ 1920240 w 3686175"/>
                <a:gd name="connsiteY44" fmla="*/ 300038 h 4286250"/>
                <a:gd name="connsiteX45" fmla="*/ 2143125 w 3686175"/>
                <a:gd name="connsiteY45" fmla="*/ 171450 h 4286250"/>
                <a:gd name="connsiteX46" fmla="*/ 2366010 w 3686175"/>
                <a:gd name="connsiteY46" fmla="*/ 300038 h 4286250"/>
                <a:gd name="connsiteX47" fmla="*/ 2443163 w 3686175"/>
                <a:gd name="connsiteY47" fmla="*/ 342900 h 4286250"/>
                <a:gd name="connsiteX48" fmla="*/ 2614613 w 3686175"/>
                <a:gd name="connsiteY48" fmla="*/ 342900 h 4286250"/>
                <a:gd name="connsiteX49" fmla="*/ 2871788 w 3686175"/>
                <a:gd name="connsiteY49" fmla="*/ 600075 h 4286250"/>
                <a:gd name="connsiteX50" fmla="*/ 2614613 w 3686175"/>
                <a:gd name="connsiteY50" fmla="*/ 857250 h 4286250"/>
                <a:gd name="connsiteX51" fmla="*/ 1671638 w 3686175"/>
                <a:gd name="connsiteY51" fmla="*/ 857250 h 4286250"/>
                <a:gd name="connsiteX52" fmla="*/ 1414463 w 3686175"/>
                <a:gd name="connsiteY52" fmla="*/ 600075 h 4286250"/>
                <a:gd name="connsiteX53" fmla="*/ 1671638 w 3686175"/>
                <a:gd name="connsiteY53" fmla="*/ 342900 h 4286250"/>
                <a:gd name="connsiteX54" fmla="*/ 600026 w 3686175"/>
                <a:gd name="connsiteY54" fmla="*/ 1371600 h 4286250"/>
                <a:gd name="connsiteX55" fmla="*/ 1028651 w 3686175"/>
                <a:gd name="connsiteY55" fmla="*/ 1800225 h 4286250"/>
                <a:gd name="connsiteX56" fmla="*/ 600026 w 3686175"/>
                <a:gd name="connsiteY56" fmla="*/ 2228850 h 4286250"/>
                <a:gd name="connsiteX57" fmla="*/ 171401 w 3686175"/>
                <a:gd name="connsiteY57" fmla="*/ 1800225 h 4286250"/>
                <a:gd name="connsiteX58" fmla="*/ 600026 w 3686175"/>
                <a:gd name="connsiteY58" fmla="*/ 1371600 h 428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686175" h="4286250">
                  <a:moveTo>
                    <a:pt x="600075" y="2400300"/>
                  </a:moveTo>
                  <a:lnTo>
                    <a:pt x="600075" y="3086100"/>
                  </a:lnTo>
                  <a:cubicBezTo>
                    <a:pt x="600075" y="3420428"/>
                    <a:pt x="865823" y="3686175"/>
                    <a:pt x="1200150" y="3686175"/>
                  </a:cubicBezTo>
                  <a:lnTo>
                    <a:pt x="1885950" y="3686175"/>
                  </a:lnTo>
                  <a:cubicBezTo>
                    <a:pt x="1885950" y="4020503"/>
                    <a:pt x="2151698" y="4286250"/>
                    <a:pt x="2486025" y="4286250"/>
                  </a:cubicBezTo>
                  <a:cubicBezTo>
                    <a:pt x="2820353" y="4286250"/>
                    <a:pt x="3086100" y="4020503"/>
                    <a:pt x="3086100" y="3686175"/>
                  </a:cubicBezTo>
                  <a:cubicBezTo>
                    <a:pt x="3086100" y="3351848"/>
                    <a:pt x="2820353" y="3086100"/>
                    <a:pt x="2486025" y="3086100"/>
                  </a:cubicBezTo>
                  <a:cubicBezTo>
                    <a:pt x="2211705" y="3086100"/>
                    <a:pt x="1988820" y="3266123"/>
                    <a:pt x="1911668" y="3514725"/>
                  </a:cubicBezTo>
                  <a:lnTo>
                    <a:pt x="1200150" y="3514725"/>
                  </a:lnTo>
                  <a:cubicBezTo>
                    <a:pt x="960120" y="3514725"/>
                    <a:pt x="771525" y="3326130"/>
                    <a:pt x="771525" y="3086100"/>
                  </a:cubicBezTo>
                  <a:lnTo>
                    <a:pt x="771525" y="2374583"/>
                  </a:lnTo>
                  <a:cubicBezTo>
                    <a:pt x="1020128" y="2297430"/>
                    <a:pt x="1200150" y="2074545"/>
                    <a:pt x="1200150" y="1800225"/>
                  </a:cubicBezTo>
                  <a:cubicBezTo>
                    <a:pt x="1200150" y="1525905"/>
                    <a:pt x="1020128" y="1303020"/>
                    <a:pt x="771525" y="1225868"/>
                  </a:cubicBezTo>
                  <a:lnTo>
                    <a:pt x="771525" y="857250"/>
                  </a:lnTo>
                  <a:cubicBezTo>
                    <a:pt x="771525" y="617220"/>
                    <a:pt x="960120" y="428625"/>
                    <a:pt x="1200150" y="428625"/>
                  </a:cubicBezTo>
                  <a:lnTo>
                    <a:pt x="1277303" y="428625"/>
                  </a:lnTo>
                  <a:cubicBezTo>
                    <a:pt x="1251585" y="480060"/>
                    <a:pt x="1243013" y="540068"/>
                    <a:pt x="1243013" y="600075"/>
                  </a:cubicBezTo>
                  <a:cubicBezTo>
                    <a:pt x="1243013" y="840105"/>
                    <a:pt x="1431608" y="1028700"/>
                    <a:pt x="1671638" y="1028700"/>
                  </a:cubicBezTo>
                  <a:lnTo>
                    <a:pt x="2614613" y="1028700"/>
                  </a:lnTo>
                  <a:cubicBezTo>
                    <a:pt x="2854643" y="1028700"/>
                    <a:pt x="3043238" y="840105"/>
                    <a:pt x="3043238" y="600075"/>
                  </a:cubicBezTo>
                  <a:cubicBezTo>
                    <a:pt x="3043238" y="540068"/>
                    <a:pt x="3026093" y="480060"/>
                    <a:pt x="3008948" y="428625"/>
                  </a:cubicBezTo>
                  <a:lnTo>
                    <a:pt x="3086100" y="428625"/>
                  </a:lnTo>
                  <a:cubicBezTo>
                    <a:pt x="3326130" y="428625"/>
                    <a:pt x="3514725" y="625793"/>
                    <a:pt x="3514725" y="857250"/>
                  </a:cubicBezTo>
                  <a:cubicBezTo>
                    <a:pt x="3514725" y="900113"/>
                    <a:pt x="3549015" y="942975"/>
                    <a:pt x="3600450" y="942975"/>
                  </a:cubicBezTo>
                  <a:cubicBezTo>
                    <a:pt x="3643313" y="942975"/>
                    <a:pt x="3686175" y="900113"/>
                    <a:pt x="3686175" y="857250"/>
                  </a:cubicBezTo>
                  <a:cubicBezTo>
                    <a:pt x="3686175" y="522923"/>
                    <a:pt x="3411855" y="257175"/>
                    <a:pt x="3086100" y="257175"/>
                  </a:cubicBezTo>
                  <a:lnTo>
                    <a:pt x="2871788" y="257175"/>
                  </a:lnTo>
                  <a:cubicBezTo>
                    <a:pt x="2803208" y="205740"/>
                    <a:pt x="2708910" y="171450"/>
                    <a:pt x="2614613" y="171450"/>
                  </a:cubicBezTo>
                  <a:lnTo>
                    <a:pt x="2486025" y="171450"/>
                  </a:lnTo>
                  <a:cubicBezTo>
                    <a:pt x="2408873" y="68580"/>
                    <a:pt x="2280285" y="0"/>
                    <a:pt x="2143125" y="0"/>
                  </a:cubicBezTo>
                  <a:cubicBezTo>
                    <a:pt x="2005965" y="0"/>
                    <a:pt x="1877378" y="68580"/>
                    <a:pt x="1800225" y="171450"/>
                  </a:cubicBezTo>
                  <a:lnTo>
                    <a:pt x="1671638" y="171450"/>
                  </a:lnTo>
                  <a:cubicBezTo>
                    <a:pt x="1577340" y="171450"/>
                    <a:pt x="1491615" y="205740"/>
                    <a:pt x="1414463" y="257175"/>
                  </a:cubicBezTo>
                  <a:lnTo>
                    <a:pt x="1200150" y="257175"/>
                  </a:lnTo>
                  <a:cubicBezTo>
                    <a:pt x="865823" y="257175"/>
                    <a:pt x="600075" y="522923"/>
                    <a:pt x="600075" y="857250"/>
                  </a:cubicBezTo>
                  <a:lnTo>
                    <a:pt x="600075" y="1200150"/>
                  </a:lnTo>
                  <a:cubicBezTo>
                    <a:pt x="265748" y="1200150"/>
                    <a:pt x="0" y="1465898"/>
                    <a:pt x="0" y="1800225"/>
                  </a:cubicBezTo>
                  <a:cubicBezTo>
                    <a:pt x="0" y="2134553"/>
                    <a:pt x="265748" y="2400300"/>
                    <a:pt x="600075" y="2400300"/>
                  </a:cubicBezTo>
                  <a:close/>
                  <a:moveTo>
                    <a:pt x="2486025" y="3257550"/>
                  </a:moveTo>
                  <a:cubicBezTo>
                    <a:pt x="2726055" y="3257550"/>
                    <a:pt x="2914650" y="3446145"/>
                    <a:pt x="2914650" y="3686175"/>
                  </a:cubicBezTo>
                  <a:cubicBezTo>
                    <a:pt x="2914650" y="3926205"/>
                    <a:pt x="2726055" y="4114800"/>
                    <a:pt x="2486025" y="4114800"/>
                  </a:cubicBezTo>
                  <a:cubicBezTo>
                    <a:pt x="2245995" y="4114800"/>
                    <a:pt x="2057400" y="3926205"/>
                    <a:pt x="2057400" y="3686175"/>
                  </a:cubicBezTo>
                  <a:cubicBezTo>
                    <a:pt x="2057400" y="3446145"/>
                    <a:pt x="2245995" y="3257550"/>
                    <a:pt x="2486025" y="3257550"/>
                  </a:cubicBezTo>
                  <a:close/>
                  <a:moveTo>
                    <a:pt x="1843088" y="342900"/>
                  </a:moveTo>
                  <a:cubicBezTo>
                    <a:pt x="1877378" y="342900"/>
                    <a:pt x="1903095" y="325755"/>
                    <a:pt x="1920240" y="300038"/>
                  </a:cubicBezTo>
                  <a:cubicBezTo>
                    <a:pt x="1963103" y="222885"/>
                    <a:pt x="2048828" y="171450"/>
                    <a:pt x="2143125" y="171450"/>
                  </a:cubicBezTo>
                  <a:cubicBezTo>
                    <a:pt x="2237423" y="171450"/>
                    <a:pt x="2323148" y="222885"/>
                    <a:pt x="2366010" y="300038"/>
                  </a:cubicBezTo>
                  <a:cubicBezTo>
                    <a:pt x="2383155" y="325755"/>
                    <a:pt x="2408873" y="342900"/>
                    <a:pt x="2443163" y="342900"/>
                  </a:cubicBezTo>
                  <a:lnTo>
                    <a:pt x="2614613" y="342900"/>
                  </a:lnTo>
                  <a:cubicBezTo>
                    <a:pt x="2760345" y="342900"/>
                    <a:pt x="2871788" y="454343"/>
                    <a:pt x="2871788" y="600075"/>
                  </a:cubicBezTo>
                  <a:cubicBezTo>
                    <a:pt x="2871788" y="745808"/>
                    <a:pt x="2760345" y="857250"/>
                    <a:pt x="2614613" y="857250"/>
                  </a:cubicBezTo>
                  <a:lnTo>
                    <a:pt x="1671638" y="857250"/>
                  </a:lnTo>
                  <a:cubicBezTo>
                    <a:pt x="1525905" y="857250"/>
                    <a:pt x="1414463" y="745808"/>
                    <a:pt x="1414463" y="600075"/>
                  </a:cubicBezTo>
                  <a:cubicBezTo>
                    <a:pt x="1414463" y="454343"/>
                    <a:pt x="1525905" y="342900"/>
                    <a:pt x="1671638" y="342900"/>
                  </a:cubicBezTo>
                  <a:close/>
                  <a:moveTo>
                    <a:pt x="600026" y="1371600"/>
                  </a:moveTo>
                  <a:cubicBezTo>
                    <a:pt x="840056" y="1371600"/>
                    <a:pt x="1028651" y="1560195"/>
                    <a:pt x="1028651" y="1800225"/>
                  </a:cubicBezTo>
                  <a:cubicBezTo>
                    <a:pt x="1028651" y="2040255"/>
                    <a:pt x="840056" y="2228850"/>
                    <a:pt x="600026" y="2228850"/>
                  </a:cubicBezTo>
                  <a:cubicBezTo>
                    <a:pt x="359996" y="2228850"/>
                    <a:pt x="171401" y="2040255"/>
                    <a:pt x="171401" y="1800225"/>
                  </a:cubicBezTo>
                  <a:cubicBezTo>
                    <a:pt x="171401" y="1560195"/>
                    <a:pt x="359996" y="1371600"/>
                    <a:pt x="600026" y="1371600"/>
                  </a:cubicBez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38EC502-640C-5C5F-5341-82B1C0E19A5D}"/>
                </a:ext>
              </a:extLst>
            </p:cNvPr>
            <p:cNvSpPr/>
            <p:nvPr/>
          </p:nvSpPr>
          <p:spPr>
            <a:xfrm>
              <a:off x="4339564" y="2230457"/>
              <a:ext cx="1200150" cy="1200150"/>
            </a:xfrm>
            <a:custGeom>
              <a:avLst/>
              <a:gdLst>
                <a:gd name="connsiteX0" fmla="*/ 0 w 1200150"/>
                <a:gd name="connsiteY0" fmla="*/ 600075 h 1200150"/>
                <a:gd name="connsiteX1" fmla="*/ 600075 w 1200150"/>
                <a:gd name="connsiteY1" fmla="*/ 1200150 h 1200150"/>
                <a:gd name="connsiteX2" fmla="*/ 1200150 w 1200150"/>
                <a:gd name="connsiteY2" fmla="*/ 600075 h 1200150"/>
                <a:gd name="connsiteX3" fmla="*/ 600075 w 1200150"/>
                <a:gd name="connsiteY3" fmla="*/ 0 h 1200150"/>
                <a:gd name="connsiteX4" fmla="*/ 0 w 1200150"/>
                <a:gd name="connsiteY4" fmla="*/ 600075 h 1200150"/>
                <a:gd name="connsiteX5" fmla="*/ 600075 w 1200150"/>
                <a:gd name="connsiteY5" fmla="*/ 171450 h 1200150"/>
                <a:gd name="connsiteX6" fmla="*/ 1028700 w 1200150"/>
                <a:gd name="connsiteY6" fmla="*/ 600075 h 1200150"/>
                <a:gd name="connsiteX7" fmla="*/ 600075 w 1200150"/>
                <a:gd name="connsiteY7" fmla="*/ 1028700 h 1200150"/>
                <a:gd name="connsiteX8" fmla="*/ 171450 w 1200150"/>
                <a:gd name="connsiteY8" fmla="*/ 600075 h 1200150"/>
                <a:gd name="connsiteX9" fmla="*/ 600075 w 1200150"/>
                <a:gd name="connsiteY9" fmla="*/ 171450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00150" h="1200150">
                  <a:moveTo>
                    <a:pt x="0" y="600075"/>
                  </a:moveTo>
                  <a:cubicBezTo>
                    <a:pt x="0" y="934403"/>
                    <a:pt x="265748" y="1200150"/>
                    <a:pt x="600075" y="1200150"/>
                  </a:cubicBezTo>
                  <a:cubicBezTo>
                    <a:pt x="934403" y="1200150"/>
                    <a:pt x="1200150" y="934403"/>
                    <a:pt x="1200150" y="600075"/>
                  </a:cubicBezTo>
                  <a:cubicBezTo>
                    <a:pt x="1200150" y="265748"/>
                    <a:pt x="934403" y="0"/>
                    <a:pt x="600075" y="0"/>
                  </a:cubicBezTo>
                  <a:cubicBezTo>
                    <a:pt x="265748" y="0"/>
                    <a:pt x="0" y="265748"/>
                    <a:pt x="0" y="600075"/>
                  </a:cubicBezTo>
                  <a:close/>
                  <a:moveTo>
                    <a:pt x="600075" y="171450"/>
                  </a:moveTo>
                  <a:cubicBezTo>
                    <a:pt x="840105" y="171450"/>
                    <a:pt x="1028700" y="360045"/>
                    <a:pt x="1028700" y="600075"/>
                  </a:cubicBezTo>
                  <a:cubicBezTo>
                    <a:pt x="1028700" y="840105"/>
                    <a:pt x="840105" y="1028700"/>
                    <a:pt x="600075" y="1028700"/>
                  </a:cubicBezTo>
                  <a:cubicBezTo>
                    <a:pt x="360045" y="1028700"/>
                    <a:pt x="171450" y="840105"/>
                    <a:pt x="171450" y="600075"/>
                  </a:cubicBezTo>
                  <a:cubicBezTo>
                    <a:pt x="171450" y="360045"/>
                    <a:pt x="360045" y="171450"/>
                    <a:pt x="600075" y="171450"/>
                  </a:cubicBez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1E5012F-E7F3-D86E-6410-43A7C58331BD}"/>
                </a:ext>
              </a:extLst>
            </p:cNvPr>
            <p:cNvSpPr/>
            <p:nvPr/>
          </p:nvSpPr>
          <p:spPr>
            <a:xfrm>
              <a:off x="4682464" y="1801832"/>
              <a:ext cx="600075" cy="171450"/>
            </a:xfrm>
            <a:custGeom>
              <a:avLst/>
              <a:gdLst>
                <a:gd name="connsiteX0" fmla="*/ 514350 w 600075"/>
                <a:gd name="connsiteY0" fmla="*/ 171450 h 171450"/>
                <a:gd name="connsiteX1" fmla="*/ 600075 w 600075"/>
                <a:gd name="connsiteY1" fmla="*/ 85725 h 171450"/>
                <a:gd name="connsiteX2" fmla="*/ 514350 w 600075"/>
                <a:gd name="connsiteY2" fmla="*/ 0 h 171450"/>
                <a:gd name="connsiteX3" fmla="*/ 85725 w 600075"/>
                <a:gd name="connsiteY3" fmla="*/ 0 h 171450"/>
                <a:gd name="connsiteX4" fmla="*/ 0 w 600075"/>
                <a:gd name="connsiteY4" fmla="*/ 85725 h 171450"/>
                <a:gd name="connsiteX5" fmla="*/ 85725 w 600075"/>
                <a:gd name="connsiteY5" fmla="*/ 17145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0075" h="171450">
                  <a:moveTo>
                    <a:pt x="514350" y="171450"/>
                  </a:moveTo>
                  <a:cubicBezTo>
                    <a:pt x="565785" y="171450"/>
                    <a:pt x="600075" y="137160"/>
                    <a:pt x="600075" y="85725"/>
                  </a:cubicBezTo>
                  <a:cubicBezTo>
                    <a:pt x="600075" y="34290"/>
                    <a:pt x="565785" y="0"/>
                    <a:pt x="514350" y="0"/>
                  </a:cubicBezTo>
                  <a:lnTo>
                    <a:pt x="85725" y="0"/>
                  </a:lnTo>
                  <a:cubicBezTo>
                    <a:pt x="34290" y="0"/>
                    <a:pt x="0" y="34290"/>
                    <a:pt x="0" y="85725"/>
                  </a:cubicBezTo>
                  <a:cubicBezTo>
                    <a:pt x="0" y="137160"/>
                    <a:pt x="34290" y="171450"/>
                    <a:pt x="85725" y="171450"/>
                  </a:cubicBez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F3DE02D-9527-A0AF-89D8-611AF45EBB03}"/>
                </a:ext>
              </a:extLst>
            </p:cNvPr>
            <p:cNvSpPr/>
            <p:nvPr/>
          </p:nvSpPr>
          <p:spPr>
            <a:xfrm>
              <a:off x="4682464" y="1458932"/>
              <a:ext cx="942975" cy="171450"/>
            </a:xfrm>
            <a:custGeom>
              <a:avLst/>
              <a:gdLst>
                <a:gd name="connsiteX0" fmla="*/ 942975 w 942975"/>
                <a:gd name="connsiteY0" fmla="*/ 85725 h 171450"/>
                <a:gd name="connsiteX1" fmla="*/ 857250 w 942975"/>
                <a:gd name="connsiteY1" fmla="*/ 0 h 171450"/>
                <a:gd name="connsiteX2" fmla="*/ 85725 w 942975"/>
                <a:gd name="connsiteY2" fmla="*/ 0 h 171450"/>
                <a:gd name="connsiteX3" fmla="*/ 0 w 942975"/>
                <a:gd name="connsiteY3" fmla="*/ 85725 h 171450"/>
                <a:gd name="connsiteX4" fmla="*/ 85725 w 942975"/>
                <a:gd name="connsiteY4" fmla="*/ 171450 h 171450"/>
                <a:gd name="connsiteX5" fmla="*/ 857250 w 942975"/>
                <a:gd name="connsiteY5" fmla="*/ 171450 h 171450"/>
                <a:gd name="connsiteX6" fmla="*/ 942975 w 942975"/>
                <a:gd name="connsiteY6" fmla="*/ 85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2975" h="171450">
                  <a:moveTo>
                    <a:pt x="942975" y="85725"/>
                  </a:moveTo>
                  <a:cubicBezTo>
                    <a:pt x="942975" y="34290"/>
                    <a:pt x="908685" y="0"/>
                    <a:pt x="857250" y="0"/>
                  </a:cubicBezTo>
                  <a:lnTo>
                    <a:pt x="85725" y="0"/>
                  </a:lnTo>
                  <a:cubicBezTo>
                    <a:pt x="34290" y="0"/>
                    <a:pt x="0" y="34290"/>
                    <a:pt x="0" y="85725"/>
                  </a:cubicBezTo>
                  <a:cubicBezTo>
                    <a:pt x="0" y="137160"/>
                    <a:pt x="34290" y="171450"/>
                    <a:pt x="85725" y="171450"/>
                  </a:cubicBezTo>
                  <a:lnTo>
                    <a:pt x="857250" y="171450"/>
                  </a:lnTo>
                  <a:cubicBezTo>
                    <a:pt x="908685" y="171450"/>
                    <a:pt x="942975" y="137160"/>
                    <a:pt x="942975" y="85725"/>
                  </a:cubicBez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59FBBFE-DFCA-F1F4-94E5-12A5C8CFDFDA}"/>
                </a:ext>
              </a:extLst>
            </p:cNvPr>
            <p:cNvSpPr/>
            <p:nvPr/>
          </p:nvSpPr>
          <p:spPr>
            <a:xfrm>
              <a:off x="5625439" y="2744807"/>
              <a:ext cx="600075" cy="171450"/>
            </a:xfrm>
            <a:custGeom>
              <a:avLst/>
              <a:gdLst>
                <a:gd name="connsiteX0" fmla="*/ 85725 w 600075"/>
                <a:gd name="connsiteY0" fmla="*/ 0 h 171450"/>
                <a:gd name="connsiteX1" fmla="*/ 0 w 600075"/>
                <a:gd name="connsiteY1" fmla="*/ 85725 h 171450"/>
                <a:gd name="connsiteX2" fmla="*/ 85725 w 600075"/>
                <a:gd name="connsiteY2" fmla="*/ 171450 h 171450"/>
                <a:gd name="connsiteX3" fmla="*/ 514350 w 600075"/>
                <a:gd name="connsiteY3" fmla="*/ 171450 h 171450"/>
                <a:gd name="connsiteX4" fmla="*/ 600075 w 600075"/>
                <a:gd name="connsiteY4" fmla="*/ 85725 h 171450"/>
                <a:gd name="connsiteX5" fmla="*/ 514350 w 600075"/>
                <a:gd name="connsiteY5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0075" h="171450">
                  <a:moveTo>
                    <a:pt x="85725" y="0"/>
                  </a:moveTo>
                  <a:cubicBezTo>
                    <a:pt x="34290" y="0"/>
                    <a:pt x="0" y="34290"/>
                    <a:pt x="0" y="85725"/>
                  </a:cubicBezTo>
                  <a:cubicBezTo>
                    <a:pt x="0" y="137160"/>
                    <a:pt x="34290" y="171450"/>
                    <a:pt x="85725" y="171450"/>
                  </a:cubicBezTo>
                  <a:lnTo>
                    <a:pt x="514350" y="171450"/>
                  </a:lnTo>
                  <a:cubicBezTo>
                    <a:pt x="565785" y="171450"/>
                    <a:pt x="600075" y="137160"/>
                    <a:pt x="600075" y="85725"/>
                  </a:cubicBezTo>
                  <a:cubicBezTo>
                    <a:pt x="600075" y="34290"/>
                    <a:pt x="565785" y="0"/>
                    <a:pt x="514350" y="0"/>
                  </a:cubicBez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A6A18D41-2D3B-9F1D-A2C9-5FCFEB698C20}"/>
                </a:ext>
              </a:extLst>
            </p:cNvPr>
            <p:cNvSpPr/>
            <p:nvPr/>
          </p:nvSpPr>
          <p:spPr>
            <a:xfrm>
              <a:off x="5625439" y="2401907"/>
              <a:ext cx="942975" cy="171450"/>
            </a:xfrm>
            <a:custGeom>
              <a:avLst/>
              <a:gdLst>
                <a:gd name="connsiteX0" fmla="*/ 942975 w 942975"/>
                <a:gd name="connsiteY0" fmla="*/ 85725 h 171450"/>
                <a:gd name="connsiteX1" fmla="*/ 857250 w 942975"/>
                <a:gd name="connsiteY1" fmla="*/ 0 h 171450"/>
                <a:gd name="connsiteX2" fmla="*/ 85725 w 942975"/>
                <a:gd name="connsiteY2" fmla="*/ 0 h 171450"/>
                <a:gd name="connsiteX3" fmla="*/ 0 w 942975"/>
                <a:gd name="connsiteY3" fmla="*/ 85725 h 171450"/>
                <a:gd name="connsiteX4" fmla="*/ 85725 w 942975"/>
                <a:gd name="connsiteY4" fmla="*/ 171450 h 171450"/>
                <a:gd name="connsiteX5" fmla="*/ 857250 w 942975"/>
                <a:gd name="connsiteY5" fmla="*/ 171450 h 171450"/>
                <a:gd name="connsiteX6" fmla="*/ 942975 w 942975"/>
                <a:gd name="connsiteY6" fmla="*/ 85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2975" h="171450">
                  <a:moveTo>
                    <a:pt x="942975" y="85725"/>
                  </a:moveTo>
                  <a:cubicBezTo>
                    <a:pt x="942975" y="34290"/>
                    <a:pt x="908685" y="0"/>
                    <a:pt x="857250" y="0"/>
                  </a:cubicBezTo>
                  <a:lnTo>
                    <a:pt x="85725" y="0"/>
                  </a:lnTo>
                  <a:cubicBezTo>
                    <a:pt x="34290" y="0"/>
                    <a:pt x="0" y="34290"/>
                    <a:pt x="0" y="85725"/>
                  </a:cubicBezTo>
                  <a:cubicBezTo>
                    <a:pt x="0" y="137160"/>
                    <a:pt x="34290" y="171450"/>
                    <a:pt x="85725" y="171450"/>
                  </a:cubicBezTo>
                  <a:lnTo>
                    <a:pt x="857250" y="171450"/>
                  </a:lnTo>
                  <a:cubicBezTo>
                    <a:pt x="908685" y="171450"/>
                    <a:pt x="942975" y="137160"/>
                    <a:pt x="942975" y="85725"/>
                  </a:cubicBez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517B217-DCB9-2DD4-D751-EDD731BDCA39}"/>
                </a:ext>
              </a:extLst>
            </p:cNvPr>
            <p:cNvSpPr/>
            <p:nvPr/>
          </p:nvSpPr>
          <p:spPr>
            <a:xfrm>
              <a:off x="6568414" y="3687782"/>
              <a:ext cx="600075" cy="171450"/>
            </a:xfrm>
            <a:custGeom>
              <a:avLst/>
              <a:gdLst>
                <a:gd name="connsiteX0" fmla="*/ 514350 w 600075"/>
                <a:gd name="connsiteY0" fmla="*/ 171450 h 171450"/>
                <a:gd name="connsiteX1" fmla="*/ 600075 w 600075"/>
                <a:gd name="connsiteY1" fmla="*/ 85725 h 171450"/>
                <a:gd name="connsiteX2" fmla="*/ 514350 w 600075"/>
                <a:gd name="connsiteY2" fmla="*/ 0 h 171450"/>
                <a:gd name="connsiteX3" fmla="*/ 85725 w 600075"/>
                <a:gd name="connsiteY3" fmla="*/ 0 h 171450"/>
                <a:gd name="connsiteX4" fmla="*/ 0 w 600075"/>
                <a:gd name="connsiteY4" fmla="*/ 85725 h 171450"/>
                <a:gd name="connsiteX5" fmla="*/ 85725 w 600075"/>
                <a:gd name="connsiteY5" fmla="*/ 17145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0075" h="171450">
                  <a:moveTo>
                    <a:pt x="514350" y="171450"/>
                  </a:moveTo>
                  <a:cubicBezTo>
                    <a:pt x="565785" y="171450"/>
                    <a:pt x="600075" y="137160"/>
                    <a:pt x="600075" y="85725"/>
                  </a:cubicBezTo>
                  <a:cubicBezTo>
                    <a:pt x="600075" y="34290"/>
                    <a:pt x="565785" y="0"/>
                    <a:pt x="514350" y="0"/>
                  </a:cubicBezTo>
                  <a:lnTo>
                    <a:pt x="85725" y="0"/>
                  </a:lnTo>
                  <a:cubicBezTo>
                    <a:pt x="34290" y="0"/>
                    <a:pt x="0" y="34290"/>
                    <a:pt x="0" y="85725"/>
                  </a:cubicBezTo>
                  <a:cubicBezTo>
                    <a:pt x="0" y="137160"/>
                    <a:pt x="34290" y="171450"/>
                    <a:pt x="85725" y="171450"/>
                  </a:cubicBez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3DFFF865-E4B7-AF9B-CBF3-274253082542}"/>
                </a:ext>
              </a:extLst>
            </p:cNvPr>
            <p:cNvSpPr/>
            <p:nvPr/>
          </p:nvSpPr>
          <p:spPr>
            <a:xfrm>
              <a:off x="6568414" y="3344882"/>
              <a:ext cx="942975" cy="171450"/>
            </a:xfrm>
            <a:custGeom>
              <a:avLst/>
              <a:gdLst>
                <a:gd name="connsiteX0" fmla="*/ 0 w 942975"/>
                <a:gd name="connsiteY0" fmla="*/ 85725 h 171450"/>
                <a:gd name="connsiteX1" fmla="*/ 85725 w 942975"/>
                <a:gd name="connsiteY1" fmla="*/ 171450 h 171450"/>
                <a:gd name="connsiteX2" fmla="*/ 857250 w 942975"/>
                <a:gd name="connsiteY2" fmla="*/ 171450 h 171450"/>
                <a:gd name="connsiteX3" fmla="*/ 942975 w 942975"/>
                <a:gd name="connsiteY3" fmla="*/ 85725 h 171450"/>
                <a:gd name="connsiteX4" fmla="*/ 857250 w 942975"/>
                <a:gd name="connsiteY4" fmla="*/ 0 h 171450"/>
                <a:gd name="connsiteX5" fmla="*/ 85725 w 942975"/>
                <a:gd name="connsiteY5" fmla="*/ 0 h 171450"/>
                <a:gd name="connsiteX6" fmla="*/ 0 w 942975"/>
                <a:gd name="connsiteY6" fmla="*/ 85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42975" h="171450">
                  <a:moveTo>
                    <a:pt x="0" y="85725"/>
                  </a:moveTo>
                  <a:cubicBezTo>
                    <a:pt x="0" y="137160"/>
                    <a:pt x="34290" y="171450"/>
                    <a:pt x="85725" y="171450"/>
                  </a:cubicBezTo>
                  <a:lnTo>
                    <a:pt x="857250" y="171450"/>
                  </a:lnTo>
                  <a:cubicBezTo>
                    <a:pt x="908685" y="171450"/>
                    <a:pt x="942975" y="137160"/>
                    <a:pt x="942975" y="85725"/>
                  </a:cubicBezTo>
                  <a:cubicBezTo>
                    <a:pt x="942975" y="34290"/>
                    <a:pt x="908685" y="0"/>
                    <a:pt x="857250" y="0"/>
                  </a:cubicBezTo>
                  <a:lnTo>
                    <a:pt x="85725" y="0"/>
                  </a:lnTo>
                  <a:cubicBezTo>
                    <a:pt x="34290" y="0"/>
                    <a:pt x="0" y="34290"/>
                    <a:pt x="0" y="85725"/>
                  </a:cubicBez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24E5A4A-FD86-516D-E3A3-94E4FC12077F}"/>
                </a:ext>
              </a:extLst>
            </p:cNvPr>
            <p:cNvSpPr/>
            <p:nvPr/>
          </p:nvSpPr>
          <p:spPr>
            <a:xfrm>
              <a:off x="3653764" y="1630382"/>
              <a:ext cx="685800" cy="514350"/>
            </a:xfrm>
            <a:custGeom>
              <a:avLst/>
              <a:gdLst>
                <a:gd name="connsiteX0" fmla="*/ 257175 w 685800"/>
                <a:gd name="connsiteY0" fmla="*/ 514350 h 514350"/>
                <a:gd name="connsiteX1" fmla="*/ 317183 w 685800"/>
                <a:gd name="connsiteY1" fmla="*/ 488633 h 514350"/>
                <a:gd name="connsiteX2" fmla="*/ 660083 w 685800"/>
                <a:gd name="connsiteY2" fmla="*/ 145733 h 514350"/>
                <a:gd name="connsiteX3" fmla="*/ 660083 w 685800"/>
                <a:gd name="connsiteY3" fmla="*/ 25718 h 514350"/>
                <a:gd name="connsiteX4" fmla="*/ 540068 w 685800"/>
                <a:gd name="connsiteY4" fmla="*/ 25718 h 514350"/>
                <a:gd name="connsiteX5" fmla="*/ 257175 w 685800"/>
                <a:gd name="connsiteY5" fmla="*/ 308610 h 514350"/>
                <a:gd name="connsiteX6" fmla="*/ 145733 w 685800"/>
                <a:gd name="connsiteY6" fmla="*/ 197168 h 514350"/>
                <a:gd name="connsiteX7" fmla="*/ 25718 w 685800"/>
                <a:gd name="connsiteY7" fmla="*/ 197168 h 514350"/>
                <a:gd name="connsiteX8" fmla="*/ 25718 w 685800"/>
                <a:gd name="connsiteY8" fmla="*/ 317183 h 514350"/>
                <a:gd name="connsiteX9" fmla="*/ 197168 w 685800"/>
                <a:gd name="connsiteY9" fmla="*/ 488633 h 514350"/>
                <a:gd name="connsiteX10" fmla="*/ 257175 w 685800"/>
                <a:gd name="connsiteY10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5800" h="514350">
                  <a:moveTo>
                    <a:pt x="257175" y="514350"/>
                  </a:moveTo>
                  <a:cubicBezTo>
                    <a:pt x="282893" y="514350"/>
                    <a:pt x="300038" y="505778"/>
                    <a:pt x="317183" y="488633"/>
                  </a:cubicBezTo>
                  <a:lnTo>
                    <a:pt x="660083" y="145733"/>
                  </a:lnTo>
                  <a:cubicBezTo>
                    <a:pt x="694373" y="111443"/>
                    <a:pt x="694373" y="60008"/>
                    <a:pt x="660083" y="25718"/>
                  </a:cubicBezTo>
                  <a:cubicBezTo>
                    <a:pt x="625793" y="-8573"/>
                    <a:pt x="574358" y="-8573"/>
                    <a:pt x="540068" y="25718"/>
                  </a:cubicBezTo>
                  <a:lnTo>
                    <a:pt x="257175" y="308610"/>
                  </a:lnTo>
                  <a:lnTo>
                    <a:pt x="145733" y="197168"/>
                  </a:lnTo>
                  <a:cubicBezTo>
                    <a:pt x="111443" y="162878"/>
                    <a:pt x="60008" y="162878"/>
                    <a:pt x="25718" y="197168"/>
                  </a:cubicBezTo>
                  <a:cubicBezTo>
                    <a:pt x="-8573" y="231458"/>
                    <a:pt x="-8573" y="282893"/>
                    <a:pt x="25718" y="317183"/>
                  </a:cubicBezTo>
                  <a:lnTo>
                    <a:pt x="197168" y="488633"/>
                  </a:lnTo>
                  <a:cubicBezTo>
                    <a:pt x="214313" y="505778"/>
                    <a:pt x="231458" y="514350"/>
                    <a:pt x="257175" y="514350"/>
                  </a:cubicBez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4B3FB58-9525-8228-086D-63150BBCCB2F}"/>
                </a:ext>
              </a:extLst>
            </p:cNvPr>
            <p:cNvSpPr/>
            <p:nvPr/>
          </p:nvSpPr>
          <p:spPr>
            <a:xfrm>
              <a:off x="4596788" y="2573406"/>
              <a:ext cx="685800" cy="514350"/>
            </a:xfrm>
            <a:custGeom>
              <a:avLst/>
              <a:gdLst>
                <a:gd name="connsiteX0" fmla="*/ 25718 w 685800"/>
                <a:gd name="connsiteY0" fmla="*/ 317183 h 514350"/>
                <a:gd name="connsiteX1" fmla="*/ 197168 w 685800"/>
                <a:gd name="connsiteY1" fmla="*/ 488633 h 514350"/>
                <a:gd name="connsiteX2" fmla="*/ 257175 w 685800"/>
                <a:gd name="connsiteY2" fmla="*/ 514350 h 514350"/>
                <a:gd name="connsiteX3" fmla="*/ 317183 w 685800"/>
                <a:gd name="connsiteY3" fmla="*/ 488633 h 514350"/>
                <a:gd name="connsiteX4" fmla="*/ 660083 w 685800"/>
                <a:gd name="connsiteY4" fmla="*/ 145733 h 514350"/>
                <a:gd name="connsiteX5" fmla="*/ 660083 w 685800"/>
                <a:gd name="connsiteY5" fmla="*/ 25718 h 514350"/>
                <a:gd name="connsiteX6" fmla="*/ 540068 w 685800"/>
                <a:gd name="connsiteY6" fmla="*/ 25718 h 514350"/>
                <a:gd name="connsiteX7" fmla="*/ 257175 w 685800"/>
                <a:gd name="connsiteY7" fmla="*/ 308610 h 514350"/>
                <a:gd name="connsiteX8" fmla="*/ 145733 w 685800"/>
                <a:gd name="connsiteY8" fmla="*/ 197168 h 514350"/>
                <a:gd name="connsiteX9" fmla="*/ 25718 w 685800"/>
                <a:gd name="connsiteY9" fmla="*/ 197168 h 514350"/>
                <a:gd name="connsiteX10" fmla="*/ 25718 w 685800"/>
                <a:gd name="connsiteY10" fmla="*/ 317183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5800" h="514350">
                  <a:moveTo>
                    <a:pt x="25718" y="317183"/>
                  </a:moveTo>
                  <a:lnTo>
                    <a:pt x="197168" y="488633"/>
                  </a:lnTo>
                  <a:cubicBezTo>
                    <a:pt x="214313" y="505778"/>
                    <a:pt x="240030" y="514350"/>
                    <a:pt x="257175" y="514350"/>
                  </a:cubicBezTo>
                  <a:cubicBezTo>
                    <a:pt x="274320" y="514350"/>
                    <a:pt x="300038" y="505778"/>
                    <a:pt x="317183" y="488633"/>
                  </a:cubicBezTo>
                  <a:lnTo>
                    <a:pt x="660083" y="145733"/>
                  </a:lnTo>
                  <a:cubicBezTo>
                    <a:pt x="694373" y="111443"/>
                    <a:pt x="694373" y="60008"/>
                    <a:pt x="660083" y="25718"/>
                  </a:cubicBezTo>
                  <a:cubicBezTo>
                    <a:pt x="625793" y="-8573"/>
                    <a:pt x="574358" y="-8573"/>
                    <a:pt x="540068" y="25718"/>
                  </a:cubicBezTo>
                  <a:lnTo>
                    <a:pt x="257175" y="308610"/>
                  </a:lnTo>
                  <a:lnTo>
                    <a:pt x="145733" y="197168"/>
                  </a:lnTo>
                  <a:cubicBezTo>
                    <a:pt x="111443" y="162878"/>
                    <a:pt x="60008" y="162878"/>
                    <a:pt x="25718" y="197168"/>
                  </a:cubicBezTo>
                  <a:cubicBezTo>
                    <a:pt x="-8573" y="231458"/>
                    <a:pt x="-8573" y="282893"/>
                    <a:pt x="25718" y="317183"/>
                  </a:cubicBez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94A69A0-1C98-40DC-E0FD-5EE5E4BAAC4B}"/>
                </a:ext>
              </a:extLst>
            </p:cNvPr>
            <p:cNvSpPr/>
            <p:nvPr/>
          </p:nvSpPr>
          <p:spPr>
            <a:xfrm>
              <a:off x="5539664" y="3516282"/>
              <a:ext cx="685800" cy="514350"/>
            </a:xfrm>
            <a:custGeom>
              <a:avLst/>
              <a:gdLst>
                <a:gd name="connsiteX0" fmla="*/ 25718 w 685800"/>
                <a:gd name="connsiteY0" fmla="*/ 317183 h 514350"/>
                <a:gd name="connsiteX1" fmla="*/ 197168 w 685800"/>
                <a:gd name="connsiteY1" fmla="*/ 488633 h 514350"/>
                <a:gd name="connsiteX2" fmla="*/ 257175 w 685800"/>
                <a:gd name="connsiteY2" fmla="*/ 514350 h 514350"/>
                <a:gd name="connsiteX3" fmla="*/ 317183 w 685800"/>
                <a:gd name="connsiteY3" fmla="*/ 488633 h 514350"/>
                <a:gd name="connsiteX4" fmla="*/ 660083 w 685800"/>
                <a:gd name="connsiteY4" fmla="*/ 145733 h 514350"/>
                <a:gd name="connsiteX5" fmla="*/ 660083 w 685800"/>
                <a:gd name="connsiteY5" fmla="*/ 25718 h 514350"/>
                <a:gd name="connsiteX6" fmla="*/ 540068 w 685800"/>
                <a:gd name="connsiteY6" fmla="*/ 25718 h 514350"/>
                <a:gd name="connsiteX7" fmla="*/ 257175 w 685800"/>
                <a:gd name="connsiteY7" fmla="*/ 308610 h 514350"/>
                <a:gd name="connsiteX8" fmla="*/ 145733 w 685800"/>
                <a:gd name="connsiteY8" fmla="*/ 197168 h 514350"/>
                <a:gd name="connsiteX9" fmla="*/ 25718 w 685800"/>
                <a:gd name="connsiteY9" fmla="*/ 197168 h 514350"/>
                <a:gd name="connsiteX10" fmla="*/ 25718 w 685800"/>
                <a:gd name="connsiteY10" fmla="*/ 317183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5800" h="514350">
                  <a:moveTo>
                    <a:pt x="25718" y="317183"/>
                  </a:moveTo>
                  <a:lnTo>
                    <a:pt x="197168" y="488633"/>
                  </a:lnTo>
                  <a:cubicBezTo>
                    <a:pt x="214313" y="505778"/>
                    <a:pt x="240030" y="514350"/>
                    <a:pt x="257175" y="514350"/>
                  </a:cubicBezTo>
                  <a:cubicBezTo>
                    <a:pt x="274320" y="514350"/>
                    <a:pt x="300038" y="505778"/>
                    <a:pt x="317183" y="488633"/>
                  </a:cubicBezTo>
                  <a:lnTo>
                    <a:pt x="660083" y="145733"/>
                  </a:lnTo>
                  <a:cubicBezTo>
                    <a:pt x="694373" y="111443"/>
                    <a:pt x="694373" y="60008"/>
                    <a:pt x="660083" y="25718"/>
                  </a:cubicBezTo>
                  <a:cubicBezTo>
                    <a:pt x="625793" y="-8573"/>
                    <a:pt x="574358" y="-8573"/>
                    <a:pt x="540068" y="25718"/>
                  </a:cubicBezTo>
                  <a:lnTo>
                    <a:pt x="257175" y="308610"/>
                  </a:lnTo>
                  <a:lnTo>
                    <a:pt x="145733" y="197168"/>
                  </a:lnTo>
                  <a:cubicBezTo>
                    <a:pt x="111443" y="162878"/>
                    <a:pt x="60008" y="162878"/>
                    <a:pt x="25718" y="197168"/>
                  </a:cubicBezTo>
                  <a:cubicBezTo>
                    <a:pt x="-8573" y="231458"/>
                    <a:pt x="-8573" y="282893"/>
                    <a:pt x="25718" y="317183"/>
                  </a:cubicBez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312154A-D857-9A8E-C893-35ECB358A241}"/>
              </a:ext>
            </a:extLst>
          </p:cNvPr>
          <p:cNvGrpSpPr>
            <a:grpSpLocks noChangeAspect="1"/>
          </p:cNvGrpSpPr>
          <p:nvPr/>
        </p:nvGrpSpPr>
        <p:grpSpPr>
          <a:xfrm>
            <a:off x="3283915" y="4030432"/>
            <a:ext cx="456516" cy="490278"/>
            <a:chOff x="671513" y="1525588"/>
            <a:chExt cx="493713" cy="530225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B13C9BAE-D939-A6DC-F72C-EBA366F9D9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513" y="1670050"/>
              <a:ext cx="157163" cy="120650"/>
            </a:xfrm>
            <a:custGeom>
              <a:avLst/>
              <a:gdLst>
                <a:gd name="T0" fmla="*/ 52 w 52"/>
                <a:gd name="T1" fmla="*/ 40 h 40"/>
                <a:gd name="T2" fmla="*/ 0 w 52"/>
                <a:gd name="T3" fmla="*/ 40 h 40"/>
                <a:gd name="T4" fmla="*/ 0 w 52"/>
                <a:gd name="T5" fmla="*/ 4 h 40"/>
                <a:gd name="T6" fmla="*/ 4 w 52"/>
                <a:gd name="T7" fmla="*/ 0 h 40"/>
                <a:gd name="T8" fmla="*/ 52 w 52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40">
                  <a:moveTo>
                    <a:pt x="52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73EDB9F5-BA42-E6B8-A63C-1EE7627110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513" y="1790700"/>
              <a:ext cx="157163" cy="120650"/>
            </a:xfrm>
            <a:custGeom>
              <a:avLst/>
              <a:gdLst>
                <a:gd name="T0" fmla="*/ 99 w 99"/>
                <a:gd name="T1" fmla="*/ 76 h 76"/>
                <a:gd name="T2" fmla="*/ 0 w 99"/>
                <a:gd name="T3" fmla="*/ 76 h 76"/>
                <a:gd name="T4" fmla="*/ 0 w 99"/>
                <a:gd name="T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" h="76">
                  <a:moveTo>
                    <a:pt x="99" y="76"/>
                  </a:moveTo>
                  <a:lnTo>
                    <a:pt x="0" y="76"/>
                  </a:lnTo>
                  <a:lnTo>
                    <a:pt x="0" y="0"/>
                  </a:lnTo>
                </a:path>
              </a:pathLst>
            </a:cu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51" name="Freeform 7">
              <a:extLst>
                <a:ext uri="{FF2B5EF4-FFF2-40B4-BE49-F238E27FC236}">
                  <a16:creationId xmlns:a16="http://schemas.microsoft.com/office/drawing/2014/main" id="{5F724B29-0FA9-4D60-FF9B-935602CCB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513" y="1911350"/>
              <a:ext cx="312738" cy="120650"/>
            </a:xfrm>
            <a:custGeom>
              <a:avLst/>
              <a:gdLst>
                <a:gd name="T0" fmla="*/ 104 w 104"/>
                <a:gd name="T1" fmla="*/ 8 h 40"/>
                <a:gd name="T2" fmla="*/ 104 w 104"/>
                <a:gd name="T3" fmla="*/ 36 h 40"/>
                <a:gd name="T4" fmla="*/ 100 w 104"/>
                <a:gd name="T5" fmla="*/ 40 h 40"/>
                <a:gd name="T6" fmla="*/ 4 w 104"/>
                <a:gd name="T7" fmla="*/ 40 h 40"/>
                <a:gd name="T8" fmla="*/ 0 w 104"/>
                <a:gd name="T9" fmla="*/ 36 h 40"/>
                <a:gd name="T10" fmla="*/ 0 w 104"/>
                <a:gd name="T1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40">
                  <a:moveTo>
                    <a:pt x="104" y="8"/>
                  </a:moveTo>
                  <a:cubicBezTo>
                    <a:pt x="104" y="36"/>
                    <a:pt x="104" y="36"/>
                    <a:pt x="104" y="36"/>
                  </a:cubicBezTo>
                  <a:cubicBezTo>
                    <a:pt x="104" y="38"/>
                    <a:pt x="102" y="40"/>
                    <a:pt x="100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2" y="40"/>
                    <a:pt x="0" y="38"/>
                    <a:pt x="0" y="36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52" name="Line 8">
              <a:extLst>
                <a:ext uri="{FF2B5EF4-FFF2-40B4-BE49-F238E27FC236}">
                  <a16:creationId xmlns:a16="http://schemas.microsoft.com/office/drawing/2014/main" id="{DDC90797-9344-CC4F-89F4-CA4537DF9B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8026" y="1743075"/>
              <a:ext cx="23813" cy="0"/>
            </a:xfrm>
            <a:prstGeom prst="line">
              <a:avLst/>
            </a:pr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53" name="Line 9">
              <a:extLst>
                <a:ext uri="{FF2B5EF4-FFF2-40B4-BE49-F238E27FC236}">
                  <a16:creationId xmlns:a16="http://schemas.microsoft.com/office/drawing/2014/main" id="{5FF9944F-E483-6C6C-7CC8-1DE3FF9B0A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8026" y="1862138"/>
              <a:ext cx="23813" cy="0"/>
            </a:xfrm>
            <a:prstGeom prst="line">
              <a:avLst/>
            </a:pr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54" name="Line 10">
              <a:extLst>
                <a:ext uri="{FF2B5EF4-FFF2-40B4-BE49-F238E27FC236}">
                  <a16:creationId xmlns:a16="http://schemas.microsoft.com/office/drawing/2014/main" id="{E3BD1D37-981D-BCCF-9F70-5FC35DC9C7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8026" y="1982788"/>
              <a:ext cx="23813" cy="0"/>
            </a:xfrm>
            <a:prstGeom prst="line">
              <a:avLst/>
            </a:pr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C29FFEB6-0FAF-2A21-754B-2A7C1D5F757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488" y="1549400"/>
              <a:ext cx="312738" cy="120650"/>
            </a:xfrm>
            <a:custGeom>
              <a:avLst/>
              <a:gdLst>
                <a:gd name="T0" fmla="*/ 104 w 104"/>
                <a:gd name="T1" fmla="*/ 40 h 40"/>
                <a:gd name="T2" fmla="*/ 0 w 104"/>
                <a:gd name="T3" fmla="*/ 40 h 40"/>
                <a:gd name="T4" fmla="*/ 0 w 104"/>
                <a:gd name="T5" fmla="*/ 4 h 40"/>
                <a:gd name="T6" fmla="*/ 4 w 104"/>
                <a:gd name="T7" fmla="*/ 0 h 40"/>
                <a:gd name="T8" fmla="*/ 100 w 104"/>
                <a:gd name="T9" fmla="*/ 0 h 40"/>
                <a:gd name="T10" fmla="*/ 104 w 104"/>
                <a:gd name="T11" fmla="*/ 4 h 40"/>
                <a:gd name="T12" fmla="*/ 104 w 104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40">
                  <a:moveTo>
                    <a:pt x="104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4" y="2"/>
                    <a:pt x="104" y="4"/>
                  </a:cubicBezTo>
                  <a:lnTo>
                    <a:pt x="104" y="40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56" name="Freeform 12">
              <a:extLst>
                <a:ext uri="{FF2B5EF4-FFF2-40B4-BE49-F238E27FC236}">
                  <a16:creationId xmlns:a16="http://schemas.microsoft.com/office/drawing/2014/main" id="{112EDAB9-B381-19F4-C076-678843B38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488" y="1670050"/>
              <a:ext cx="312738" cy="120650"/>
            </a:xfrm>
            <a:custGeom>
              <a:avLst/>
              <a:gdLst>
                <a:gd name="T0" fmla="*/ 197 w 197"/>
                <a:gd name="T1" fmla="*/ 0 h 76"/>
                <a:gd name="T2" fmla="*/ 197 w 197"/>
                <a:gd name="T3" fmla="*/ 76 h 76"/>
                <a:gd name="T4" fmla="*/ 0 w 197"/>
                <a:gd name="T5" fmla="*/ 76 h 76"/>
                <a:gd name="T6" fmla="*/ 0 w 197"/>
                <a:gd name="T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7" h="76">
                  <a:moveTo>
                    <a:pt x="197" y="0"/>
                  </a:moveTo>
                  <a:lnTo>
                    <a:pt x="197" y="76"/>
                  </a:lnTo>
                  <a:lnTo>
                    <a:pt x="0" y="76"/>
                  </a:lnTo>
                  <a:lnTo>
                    <a:pt x="0" y="0"/>
                  </a:lnTo>
                </a:path>
              </a:pathLst>
            </a:cu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57" name="Freeform 13">
              <a:extLst>
                <a:ext uri="{FF2B5EF4-FFF2-40B4-BE49-F238E27FC236}">
                  <a16:creationId xmlns:a16="http://schemas.microsoft.com/office/drawing/2014/main" id="{B6C743D1-B94E-C207-3CD6-58383319D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488" y="1790700"/>
              <a:ext cx="312738" cy="120650"/>
            </a:xfrm>
            <a:custGeom>
              <a:avLst/>
              <a:gdLst>
                <a:gd name="T0" fmla="*/ 104 w 104"/>
                <a:gd name="T1" fmla="*/ 0 h 40"/>
                <a:gd name="T2" fmla="*/ 104 w 104"/>
                <a:gd name="T3" fmla="*/ 36 h 40"/>
                <a:gd name="T4" fmla="*/ 100 w 104"/>
                <a:gd name="T5" fmla="*/ 40 h 40"/>
                <a:gd name="T6" fmla="*/ 4 w 104"/>
                <a:gd name="T7" fmla="*/ 40 h 40"/>
                <a:gd name="T8" fmla="*/ 0 w 104"/>
                <a:gd name="T9" fmla="*/ 36 h 40"/>
                <a:gd name="T10" fmla="*/ 0 w 104"/>
                <a:gd name="T1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40">
                  <a:moveTo>
                    <a:pt x="104" y="0"/>
                  </a:moveTo>
                  <a:cubicBezTo>
                    <a:pt x="104" y="36"/>
                    <a:pt x="104" y="36"/>
                    <a:pt x="104" y="36"/>
                  </a:cubicBezTo>
                  <a:cubicBezTo>
                    <a:pt x="104" y="38"/>
                    <a:pt x="102" y="40"/>
                    <a:pt x="100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2" y="40"/>
                    <a:pt x="0" y="38"/>
                    <a:pt x="0" y="36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58" name="Line 14">
              <a:extLst>
                <a:ext uri="{FF2B5EF4-FFF2-40B4-BE49-F238E27FC236}">
                  <a16:creationId xmlns:a16="http://schemas.microsoft.com/office/drawing/2014/main" id="{A7A5F2E6-39B0-F59B-60A6-686D12EA15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9001" y="1622425"/>
              <a:ext cx="23813" cy="0"/>
            </a:xfrm>
            <a:prstGeom prst="line">
              <a:avLst/>
            </a:pr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59" name="Line 15">
              <a:extLst>
                <a:ext uri="{FF2B5EF4-FFF2-40B4-BE49-F238E27FC236}">
                  <a16:creationId xmlns:a16="http://schemas.microsoft.com/office/drawing/2014/main" id="{21E473FE-450E-5128-77F6-2793B3EB95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9001" y="1743075"/>
              <a:ext cx="23813" cy="0"/>
            </a:xfrm>
            <a:prstGeom prst="line">
              <a:avLst/>
            </a:pr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60" name="Line 16">
              <a:extLst>
                <a:ext uri="{FF2B5EF4-FFF2-40B4-BE49-F238E27FC236}">
                  <a16:creationId xmlns:a16="http://schemas.microsoft.com/office/drawing/2014/main" id="{6A1536E7-B881-E4BA-8473-03439DAC59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9001" y="1862138"/>
              <a:ext cx="23813" cy="0"/>
            </a:xfrm>
            <a:prstGeom prst="line">
              <a:avLst/>
            </a:pr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61" name="Freeform 17">
              <a:extLst>
                <a:ext uri="{FF2B5EF4-FFF2-40B4-BE49-F238E27FC236}">
                  <a16:creationId xmlns:a16="http://schemas.microsoft.com/office/drawing/2014/main" id="{C9D7E15E-CD09-9BFD-ADDA-8AF354E06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838" y="1525588"/>
              <a:ext cx="73025" cy="96838"/>
            </a:xfrm>
            <a:custGeom>
              <a:avLst/>
              <a:gdLst>
                <a:gd name="T0" fmla="*/ 0 w 24"/>
                <a:gd name="T1" fmla="*/ 32 h 32"/>
                <a:gd name="T2" fmla="*/ 0 w 24"/>
                <a:gd name="T3" fmla="*/ 16 h 32"/>
                <a:gd name="T4" fmla="*/ 16 w 24"/>
                <a:gd name="T5" fmla="*/ 0 h 32"/>
                <a:gd name="T6" fmla="*/ 24 w 24"/>
                <a:gd name="T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32">
                  <a:moveTo>
                    <a:pt x="0" y="32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noFill/>
            <a:ln w="19050" cap="flat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62" name="Freeform 18">
              <a:extLst>
                <a:ext uri="{FF2B5EF4-FFF2-40B4-BE49-F238E27FC236}">
                  <a16:creationId xmlns:a16="http://schemas.microsoft.com/office/drawing/2014/main" id="{A13D09E2-5FD8-8CF2-5D7A-0E2D462CC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26" y="1585913"/>
              <a:ext cx="73025" cy="36513"/>
            </a:xfrm>
            <a:custGeom>
              <a:avLst/>
              <a:gdLst>
                <a:gd name="T0" fmla="*/ 0 w 46"/>
                <a:gd name="T1" fmla="*/ 0 h 23"/>
                <a:gd name="T2" fmla="*/ 23 w 46"/>
                <a:gd name="T3" fmla="*/ 23 h 23"/>
                <a:gd name="T4" fmla="*/ 46 w 46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3">
                  <a:moveTo>
                    <a:pt x="0" y="0"/>
                  </a:moveTo>
                  <a:lnTo>
                    <a:pt x="23" y="23"/>
                  </a:lnTo>
                  <a:lnTo>
                    <a:pt x="46" y="0"/>
                  </a:lnTo>
                </a:path>
              </a:pathLst>
            </a:custGeom>
            <a:noFill/>
            <a:ln w="19050" cap="flat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63" name="Freeform 19">
              <a:extLst>
                <a:ext uri="{FF2B5EF4-FFF2-40B4-BE49-F238E27FC236}">
                  <a16:creationId xmlns:a16="http://schemas.microsoft.com/office/drawing/2014/main" id="{CAE0B90D-D68E-2142-8497-DE796C8E6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463" y="1958975"/>
              <a:ext cx="71438" cy="96838"/>
            </a:xfrm>
            <a:custGeom>
              <a:avLst/>
              <a:gdLst>
                <a:gd name="T0" fmla="*/ 24 w 24"/>
                <a:gd name="T1" fmla="*/ 0 h 32"/>
                <a:gd name="T2" fmla="*/ 24 w 24"/>
                <a:gd name="T3" fmla="*/ 16 h 32"/>
                <a:gd name="T4" fmla="*/ 8 w 24"/>
                <a:gd name="T5" fmla="*/ 32 h 32"/>
                <a:gd name="T6" fmla="*/ 0 w 24"/>
                <a:gd name="T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32">
                  <a:moveTo>
                    <a:pt x="24" y="0"/>
                  </a:moveTo>
                  <a:cubicBezTo>
                    <a:pt x="24" y="16"/>
                    <a:pt x="24" y="16"/>
                    <a:pt x="24" y="16"/>
                  </a:cubicBezTo>
                  <a:cubicBezTo>
                    <a:pt x="24" y="25"/>
                    <a:pt x="17" y="32"/>
                    <a:pt x="8" y="32"/>
                  </a:cubicBezTo>
                  <a:cubicBezTo>
                    <a:pt x="0" y="32"/>
                    <a:pt x="0" y="32"/>
                    <a:pt x="0" y="32"/>
                  </a:cubicBezTo>
                </a:path>
              </a:pathLst>
            </a:custGeom>
            <a:noFill/>
            <a:ln w="19050" cap="flat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256" name="Freeform 20">
              <a:extLst>
                <a:ext uri="{FF2B5EF4-FFF2-40B4-BE49-F238E27FC236}">
                  <a16:creationId xmlns:a16="http://schemas.microsoft.com/office/drawing/2014/main" id="{1C6779A0-3ADF-FAFC-2285-D809C3B34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388" y="1958975"/>
              <a:ext cx="73025" cy="36513"/>
            </a:xfrm>
            <a:custGeom>
              <a:avLst/>
              <a:gdLst>
                <a:gd name="T0" fmla="*/ 46 w 46"/>
                <a:gd name="T1" fmla="*/ 23 h 23"/>
                <a:gd name="T2" fmla="*/ 23 w 46"/>
                <a:gd name="T3" fmla="*/ 0 h 23"/>
                <a:gd name="T4" fmla="*/ 0 w 46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3">
                  <a:moveTo>
                    <a:pt x="46" y="23"/>
                  </a:moveTo>
                  <a:lnTo>
                    <a:pt x="23" y="0"/>
                  </a:lnTo>
                  <a:lnTo>
                    <a:pt x="0" y="23"/>
                  </a:lnTo>
                </a:path>
              </a:pathLst>
            </a:custGeom>
            <a:noFill/>
            <a:ln w="19050" cap="flat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</p:grp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961FE8C7-BB84-1AE2-A9E0-9DA4F27DC944}"/>
              </a:ext>
            </a:extLst>
          </p:cNvPr>
          <p:cNvGrpSpPr>
            <a:grpSpLocks noChangeAspect="1"/>
          </p:cNvGrpSpPr>
          <p:nvPr/>
        </p:nvGrpSpPr>
        <p:grpSpPr>
          <a:xfrm>
            <a:off x="5013824" y="2668540"/>
            <a:ext cx="456516" cy="490278"/>
            <a:chOff x="671513" y="1525588"/>
            <a:chExt cx="493713" cy="530225"/>
          </a:xfrm>
        </p:grpSpPr>
        <p:sp>
          <p:nvSpPr>
            <p:cNvPr id="258" name="Freeform 5">
              <a:extLst>
                <a:ext uri="{FF2B5EF4-FFF2-40B4-BE49-F238E27FC236}">
                  <a16:creationId xmlns:a16="http://schemas.microsoft.com/office/drawing/2014/main" id="{395B0C08-95F7-7006-0CF3-43890E9719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513" y="1670050"/>
              <a:ext cx="157163" cy="120650"/>
            </a:xfrm>
            <a:custGeom>
              <a:avLst/>
              <a:gdLst>
                <a:gd name="T0" fmla="*/ 52 w 52"/>
                <a:gd name="T1" fmla="*/ 40 h 40"/>
                <a:gd name="T2" fmla="*/ 0 w 52"/>
                <a:gd name="T3" fmla="*/ 40 h 40"/>
                <a:gd name="T4" fmla="*/ 0 w 52"/>
                <a:gd name="T5" fmla="*/ 4 h 40"/>
                <a:gd name="T6" fmla="*/ 4 w 52"/>
                <a:gd name="T7" fmla="*/ 0 h 40"/>
                <a:gd name="T8" fmla="*/ 52 w 52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40">
                  <a:moveTo>
                    <a:pt x="52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259" name="Freeform 6">
              <a:extLst>
                <a:ext uri="{FF2B5EF4-FFF2-40B4-BE49-F238E27FC236}">
                  <a16:creationId xmlns:a16="http://schemas.microsoft.com/office/drawing/2014/main" id="{1FA7E098-A486-BB8C-F54B-A9CD97206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513" y="1790700"/>
              <a:ext cx="157163" cy="120650"/>
            </a:xfrm>
            <a:custGeom>
              <a:avLst/>
              <a:gdLst>
                <a:gd name="T0" fmla="*/ 99 w 99"/>
                <a:gd name="T1" fmla="*/ 76 h 76"/>
                <a:gd name="T2" fmla="*/ 0 w 99"/>
                <a:gd name="T3" fmla="*/ 76 h 76"/>
                <a:gd name="T4" fmla="*/ 0 w 99"/>
                <a:gd name="T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9" h="76">
                  <a:moveTo>
                    <a:pt x="99" y="76"/>
                  </a:moveTo>
                  <a:lnTo>
                    <a:pt x="0" y="76"/>
                  </a:lnTo>
                  <a:lnTo>
                    <a:pt x="0" y="0"/>
                  </a:lnTo>
                </a:path>
              </a:pathLst>
            </a:cu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260" name="Freeform 7">
              <a:extLst>
                <a:ext uri="{FF2B5EF4-FFF2-40B4-BE49-F238E27FC236}">
                  <a16:creationId xmlns:a16="http://schemas.microsoft.com/office/drawing/2014/main" id="{D16223EE-1245-B837-0C09-1B42AAE7A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513" y="1911350"/>
              <a:ext cx="312738" cy="120650"/>
            </a:xfrm>
            <a:custGeom>
              <a:avLst/>
              <a:gdLst>
                <a:gd name="T0" fmla="*/ 104 w 104"/>
                <a:gd name="T1" fmla="*/ 8 h 40"/>
                <a:gd name="T2" fmla="*/ 104 w 104"/>
                <a:gd name="T3" fmla="*/ 36 h 40"/>
                <a:gd name="T4" fmla="*/ 100 w 104"/>
                <a:gd name="T5" fmla="*/ 40 h 40"/>
                <a:gd name="T6" fmla="*/ 4 w 104"/>
                <a:gd name="T7" fmla="*/ 40 h 40"/>
                <a:gd name="T8" fmla="*/ 0 w 104"/>
                <a:gd name="T9" fmla="*/ 36 h 40"/>
                <a:gd name="T10" fmla="*/ 0 w 104"/>
                <a:gd name="T1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40">
                  <a:moveTo>
                    <a:pt x="104" y="8"/>
                  </a:moveTo>
                  <a:cubicBezTo>
                    <a:pt x="104" y="36"/>
                    <a:pt x="104" y="36"/>
                    <a:pt x="104" y="36"/>
                  </a:cubicBezTo>
                  <a:cubicBezTo>
                    <a:pt x="104" y="38"/>
                    <a:pt x="102" y="40"/>
                    <a:pt x="100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2" y="40"/>
                    <a:pt x="0" y="38"/>
                    <a:pt x="0" y="36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261" name="Line 8">
              <a:extLst>
                <a:ext uri="{FF2B5EF4-FFF2-40B4-BE49-F238E27FC236}">
                  <a16:creationId xmlns:a16="http://schemas.microsoft.com/office/drawing/2014/main" id="{A1821C18-4AC0-9B47-9699-9392FF9189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8026" y="1743075"/>
              <a:ext cx="23813" cy="0"/>
            </a:xfrm>
            <a:prstGeom prst="line">
              <a:avLst/>
            </a:pr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262" name="Line 9">
              <a:extLst>
                <a:ext uri="{FF2B5EF4-FFF2-40B4-BE49-F238E27FC236}">
                  <a16:creationId xmlns:a16="http://schemas.microsoft.com/office/drawing/2014/main" id="{209246D0-E533-188F-B7A1-98C03573F9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8026" y="1862138"/>
              <a:ext cx="23813" cy="0"/>
            </a:xfrm>
            <a:prstGeom prst="line">
              <a:avLst/>
            </a:pr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263" name="Line 10">
              <a:extLst>
                <a:ext uri="{FF2B5EF4-FFF2-40B4-BE49-F238E27FC236}">
                  <a16:creationId xmlns:a16="http://schemas.microsoft.com/office/drawing/2014/main" id="{CCD0AF8B-3487-6BD5-3A3F-C3A4503E02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8026" y="1982788"/>
              <a:ext cx="23813" cy="0"/>
            </a:xfrm>
            <a:prstGeom prst="line">
              <a:avLst/>
            </a:pr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264" name="Freeform 11">
              <a:extLst>
                <a:ext uri="{FF2B5EF4-FFF2-40B4-BE49-F238E27FC236}">
                  <a16:creationId xmlns:a16="http://schemas.microsoft.com/office/drawing/2014/main" id="{E7E7DA80-9B07-C806-756F-7EB2A384311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488" y="1549400"/>
              <a:ext cx="312738" cy="120650"/>
            </a:xfrm>
            <a:custGeom>
              <a:avLst/>
              <a:gdLst>
                <a:gd name="T0" fmla="*/ 104 w 104"/>
                <a:gd name="T1" fmla="*/ 40 h 40"/>
                <a:gd name="T2" fmla="*/ 0 w 104"/>
                <a:gd name="T3" fmla="*/ 40 h 40"/>
                <a:gd name="T4" fmla="*/ 0 w 104"/>
                <a:gd name="T5" fmla="*/ 4 h 40"/>
                <a:gd name="T6" fmla="*/ 4 w 104"/>
                <a:gd name="T7" fmla="*/ 0 h 40"/>
                <a:gd name="T8" fmla="*/ 100 w 104"/>
                <a:gd name="T9" fmla="*/ 0 h 40"/>
                <a:gd name="T10" fmla="*/ 104 w 104"/>
                <a:gd name="T11" fmla="*/ 4 h 40"/>
                <a:gd name="T12" fmla="*/ 104 w 104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4" h="40">
                  <a:moveTo>
                    <a:pt x="104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4" y="2"/>
                    <a:pt x="104" y="4"/>
                  </a:cubicBezTo>
                  <a:lnTo>
                    <a:pt x="104" y="40"/>
                  </a:lnTo>
                  <a:close/>
                </a:path>
              </a:pathLst>
            </a:cu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265" name="Freeform 12">
              <a:extLst>
                <a:ext uri="{FF2B5EF4-FFF2-40B4-BE49-F238E27FC236}">
                  <a16:creationId xmlns:a16="http://schemas.microsoft.com/office/drawing/2014/main" id="{9B6DE689-1A37-5512-A75F-5F76DE4ECC2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488" y="1670050"/>
              <a:ext cx="312738" cy="120650"/>
            </a:xfrm>
            <a:custGeom>
              <a:avLst/>
              <a:gdLst>
                <a:gd name="T0" fmla="*/ 197 w 197"/>
                <a:gd name="T1" fmla="*/ 0 h 76"/>
                <a:gd name="T2" fmla="*/ 197 w 197"/>
                <a:gd name="T3" fmla="*/ 76 h 76"/>
                <a:gd name="T4" fmla="*/ 0 w 197"/>
                <a:gd name="T5" fmla="*/ 76 h 76"/>
                <a:gd name="T6" fmla="*/ 0 w 197"/>
                <a:gd name="T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7" h="76">
                  <a:moveTo>
                    <a:pt x="197" y="0"/>
                  </a:moveTo>
                  <a:lnTo>
                    <a:pt x="197" y="76"/>
                  </a:lnTo>
                  <a:lnTo>
                    <a:pt x="0" y="76"/>
                  </a:lnTo>
                  <a:lnTo>
                    <a:pt x="0" y="0"/>
                  </a:lnTo>
                </a:path>
              </a:pathLst>
            </a:cu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266" name="Freeform 13">
              <a:extLst>
                <a:ext uri="{FF2B5EF4-FFF2-40B4-BE49-F238E27FC236}">
                  <a16:creationId xmlns:a16="http://schemas.microsoft.com/office/drawing/2014/main" id="{CBFAFBC7-1C55-E312-BC6D-5D64DC0F4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2488" y="1790700"/>
              <a:ext cx="312738" cy="120650"/>
            </a:xfrm>
            <a:custGeom>
              <a:avLst/>
              <a:gdLst>
                <a:gd name="T0" fmla="*/ 104 w 104"/>
                <a:gd name="T1" fmla="*/ 0 h 40"/>
                <a:gd name="T2" fmla="*/ 104 w 104"/>
                <a:gd name="T3" fmla="*/ 36 h 40"/>
                <a:gd name="T4" fmla="*/ 100 w 104"/>
                <a:gd name="T5" fmla="*/ 40 h 40"/>
                <a:gd name="T6" fmla="*/ 4 w 104"/>
                <a:gd name="T7" fmla="*/ 40 h 40"/>
                <a:gd name="T8" fmla="*/ 0 w 104"/>
                <a:gd name="T9" fmla="*/ 36 h 40"/>
                <a:gd name="T10" fmla="*/ 0 w 104"/>
                <a:gd name="T11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40">
                  <a:moveTo>
                    <a:pt x="104" y="0"/>
                  </a:moveTo>
                  <a:cubicBezTo>
                    <a:pt x="104" y="36"/>
                    <a:pt x="104" y="36"/>
                    <a:pt x="104" y="36"/>
                  </a:cubicBezTo>
                  <a:cubicBezTo>
                    <a:pt x="104" y="38"/>
                    <a:pt x="102" y="40"/>
                    <a:pt x="100" y="40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2" y="40"/>
                    <a:pt x="0" y="38"/>
                    <a:pt x="0" y="36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267" name="Line 14">
              <a:extLst>
                <a:ext uri="{FF2B5EF4-FFF2-40B4-BE49-F238E27FC236}">
                  <a16:creationId xmlns:a16="http://schemas.microsoft.com/office/drawing/2014/main" id="{5BB31FAC-59F9-6DC9-097F-B060E19A75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9001" y="1622425"/>
              <a:ext cx="23813" cy="0"/>
            </a:xfrm>
            <a:prstGeom prst="line">
              <a:avLst/>
            </a:pr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268" name="Line 15">
              <a:extLst>
                <a:ext uri="{FF2B5EF4-FFF2-40B4-BE49-F238E27FC236}">
                  <a16:creationId xmlns:a16="http://schemas.microsoft.com/office/drawing/2014/main" id="{48F40611-3F9B-6201-3AC3-76356EDA8E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9001" y="1743075"/>
              <a:ext cx="23813" cy="0"/>
            </a:xfrm>
            <a:prstGeom prst="line">
              <a:avLst/>
            </a:pr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269" name="Line 16">
              <a:extLst>
                <a:ext uri="{FF2B5EF4-FFF2-40B4-BE49-F238E27FC236}">
                  <a16:creationId xmlns:a16="http://schemas.microsoft.com/office/drawing/2014/main" id="{CB8C77A3-BCEE-0FE8-4FA9-D29FCC68F3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9001" y="1862138"/>
              <a:ext cx="23813" cy="0"/>
            </a:xfrm>
            <a:prstGeom prst="line">
              <a:avLst/>
            </a:prstGeom>
            <a:noFill/>
            <a:ln w="19050" cap="flat" cmpd="sng" algn="ctr">
              <a:solidFill>
                <a:srgbClr val="01588D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270" name="Freeform 17">
              <a:extLst>
                <a:ext uri="{FF2B5EF4-FFF2-40B4-BE49-F238E27FC236}">
                  <a16:creationId xmlns:a16="http://schemas.microsoft.com/office/drawing/2014/main" id="{FF228D95-E606-6F9D-7736-1F9D3348F4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838" y="1525588"/>
              <a:ext cx="73025" cy="96838"/>
            </a:xfrm>
            <a:custGeom>
              <a:avLst/>
              <a:gdLst>
                <a:gd name="T0" fmla="*/ 0 w 24"/>
                <a:gd name="T1" fmla="*/ 32 h 32"/>
                <a:gd name="T2" fmla="*/ 0 w 24"/>
                <a:gd name="T3" fmla="*/ 16 h 32"/>
                <a:gd name="T4" fmla="*/ 16 w 24"/>
                <a:gd name="T5" fmla="*/ 0 h 32"/>
                <a:gd name="T6" fmla="*/ 24 w 24"/>
                <a:gd name="T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32">
                  <a:moveTo>
                    <a:pt x="0" y="32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noFill/>
            <a:ln w="19050" cap="flat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271" name="Freeform 18">
              <a:extLst>
                <a:ext uri="{FF2B5EF4-FFF2-40B4-BE49-F238E27FC236}">
                  <a16:creationId xmlns:a16="http://schemas.microsoft.com/office/drawing/2014/main" id="{6098E47E-A706-2D9B-EA6B-1CD0C2F2A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26" y="1585913"/>
              <a:ext cx="73025" cy="36513"/>
            </a:xfrm>
            <a:custGeom>
              <a:avLst/>
              <a:gdLst>
                <a:gd name="T0" fmla="*/ 0 w 46"/>
                <a:gd name="T1" fmla="*/ 0 h 23"/>
                <a:gd name="T2" fmla="*/ 23 w 46"/>
                <a:gd name="T3" fmla="*/ 23 h 23"/>
                <a:gd name="T4" fmla="*/ 46 w 46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3">
                  <a:moveTo>
                    <a:pt x="0" y="0"/>
                  </a:moveTo>
                  <a:lnTo>
                    <a:pt x="23" y="23"/>
                  </a:lnTo>
                  <a:lnTo>
                    <a:pt x="46" y="0"/>
                  </a:lnTo>
                </a:path>
              </a:pathLst>
            </a:custGeom>
            <a:noFill/>
            <a:ln w="19050" cap="flat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272" name="Freeform 19">
              <a:extLst>
                <a:ext uri="{FF2B5EF4-FFF2-40B4-BE49-F238E27FC236}">
                  <a16:creationId xmlns:a16="http://schemas.microsoft.com/office/drawing/2014/main" id="{245851D2-E0E1-AA50-8053-F502FC6BF2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463" y="1958975"/>
              <a:ext cx="71438" cy="96838"/>
            </a:xfrm>
            <a:custGeom>
              <a:avLst/>
              <a:gdLst>
                <a:gd name="T0" fmla="*/ 24 w 24"/>
                <a:gd name="T1" fmla="*/ 0 h 32"/>
                <a:gd name="T2" fmla="*/ 24 w 24"/>
                <a:gd name="T3" fmla="*/ 16 h 32"/>
                <a:gd name="T4" fmla="*/ 8 w 24"/>
                <a:gd name="T5" fmla="*/ 32 h 32"/>
                <a:gd name="T6" fmla="*/ 0 w 24"/>
                <a:gd name="T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32">
                  <a:moveTo>
                    <a:pt x="24" y="0"/>
                  </a:moveTo>
                  <a:cubicBezTo>
                    <a:pt x="24" y="16"/>
                    <a:pt x="24" y="16"/>
                    <a:pt x="24" y="16"/>
                  </a:cubicBezTo>
                  <a:cubicBezTo>
                    <a:pt x="24" y="25"/>
                    <a:pt x="17" y="32"/>
                    <a:pt x="8" y="32"/>
                  </a:cubicBezTo>
                  <a:cubicBezTo>
                    <a:pt x="0" y="32"/>
                    <a:pt x="0" y="32"/>
                    <a:pt x="0" y="32"/>
                  </a:cubicBezTo>
                </a:path>
              </a:pathLst>
            </a:custGeom>
            <a:noFill/>
            <a:ln w="19050" cap="flat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273" name="Freeform 20">
              <a:extLst>
                <a:ext uri="{FF2B5EF4-FFF2-40B4-BE49-F238E27FC236}">
                  <a16:creationId xmlns:a16="http://schemas.microsoft.com/office/drawing/2014/main" id="{69795FB1-1CF5-B68E-C992-03129E3C8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388" y="1958975"/>
              <a:ext cx="73025" cy="36513"/>
            </a:xfrm>
            <a:custGeom>
              <a:avLst/>
              <a:gdLst>
                <a:gd name="T0" fmla="*/ 46 w 46"/>
                <a:gd name="T1" fmla="*/ 23 h 23"/>
                <a:gd name="T2" fmla="*/ 23 w 46"/>
                <a:gd name="T3" fmla="*/ 0 h 23"/>
                <a:gd name="T4" fmla="*/ 0 w 46"/>
                <a:gd name="T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3">
                  <a:moveTo>
                    <a:pt x="46" y="23"/>
                  </a:moveTo>
                  <a:lnTo>
                    <a:pt x="23" y="0"/>
                  </a:lnTo>
                  <a:lnTo>
                    <a:pt x="0" y="23"/>
                  </a:lnTo>
                </a:path>
              </a:pathLst>
            </a:custGeom>
            <a:noFill/>
            <a:ln w="19050" cap="flat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</p:grpSp>
    </p:spTree>
    <p:extLst>
      <p:ext uri="{BB962C8B-B14F-4D97-AF65-F5344CB8AC3E}">
        <p14:creationId xmlns:p14="http://schemas.microsoft.com/office/powerpoint/2010/main" val="1867627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52C0E-A0F1-3391-F44E-41921C98C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5D1BAA1-783D-87C2-A566-0EA457F5A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4444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A738AA-B06A-1A12-67D5-16AC443578F7}"/>
              </a:ext>
            </a:extLst>
          </p:cNvPr>
          <p:cNvSpPr txBox="1"/>
          <p:nvPr/>
        </p:nvSpPr>
        <p:spPr>
          <a:xfrm>
            <a:off x="1670857" y="2286001"/>
            <a:ext cx="7015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Ευχαριστώ</a:t>
            </a:r>
            <a:endParaRPr lang="en-GR" sz="2400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7A05A0-41A4-4D8D-95EA-31A09F455D60}"/>
              </a:ext>
            </a:extLst>
          </p:cNvPr>
          <p:cNvSpPr txBox="1"/>
          <p:nvPr/>
        </p:nvSpPr>
        <p:spPr>
          <a:xfrm>
            <a:off x="974040" y="6261060"/>
            <a:ext cx="108397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>
                <a:hlinkClick r:id="rId3"/>
              </a:rPr>
              <a:t>www.agrotikianaprixi.gr</a:t>
            </a:r>
            <a:endParaRPr lang="en-GR" sz="900"/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2EE5EB43-C7BE-3977-8FEE-A02D6408C6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282" y="5329195"/>
            <a:ext cx="7163435" cy="682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7839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ct 14" hidden="1">
            <a:extLst>
              <a:ext uri="{FF2B5EF4-FFF2-40B4-BE49-F238E27FC236}">
                <a16:creationId xmlns:a16="http://schemas.microsoft.com/office/drawing/2014/main" id="{836174FD-CA2B-46D5-8A7F-F8F9F3B6A29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43016008"/>
              </p:ext>
            </p:extLst>
          </p:nvPr>
        </p:nvGraphicFramePr>
        <p:xfrm>
          <a:off x="1587" y="337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00" imgH="300" progId="TCLayout.ActiveDocument.1">
                  <p:embed/>
                </p:oleObj>
              </mc:Choice>
              <mc:Fallback>
                <p:oleObj name="think-cell Slide" r:id="rId9" imgW="300" imgH="300" progId="TCLayout.ActiveDocument.1">
                  <p:embed/>
                  <p:pic>
                    <p:nvPicPr>
                      <p:cNvPr id="15" name="Object 14" hidden="1">
                        <a:extLst>
                          <a:ext uri="{FF2B5EF4-FFF2-40B4-BE49-F238E27FC236}">
                            <a16:creationId xmlns:a16="http://schemas.microsoft.com/office/drawing/2014/main" id="{836174FD-CA2B-46D5-8A7F-F8F9F3B6A2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7" y="3372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A74F112E-1F04-4CEF-BB46-DF7F7A88891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785"/>
            <a:ext cx="158667" cy="158667"/>
          </a:xfrm>
          <a:prstGeom prst="rect">
            <a:avLst/>
          </a:prstGeom>
          <a:solidFill>
            <a:srgbClr val="E6E6E6"/>
          </a:solidFill>
          <a:ln w="12700" cap="sq" cmpd="sng" algn="ctr">
            <a:noFill/>
            <a:prstDash val="solid"/>
            <a:miter lim="800000"/>
            <a:tailEnd type="none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2199" kern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5EB911C-A2AC-A64B-5E67-3C881A17D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l-GR">
                <a:solidFill>
                  <a:srgbClr val="01588D"/>
                </a:solidFill>
              </a:rPr>
              <a:t>Επισκόπηση Μέτρου 16</a:t>
            </a:r>
            <a:endParaRPr lang="de-DE">
              <a:solidFill>
                <a:srgbClr val="01588D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25A060-5023-46AB-B9BC-3D5B6CB87C0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Page </a:t>
            </a:r>
            <a:fld id="{F1BC30E3-FFE5-4B91-AA19-87A149EBB9EE}" type="slidenum">
              <a:rPr lang="en-US" smtClean="0">
                <a:solidFill>
                  <a:srgbClr val="FFFFFF"/>
                </a:solidFill>
              </a:rPr>
              <a:pPr/>
              <a:t>2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48782FC-C6AA-4FEF-BBC3-25309D05F56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527" y="1785"/>
            <a:ext cx="0" cy="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9480980-5C30-4EA2-A573-55DD0A1A2BE8}"/>
              </a:ext>
            </a:extLst>
          </p:cNvPr>
          <p:cNvSpPr/>
          <p:nvPr/>
        </p:nvSpPr>
        <p:spPr>
          <a:xfrm>
            <a:off x="3166874" y="2199160"/>
            <a:ext cx="8544789" cy="1613473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1963" tIns="72000" rIns="72000" bIns="72000" rtlCol="0" anchor="ctr" anchorCtr="0">
            <a:noAutofit/>
          </a:bodyPr>
          <a:lstStyle/>
          <a:p>
            <a:pPr marL="126000" indent="-126000">
              <a:lnSpc>
                <a:spcPct val="95000"/>
              </a:lnSpc>
              <a:spcBef>
                <a:spcPct val="20000"/>
              </a:spcBef>
              <a:spcAft>
                <a:spcPts val="600"/>
              </a:spcAft>
              <a:buClr>
                <a:srgbClr val="64B345"/>
              </a:buClr>
              <a:buSzPct val="75000"/>
              <a:buFont typeface="Wingdings 3" panose="05040102010807070707" pitchFamily="18" charset="2"/>
              <a:buChar char=""/>
            </a:pPr>
            <a:r>
              <a:rPr lang="el-GR" altLang="de-DE" sz="1399" dirty="0">
                <a:solidFill>
                  <a:schemeClr val="tx1"/>
                </a:solidFill>
                <a:sym typeface="Arial" panose="020B0604020202020204" pitchFamily="34" charset="0"/>
              </a:rPr>
              <a:t>Συνεργασία φορέων (αγρότες, συμβούλους, ερευνητές, επιχειρήσεις, ΜΚΟ κ.λπ.) </a:t>
            </a:r>
          </a:p>
          <a:p>
            <a:pPr marL="126000" indent="-126000">
              <a:lnSpc>
                <a:spcPct val="95000"/>
              </a:lnSpc>
              <a:spcBef>
                <a:spcPct val="20000"/>
              </a:spcBef>
              <a:spcAft>
                <a:spcPts val="600"/>
              </a:spcAft>
              <a:buClr>
                <a:srgbClr val="64B345"/>
              </a:buClr>
              <a:buSzPct val="75000"/>
              <a:buFont typeface="Wingdings 3" panose="05040102010807070707" pitchFamily="18" charset="2"/>
              <a:buChar char=""/>
            </a:pPr>
            <a:r>
              <a:rPr lang="el-GR" sz="1400" dirty="0">
                <a:solidFill>
                  <a:srgbClr val="2E2E38"/>
                </a:solidFill>
              </a:rPr>
              <a:t>Αειφόρο διαχείριση βασικών φυσικών πόρων για μια βιώσιμη γεωργική παραγωγή και την προστασία του περιβάλλοντος και την προσαρμογή στην κλιματική αλλαγή-Διάχυση της γνώσης </a:t>
            </a:r>
          </a:p>
          <a:p>
            <a:pPr marL="126000" indent="-126000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64B345"/>
              </a:buClr>
              <a:buSzPct val="75000"/>
              <a:buFont typeface="Wingdings 3" panose="05040102010807070707" pitchFamily="18" charset="2"/>
              <a:buChar char=""/>
            </a:pPr>
            <a:endParaRPr lang="el-GR" altLang="de-DE" sz="1399" dirty="0">
              <a:solidFill>
                <a:schemeClr val="tx1"/>
              </a:solidFill>
              <a:sym typeface="Arial" panose="020B0604020202020204" pitchFamily="34" charset="0"/>
            </a:endParaRPr>
          </a:p>
          <a:p>
            <a:pPr marL="126000" indent="-126000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64B345"/>
              </a:buClr>
              <a:buSzPct val="75000"/>
              <a:buFont typeface="Wingdings 3" panose="05040102010807070707" pitchFamily="18" charset="2"/>
              <a:buChar char=""/>
            </a:pPr>
            <a:endParaRPr lang="en-US" altLang="de-DE" sz="1399" b="1" dirty="0">
              <a:solidFill>
                <a:srgbClr val="2E2E38"/>
              </a:solidFill>
              <a:sym typeface="Arial" panose="020B0604020202020204" pitchFamily="34" charset="0"/>
            </a:endParaRPr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A9C4299B-180A-413B-8899-45D31D012ED4}"/>
              </a:ext>
            </a:extLst>
          </p:cNvPr>
          <p:cNvSpPr/>
          <p:nvPr/>
        </p:nvSpPr>
        <p:spPr>
          <a:xfrm>
            <a:off x="3166874" y="3041386"/>
            <a:ext cx="8406066" cy="760819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1963" tIns="72000" rIns="72000" bIns="72000" rtlCol="0" anchor="ctr" anchorCtr="0">
            <a:noAutofit/>
          </a:bodyPr>
          <a:lstStyle/>
          <a:p>
            <a:pPr marL="126000" marR="0" lvl="0" indent="-126000" algn="l" defTabSz="9144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64B345"/>
              </a:buClr>
              <a:buSzPct val="75000"/>
              <a:buFont typeface="Wingdings 3" panose="05040102010807070707" pitchFamily="18" charset="2"/>
              <a:buChar char=""/>
              <a:tabLst/>
              <a:defRPr/>
            </a:pPr>
            <a:r>
              <a:rPr kumimoji="0" lang="el-GR" altLang="de-DE" sz="1399" b="1" i="0" u="none" strike="noStrike" kern="1200" cap="none" spc="0" normalizeH="0" baseline="0" noProof="0" dirty="0">
                <a:ln>
                  <a:noFill/>
                </a:ln>
                <a:solidFill>
                  <a:srgbClr val="2E2E3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 pitchFamily="34" charset="0"/>
              </a:rPr>
              <a:t>316 έργα</a:t>
            </a:r>
            <a:endParaRPr kumimoji="0" lang="en-US" altLang="de-DE" sz="1399" b="1" i="0" u="none" strike="noStrike" kern="1200" cap="none" spc="0" normalizeH="0" baseline="0" noProof="0" dirty="0">
              <a:ln>
                <a:noFill/>
              </a:ln>
              <a:solidFill>
                <a:srgbClr val="2E2E38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 panose="020B0604020202020204" pitchFamily="34" charset="0"/>
            </a:endParaRPr>
          </a:p>
          <a:p>
            <a:pPr marL="126000" indent="-126000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64B345"/>
              </a:buClr>
              <a:buSzPct val="75000"/>
              <a:buFont typeface="Wingdings 3" panose="05040102010807070707" pitchFamily="18" charset="2"/>
              <a:buChar char=""/>
            </a:pPr>
            <a:r>
              <a:rPr lang="el-GR" altLang="de-DE" sz="1399" dirty="0">
                <a:solidFill>
                  <a:srgbClr val="2E2E38"/>
                </a:solidFill>
                <a:sym typeface="Arial" panose="020B0604020202020204" pitchFamily="34" charset="0"/>
              </a:rPr>
              <a:t>57,5 </a:t>
            </a:r>
            <a:r>
              <a:rPr lang="el-GR" altLang="de-DE" sz="1399">
                <a:solidFill>
                  <a:srgbClr val="2E2E38"/>
                </a:solidFill>
                <a:sym typeface="Arial" panose="020B0604020202020204" pitchFamily="34" charset="0"/>
              </a:rPr>
              <a:t>εκ €</a:t>
            </a:r>
            <a:endParaRPr lang="el-GR" altLang="de-DE" sz="1399" dirty="0">
              <a:solidFill>
                <a:srgbClr val="2E2E38"/>
              </a:solidFill>
              <a:sym typeface="Arial" panose="020B0604020202020204" pitchFamily="34" charset="0"/>
            </a:endParaRPr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8948DC9E-CA7B-4D63-BDA4-D853348F3E6C}"/>
              </a:ext>
            </a:extLst>
          </p:cNvPr>
          <p:cNvSpPr/>
          <p:nvPr/>
        </p:nvSpPr>
        <p:spPr>
          <a:xfrm>
            <a:off x="3166874" y="3849929"/>
            <a:ext cx="8406066" cy="760819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1963" tIns="72000" rIns="72000" bIns="72000" rtlCol="0" anchor="ctr" anchorCtr="0">
            <a:noAutofit/>
          </a:bodyPr>
          <a:lstStyle/>
          <a:p>
            <a:pPr marL="126000" indent="-126000">
              <a:lnSpc>
                <a:spcPct val="95000"/>
              </a:lnSpc>
              <a:spcBef>
                <a:spcPct val="20000"/>
              </a:spcBef>
              <a:spcAft>
                <a:spcPts val="600"/>
              </a:spcAft>
              <a:buClr>
                <a:srgbClr val="64B345"/>
              </a:buClr>
              <a:buSzPct val="75000"/>
              <a:buFont typeface="Wingdings 3" panose="05040102010807070707" pitchFamily="18" charset="2"/>
              <a:buChar char=""/>
            </a:pPr>
            <a:r>
              <a:rPr lang="el-GR" sz="1400" dirty="0">
                <a:solidFill>
                  <a:srgbClr val="000000"/>
                </a:solidFill>
              </a:rPr>
              <a:t>49,2 εκ €</a:t>
            </a:r>
          </a:p>
          <a:p>
            <a:pPr marL="126000" indent="-126000">
              <a:lnSpc>
                <a:spcPct val="95000"/>
              </a:lnSpc>
              <a:spcBef>
                <a:spcPct val="20000"/>
              </a:spcBef>
              <a:spcAft>
                <a:spcPts val="600"/>
              </a:spcAft>
              <a:buClr>
                <a:srgbClr val="64B345"/>
              </a:buClr>
              <a:buSzPct val="75000"/>
              <a:buFont typeface="Wingdings 3" panose="05040102010807070707" pitchFamily="18" charset="2"/>
              <a:buChar char=""/>
            </a:pPr>
            <a:r>
              <a:rPr lang="el-GR" altLang="de-DE" sz="1400" dirty="0">
                <a:solidFill>
                  <a:srgbClr val="2E2E38"/>
                </a:solidFill>
                <a:sym typeface="Arial" panose="020B0604020202020204" pitchFamily="34" charset="0"/>
              </a:rPr>
              <a:t>85,6 %</a:t>
            </a:r>
            <a:endParaRPr lang="en-US" altLang="de-DE" sz="1400" dirty="0">
              <a:solidFill>
                <a:srgbClr val="2E2E38"/>
              </a:solidFill>
              <a:sym typeface="Arial" panose="020B0604020202020204" pitchFamily="34" charset="0"/>
            </a:endParaRPr>
          </a:p>
        </p:txBody>
      </p:sp>
      <p:sp>
        <p:nvSpPr>
          <p:cNvPr id="31" name="Rectangle 5">
            <a:extLst>
              <a:ext uri="{FF2B5EF4-FFF2-40B4-BE49-F238E27FC236}">
                <a16:creationId xmlns:a16="http://schemas.microsoft.com/office/drawing/2014/main" id="{329C34AE-FCFB-49EF-87F9-F5FE70FBA33C}"/>
              </a:ext>
            </a:extLst>
          </p:cNvPr>
          <p:cNvSpPr/>
          <p:nvPr/>
        </p:nvSpPr>
        <p:spPr>
          <a:xfrm>
            <a:off x="3166874" y="4762929"/>
            <a:ext cx="8406066" cy="760819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1963" tIns="72000" rIns="72000" bIns="72000" rtlCol="0" anchor="ctr" anchorCtr="0">
            <a:noAutofit/>
          </a:bodyPr>
          <a:lstStyle/>
          <a:p>
            <a:pPr marL="126000" indent="-126000">
              <a:lnSpc>
                <a:spcPct val="95000"/>
              </a:lnSpc>
              <a:spcBef>
                <a:spcPct val="20000"/>
              </a:spcBef>
              <a:spcAft>
                <a:spcPts val="600"/>
              </a:spcAft>
              <a:buClr>
                <a:srgbClr val="64B345"/>
              </a:buClr>
              <a:buSzPct val="75000"/>
              <a:buFont typeface="Wingdings 3" panose="05040102010807070707" pitchFamily="18" charset="2"/>
              <a:buChar char=""/>
            </a:pPr>
            <a:r>
              <a:rPr lang="el-GR" altLang="de-DE" sz="1399" dirty="0">
                <a:solidFill>
                  <a:srgbClr val="2E2E38"/>
                </a:solidFill>
                <a:sym typeface="Arial" panose="020B0604020202020204" pitchFamily="34" charset="0"/>
              </a:rPr>
              <a:t>Ενημέρωση-Διάχυση των αποτελεσμάτων –μέσω ενημερωτικών δελτίων στην ιστοσελίδα </a:t>
            </a:r>
            <a:r>
              <a:rPr lang="en-US" altLang="de-DE" sz="1399" dirty="0">
                <a:solidFill>
                  <a:srgbClr val="2E2E38"/>
                </a:solidFill>
                <a:sym typeface="Arial" panose="020B0604020202020204" pitchFamily="34" charset="0"/>
                <a:hlinkClick r:id="rId12"/>
              </a:rPr>
              <a:t>https://cooperation.agrotikianaptixi.gr/</a:t>
            </a:r>
            <a:r>
              <a:rPr lang="el-GR" altLang="de-DE" sz="1399" dirty="0">
                <a:solidFill>
                  <a:srgbClr val="2E2E38"/>
                </a:solidFill>
                <a:sym typeface="Arial" panose="020B0604020202020204" pitchFamily="34" charset="0"/>
              </a:rPr>
              <a:t> με όλα τα έργα και τα αποτελέσματα του Μέτρου 16.    </a:t>
            </a:r>
            <a:endParaRPr lang="en-US" altLang="de-DE" sz="1399" dirty="0">
              <a:solidFill>
                <a:srgbClr val="2E2E38"/>
              </a:solidFill>
              <a:sym typeface="Arial" panose="020B0604020202020204" pitchFamily="34" charset="0"/>
            </a:endParaRPr>
          </a:p>
          <a:p>
            <a:pPr marL="126000" indent="-126000">
              <a:lnSpc>
                <a:spcPct val="95000"/>
              </a:lnSpc>
              <a:spcBef>
                <a:spcPct val="20000"/>
              </a:spcBef>
              <a:spcAft>
                <a:spcPts val="600"/>
              </a:spcAft>
              <a:buClr>
                <a:srgbClr val="64B345"/>
              </a:buClr>
              <a:buSzPct val="75000"/>
              <a:buFont typeface="Wingdings 3" panose="05040102010807070707" pitchFamily="18" charset="2"/>
              <a:buChar char=""/>
            </a:pPr>
            <a:r>
              <a:rPr lang="el-GR" altLang="de-DE" sz="1399" dirty="0">
                <a:solidFill>
                  <a:srgbClr val="2E2E38"/>
                </a:solidFill>
                <a:sym typeface="Arial" panose="020B0604020202020204" pitchFamily="34" charset="0"/>
              </a:rPr>
              <a:t>Παρέμβαση Π3-77-3.1 του ΣΣ ΚΑΠ 2023 – 2027</a:t>
            </a:r>
            <a:endParaRPr lang="en-US" altLang="de-DE" sz="1399" dirty="0">
              <a:solidFill>
                <a:srgbClr val="2E2E38"/>
              </a:solidFill>
              <a:sym typeface="Arial" panose="020B0604020202020204" pitchFamily="34" charset="0"/>
            </a:endParaRPr>
          </a:p>
        </p:txBody>
      </p:sp>
      <p:sp>
        <p:nvSpPr>
          <p:cNvPr id="65" name="Row header_637369761678337244">
            <a:extLst>
              <a:ext uri="{FF2B5EF4-FFF2-40B4-BE49-F238E27FC236}">
                <a16:creationId xmlns:a16="http://schemas.microsoft.com/office/drawing/2014/main" id="{510FD2BF-EE0E-4A28-94FE-1137DF8C92A2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592124" y="1432616"/>
            <a:ext cx="2574750" cy="760819"/>
          </a:xfrm>
          <a:custGeom>
            <a:avLst/>
            <a:gdLst>
              <a:gd name="connsiteX0" fmla="*/ 0 w 2560002"/>
              <a:gd name="connsiteY0" fmla="*/ 0 h 1151232"/>
              <a:gd name="connsiteX1" fmla="*/ 2411102 w 2560002"/>
              <a:gd name="connsiteY1" fmla="*/ 0 h 1151232"/>
              <a:gd name="connsiteX2" fmla="*/ 2560002 w 2560002"/>
              <a:gd name="connsiteY2" fmla="*/ 575616 h 1151232"/>
              <a:gd name="connsiteX3" fmla="*/ 2411102 w 2560002"/>
              <a:gd name="connsiteY3" fmla="*/ 1151232 h 1151232"/>
              <a:gd name="connsiteX4" fmla="*/ 0 w 2560002"/>
              <a:gd name="connsiteY4" fmla="*/ 1151232 h 1151232"/>
              <a:gd name="connsiteX5" fmla="*/ 0 w 2560002"/>
              <a:gd name="connsiteY5" fmla="*/ 0 h 1151232"/>
              <a:gd name="connsiteX0" fmla="*/ 0 w 2560002"/>
              <a:gd name="connsiteY0" fmla="*/ 0 h 1151232"/>
              <a:gd name="connsiteX1" fmla="*/ 2411102 w 2560002"/>
              <a:gd name="connsiteY1" fmla="*/ 0 h 1151232"/>
              <a:gd name="connsiteX2" fmla="*/ 2560002 w 2560002"/>
              <a:gd name="connsiteY2" fmla="*/ 575616 h 1151232"/>
              <a:gd name="connsiteX3" fmla="*/ 2411102 w 2560002"/>
              <a:gd name="connsiteY3" fmla="*/ 1151232 h 1151232"/>
              <a:gd name="connsiteX4" fmla="*/ 0 w 2560002"/>
              <a:gd name="connsiteY4" fmla="*/ 1151232 h 1151232"/>
              <a:gd name="connsiteX5" fmla="*/ 91440 w 2560002"/>
              <a:gd name="connsiteY5" fmla="*/ 91440 h 1151232"/>
              <a:gd name="connsiteX0" fmla="*/ 0 w 2560002"/>
              <a:gd name="connsiteY0" fmla="*/ 0 h 1151232"/>
              <a:gd name="connsiteX1" fmla="*/ 2411102 w 2560002"/>
              <a:gd name="connsiteY1" fmla="*/ 0 h 1151232"/>
              <a:gd name="connsiteX2" fmla="*/ 2560002 w 2560002"/>
              <a:gd name="connsiteY2" fmla="*/ 575616 h 1151232"/>
              <a:gd name="connsiteX3" fmla="*/ 2411102 w 2560002"/>
              <a:gd name="connsiteY3" fmla="*/ 1151232 h 1151232"/>
              <a:gd name="connsiteX4" fmla="*/ 0 w 2560002"/>
              <a:gd name="connsiteY4" fmla="*/ 1151232 h 1151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0002" h="1151232">
                <a:moveTo>
                  <a:pt x="0" y="0"/>
                </a:moveTo>
                <a:lnTo>
                  <a:pt x="2411102" y="0"/>
                </a:lnTo>
                <a:lnTo>
                  <a:pt x="2560002" y="575616"/>
                </a:lnTo>
                <a:lnTo>
                  <a:pt x="2411102" y="1151232"/>
                </a:lnTo>
                <a:lnTo>
                  <a:pt x="0" y="1151232"/>
                </a:lnTo>
              </a:path>
            </a:pathLst>
          </a:custGeom>
          <a:noFill/>
          <a:ln w="9525" cap="flat" cmpd="sng" algn="ctr">
            <a:solidFill>
              <a:srgbClr val="64B34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square" lIns="756000" tIns="0" rIns="180000" bIns="0" anchor="ctr" anchorCtr="0">
            <a:noAutofit/>
          </a:bodyPr>
          <a:lstStyle/>
          <a:p>
            <a:pPr>
              <a:buClr>
                <a:schemeClr val="tx1"/>
              </a:buClr>
            </a:pPr>
            <a:r>
              <a:rPr lang="el-GR" sz="1399">
                <a:solidFill>
                  <a:srgbClr val="01588D"/>
                </a:solidFill>
              </a:rPr>
              <a:t>Αντικείμενο</a:t>
            </a:r>
            <a:endParaRPr lang="en-US" sz="1399">
              <a:solidFill>
                <a:srgbClr val="01588D"/>
              </a:solidFill>
            </a:endParaRPr>
          </a:p>
        </p:txBody>
      </p:sp>
      <p:sp>
        <p:nvSpPr>
          <p:cNvPr id="66" name="Row header_637369761678337244">
            <a:extLst>
              <a:ext uri="{FF2B5EF4-FFF2-40B4-BE49-F238E27FC236}">
                <a16:creationId xmlns:a16="http://schemas.microsoft.com/office/drawing/2014/main" id="{7AE0AE1F-5487-4F26-A7E0-AA3B07EC96A9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603069" y="2243100"/>
            <a:ext cx="2574750" cy="760819"/>
          </a:xfrm>
          <a:custGeom>
            <a:avLst/>
            <a:gdLst>
              <a:gd name="connsiteX0" fmla="*/ 0 w 2560002"/>
              <a:gd name="connsiteY0" fmla="*/ 0 h 1151232"/>
              <a:gd name="connsiteX1" fmla="*/ 2411102 w 2560002"/>
              <a:gd name="connsiteY1" fmla="*/ 0 h 1151232"/>
              <a:gd name="connsiteX2" fmla="*/ 2560002 w 2560002"/>
              <a:gd name="connsiteY2" fmla="*/ 575616 h 1151232"/>
              <a:gd name="connsiteX3" fmla="*/ 2411102 w 2560002"/>
              <a:gd name="connsiteY3" fmla="*/ 1151232 h 1151232"/>
              <a:gd name="connsiteX4" fmla="*/ 0 w 2560002"/>
              <a:gd name="connsiteY4" fmla="*/ 1151232 h 1151232"/>
              <a:gd name="connsiteX5" fmla="*/ 0 w 2560002"/>
              <a:gd name="connsiteY5" fmla="*/ 0 h 1151232"/>
              <a:gd name="connsiteX0" fmla="*/ 0 w 2560002"/>
              <a:gd name="connsiteY0" fmla="*/ 0 h 1151232"/>
              <a:gd name="connsiteX1" fmla="*/ 2411102 w 2560002"/>
              <a:gd name="connsiteY1" fmla="*/ 0 h 1151232"/>
              <a:gd name="connsiteX2" fmla="*/ 2560002 w 2560002"/>
              <a:gd name="connsiteY2" fmla="*/ 575616 h 1151232"/>
              <a:gd name="connsiteX3" fmla="*/ 2411102 w 2560002"/>
              <a:gd name="connsiteY3" fmla="*/ 1151232 h 1151232"/>
              <a:gd name="connsiteX4" fmla="*/ 0 w 2560002"/>
              <a:gd name="connsiteY4" fmla="*/ 1151232 h 1151232"/>
              <a:gd name="connsiteX5" fmla="*/ 91440 w 2560002"/>
              <a:gd name="connsiteY5" fmla="*/ 91440 h 1151232"/>
              <a:gd name="connsiteX0" fmla="*/ 0 w 2560002"/>
              <a:gd name="connsiteY0" fmla="*/ 0 h 1151232"/>
              <a:gd name="connsiteX1" fmla="*/ 2411102 w 2560002"/>
              <a:gd name="connsiteY1" fmla="*/ 0 h 1151232"/>
              <a:gd name="connsiteX2" fmla="*/ 2560002 w 2560002"/>
              <a:gd name="connsiteY2" fmla="*/ 575616 h 1151232"/>
              <a:gd name="connsiteX3" fmla="*/ 2411102 w 2560002"/>
              <a:gd name="connsiteY3" fmla="*/ 1151232 h 1151232"/>
              <a:gd name="connsiteX4" fmla="*/ 0 w 2560002"/>
              <a:gd name="connsiteY4" fmla="*/ 1151232 h 1151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0002" h="1151232">
                <a:moveTo>
                  <a:pt x="0" y="0"/>
                </a:moveTo>
                <a:lnTo>
                  <a:pt x="2411102" y="0"/>
                </a:lnTo>
                <a:lnTo>
                  <a:pt x="2560002" y="575616"/>
                </a:lnTo>
                <a:lnTo>
                  <a:pt x="2411102" y="1151232"/>
                </a:lnTo>
                <a:lnTo>
                  <a:pt x="0" y="1151232"/>
                </a:lnTo>
              </a:path>
            </a:pathLst>
          </a:custGeom>
          <a:noFill/>
          <a:ln w="9525" cap="flat" cmpd="sng" algn="ctr">
            <a:solidFill>
              <a:srgbClr val="64B34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square" lIns="756000" tIns="0" rIns="180000" bIns="0" anchor="ctr" anchorCtr="0">
            <a:noAutofit/>
          </a:bodyPr>
          <a:lstStyle/>
          <a:p>
            <a:pPr>
              <a:buClr>
                <a:schemeClr val="tx1"/>
              </a:buClr>
            </a:pPr>
            <a:r>
              <a:rPr lang="el-GR" sz="1399">
                <a:solidFill>
                  <a:srgbClr val="01588D"/>
                </a:solidFill>
              </a:rPr>
              <a:t>Στόχοι</a:t>
            </a:r>
            <a:endParaRPr lang="en-US" sz="1399">
              <a:solidFill>
                <a:srgbClr val="01588D"/>
              </a:solidFill>
            </a:endParaRPr>
          </a:p>
        </p:txBody>
      </p:sp>
      <p:sp>
        <p:nvSpPr>
          <p:cNvPr id="67" name="Row header_637369761678337244">
            <a:extLst>
              <a:ext uri="{FF2B5EF4-FFF2-40B4-BE49-F238E27FC236}">
                <a16:creationId xmlns:a16="http://schemas.microsoft.com/office/drawing/2014/main" id="{EA255A50-2431-49AA-9CD2-547A2A42E89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603069" y="3041386"/>
            <a:ext cx="2574750" cy="760819"/>
          </a:xfrm>
          <a:custGeom>
            <a:avLst/>
            <a:gdLst>
              <a:gd name="connsiteX0" fmla="*/ 0 w 2560002"/>
              <a:gd name="connsiteY0" fmla="*/ 0 h 1151232"/>
              <a:gd name="connsiteX1" fmla="*/ 2411102 w 2560002"/>
              <a:gd name="connsiteY1" fmla="*/ 0 h 1151232"/>
              <a:gd name="connsiteX2" fmla="*/ 2560002 w 2560002"/>
              <a:gd name="connsiteY2" fmla="*/ 575616 h 1151232"/>
              <a:gd name="connsiteX3" fmla="*/ 2411102 w 2560002"/>
              <a:gd name="connsiteY3" fmla="*/ 1151232 h 1151232"/>
              <a:gd name="connsiteX4" fmla="*/ 0 w 2560002"/>
              <a:gd name="connsiteY4" fmla="*/ 1151232 h 1151232"/>
              <a:gd name="connsiteX5" fmla="*/ 0 w 2560002"/>
              <a:gd name="connsiteY5" fmla="*/ 0 h 1151232"/>
              <a:gd name="connsiteX0" fmla="*/ 0 w 2560002"/>
              <a:gd name="connsiteY0" fmla="*/ 0 h 1151232"/>
              <a:gd name="connsiteX1" fmla="*/ 2411102 w 2560002"/>
              <a:gd name="connsiteY1" fmla="*/ 0 h 1151232"/>
              <a:gd name="connsiteX2" fmla="*/ 2560002 w 2560002"/>
              <a:gd name="connsiteY2" fmla="*/ 575616 h 1151232"/>
              <a:gd name="connsiteX3" fmla="*/ 2411102 w 2560002"/>
              <a:gd name="connsiteY3" fmla="*/ 1151232 h 1151232"/>
              <a:gd name="connsiteX4" fmla="*/ 0 w 2560002"/>
              <a:gd name="connsiteY4" fmla="*/ 1151232 h 1151232"/>
              <a:gd name="connsiteX5" fmla="*/ 91440 w 2560002"/>
              <a:gd name="connsiteY5" fmla="*/ 91440 h 1151232"/>
              <a:gd name="connsiteX0" fmla="*/ 0 w 2560002"/>
              <a:gd name="connsiteY0" fmla="*/ 0 h 1151232"/>
              <a:gd name="connsiteX1" fmla="*/ 2411102 w 2560002"/>
              <a:gd name="connsiteY1" fmla="*/ 0 h 1151232"/>
              <a:gd name="connsiteX2" fmla="*/ 2560002 w 2560002"/>
              <a:gd name="connsiteY2" fmla="*/ 575616 h 1151232"/>
              <a:gd name="connsiteX3" fmla="*/ 2411102 w 2560002"/>
              <a:gd name="connsiteY3" fmla="*/ 1151232 h 1151232"/>
              <a:gd name="connsiteX4" fmla="*/ 0 w 2560002"/>
              <a:gd name="connsiteY4" fmla="*/ 1151232 h 1151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0002" h="1151232">
                <a:moveTo>
                  <a:pt x="0" y="0"/>
                </a:moveTo>
                <a:lnTo>
                  <a:pt x="2411102" y="0"/>
                </a:lnTo>
                <a:lnTo>
                  <a:pt x="2560002" y="575616"/>
                </a:lnTo>
                <a:lnTo>
                  <a:pt x="2411102" y="1151232"/>
                </a:lnTo>
                <a:lnTo>
                  <a:pt x="0" y="1151232"/>
                </a:lnTo>
              </a:path>
            </a:pathLst>
          </a:custGeom>
          <a:noFill/>
          <a:ln w="9525" cap="flat" cmpd="sng" algn="ctr">
            <a:solidFill>
              <a:srgbClr val="64B34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square" lIns="756000" tIns="0" rIns="180000" bIns="0" anchor="ctr" anchorCtr="0">
            <a:noAutofit/>
          </a:bodyPr>
          <a:lstStyle/>
          <a:p>
            <a:pPr>
              <a:buClr>
                <a:schemeClr val="tx1"/>
              </a:buClr>
            </a:pPr>
            <a:r>
              <a:rPr lang="el-GR" sz="1399" dirty="0">
                <a:solidFill>
                  <a:srgbClr val="01588D"/>
                </a:solidFill>
              </a:rPr>
              <a:t>Υλοποίηση- Προϋπολογισμός</a:t>
            </a:r>
            <a:endParaRPr lang="en-US" sz="1399" dirty="0">
              <a:solidFill>
                <a:srgbClr val="01588D"/>
              </a:solidFill>
            </a:endParaRPr>
          </a:p>
        </p:txBody>
      </p:sp>
      <p:sp>
        <p:nvSpPr>
          <p:cNvPr id="68" name="Row header_637369761678337244">
            <a:extLst>
              <a:ext uri="{FF2B5EF4-FFF2-40B4-BE49-F238E27FC236}">
                <a16:creationId xmlns:a16="http://schemas.microsoft.com/office/drawing/2014/main" id="{F7D96FC2-D61A-499F-AA25-1E46745BEAAC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603069" y="3841608"/>
            <a:ext cx="2574750" cy="760819"/>
          </a:xfrm>
          <a:custGeom>
            <a:avLst/>
            <a:gdLst>
              <a:gd name="connsiteX0" fmla="*/ 0 w 2560002"/>
              <a:gd name="connsiteY0" fmla="*/ 0 h 1151232"/>
              <a:gd name="connsiteX1" fmla="*/ 2411102 w 2560002"/>
              <a:gd name="connsiteY1" fmla="*/ 0 h 1151232"/>
              <a:gd name="connsiteX2" fmla="*/ 2560002 w 2560002"/>
              <a:gd name="connsiteY2" fmla="*/ 575616 h 1151232"/>
              <a:gd name="connsiteX3" fmla="*/ 2411102 w 2560002"/>
              <a:gd name="connsiteY3" fmla="*/ 1151232 h 1151232"/>
              <a:gd name="connsiteX4" fmla="*/ 0 w 2560002"/>
              <a:gd name="connsiteY4" fmla="*/ 1151232 h 1151232"/>
              <a:gd name="connsiteX5" fmla="*/ 0 w 2560002"/>
              <a:gd name="connsiteY5" fmla="*/ 0 h 1151232"/>
              <a:gd name="connsiteX0" fmla="*/ 0 w 2560002"/>
              <a:gd name="connsiteY0" fmla="*/ 0 h 1151232"/>
              <a:gd name="connsiteX1" fmla="*/ 2411102 w 2560002"/>
              <a:gd name="connsiteY1" fmla="*/ 0 h 1151232"/>
              <a:gd name="connsiteX2" fmla="*/ 2560002 w 2560002"/>
              <a:gd name="connsiteY2" fmla="*/ 575616 h 1151232"/>
              <a:gd name="connsiteX3" fmla="*/ 2411102 w 2560002"/>
              <a:gd name="connsiteY3" fmla="*/ 1151232 h 1151232"/>
              <a:gd name="connsiteX4" fmla="*/ 0 w 2560002"/>
              <a:gd name="connsiteY4" fmla="*/ 1151232 h 1151232"/>
              <a:gd name="connsiteX5" fmla="*/ 91440 w 2560002"/>
              <a:gd name="connsiteY5" fmla="*/ 91440 h 1151232"/>
              <a:gd name="connsiteX0" fmla="*/ 0 w 2560002"/>
              <a:gd name="connsiteY0" fmla="*/ 0 h 1151232"/>
              <a:gd name="connsiteX1" fmla="*/ 2411102 w 2560002"/>
              <a:gd name="connsiteY1" fmla="*/ 0 h 1151232"/>
              <a:gd name="connsiteX2" fmla="*/ 2560002 w 2560002"/>
              <a:gd name="connsiteY2" fmla="*/ 575616 h 1151232"/>
              <a:gd name="connsiteX3" fmla="*/ 2411102 w 2560002"/>
              <a:gd name="connsiteY3" fmla="*/ 1151232 h 1151232"/>
              <a:gd name="connsiteX4" fmla="*/ 0 w 2560002"/>
              <a:gd name="connsiteY4" fmla="*/ 1151232 h 1151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0002" h="1151232">
                <a:moveTo>
                  <a:pt x="0" y="0"/>
                </a:moveTo>
                <a:lnTo>
                  <a:pt x="2411102" y="0"/>
                </a:lnTo>
                <a:lnTo>
                  <a:pt x="2560002" y="575616"/>
                </a:lnTo>
                <a:lnTo>
                  <a:pt x="2411102" y="1151232"/>
                </a:lnTo>
                <a:lnTo>
                  <a:pt x="0" y="1151232"/>
                </a:lnTo>
              </a:path>
            </a:pathLst>
          </a:custGeom>
          <a:noFill/>
          <a:ln w="9525" cap="flat" cmpd="sng" algn="ctr">
            <a:solidFill>
              <a:srgbClr val="64B34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square" lIns="756000" tIns="0" rIns="180000" bIns="0" anchor="ctr" anchorCtr="0">
            <a:noAutofit/>
          </a:bodyPr>
          <a:lstStyle/>
          <a:p>
            <a:pPr>
              <a:buClr>
                <a:schemeClr val="tx1"/>
              </a:buClr>
            </a:pPr>
            <a:r>
              <a:rPr lang="el-GR" sz="1399">
                <a:solidFill>
                  <a:srgbClr val="01588D"/>
                </a:solidFill>
              </a:rPr>
              <a:t>Απορρόφηση</a:t>
            </a:r>
            <a:endParaRPr lang="en-US" sz="1399">
              <a:solidFill>
                <a:srgbClr val="01588D"/>
              </a:solidFill>
            </a:endParaRPr>
          </a:p>
        </p:txBody>
      </p:sp>
      <p:sp>
        <p:nvSpPr>
          <p:cNvPr id="70" name="Row header_637369761678337244">
            <a:extLst>
              <a:ext uri="{FF2B5EF4-FFF2-40B4-BE49-F238E27FC236}">
                <a16:creationId xmlns:a16="http://schemas.microsoft.com/office/drawing/2014/main" id="{18221944-5458-4B38-80A0-AF70666A7EF9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603069" y="4780780"/>
            <a:ext cx="2574750" cy="760819"/>
          </a:xfrm>
          <a:custGeom>
            <a:avLst/>
            <a:gdLst>
              <a:gd name="connsiteX0" fmla="*/ 0 w 2560002"/>
              <a:gd name="connsiteY0" fmla="*/ 0 h 1151232"/>
              <a:gd name="connsiteX1" fmla="*/ 2411102 w 2560002"/>
              <a:gd name="connsiteY1" fmla="*/ 0 h 1151232"/>
              <a:gd name="connsiteX2" fmla="*/ 2560002 w 2560002"/>
              <a:gd name="connsiteY2" fmla="*/ 575616 h 1151232"/>
              <a:gd name="connsiteX3" fmla="*/ 2411102 w 2560002"/>
              <a:gd name="connsiteY3" fmla="*/ 1151232 h 1151232"/>
              <a:gd name="connsiteX4" fmla="*/ 0 w 2560002"/>
              <a:gd name="connsiteY4" fmla="*/ 1151232 h 1151232"/>
              <a:gd name="connsiteX5" fmla="*/ 0 w 2560002"/>
              <a:gd name="connsiteY5" fmla="*/ 0 h 1151232"/>
              <a:gd name="connsiteX0" fmla="*/ 0 w 2560002"/>
              <a:gd name="connsiteY0" fmla="*/ 0 h 1151232"/>
              <a:gd name="connsiteX1" fmla="*/ 2411102 w 2560002"/>
              <a:gd name="connsiteY1" fmla="*/ 0 h 1151232"/>
              <a:gd name="connsiteX2" fmla="*/ 2560002 w 2560002"/>
              <a:gd name="connsiteY2" fmla="*/ 575616 h 1151232"/>
              <a:gd name="connsiteX3" fmla="*/ 2411102 w 2560002"/>
              <a:gd name="connsiteY3" fmla="*/ 1151232 h 1151232"/>
              <a:gd name="connsiteX4" fmla="*/ 0 w 2560002"/>
              <a:gd name="connsiteY4" fmla="*/ 1151232 h 1151232"/>
              <a:gd name="connsiteX5" fmla="*/ 91440 w 2560002"/>
              <a:gd name="connsiteY5" fmla="*/ 91440 h 1151232"/>
              <a:gd name="connsiteX0" fmla="*/ 0 w 2560002"/>
              <a:gd name="connsiteY0" fmla="*/ 0 h 1151232"/>
              <a:gd name="connsiteX1" fmla="*/ 2411102 w 2560002"/>
              <a:gd name="connsiteY1" fmla="*/ 0 h 1151232"/>
              <a:gd name="connsiteX2" fmla="*/ 2560002 w 2560002"/>
              <a:gd name="connsiteY2" fmla="*/ 575616 h 1151232"/>
              <a:gd name="connsiteX3" fmla="*/ 2411102 w 2560002"/>
              <a:gd name="connsiteY3" fmla="*/ 1151232 h 1151232"/>
              <a:gd name="connsiteX4" fmla="*/ 0 w 2560002"/>
              <a:gd name="connsiteY4" fmla="*/ 1151232 h 1151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0002" h="1151232">
                <a:moveTo>
                  <a:pt x="0" y="0"/>
                </a:moveTo>
                <a:lnTo>
                  <a:pt x="2411102" y="0"/>
                </a:lnTo>
                <a:lnTo>
                  <a:pt x="2560002" y="575616"/>
                </a:lnTo>
                <a:lnTo>
                  <a:pt x="2411102" y="1151232"/>
                </a:lnTo>
                <a:lnTo>
                  <a:pt x="0" y="1151232"/>
                </a:lnTo>
              </a:path>
            </a:pathLst>
          </a:custGeom>
          <a:noFill/>
          <a:ln w="9525" cap="flat" cmpd="sng" algn="ctr">
            <a:solidFill>
              <a:srgbClr val="64B345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square" lIns="756000" tIns="0" rIns="180000" bIns="0" anchor="ctr" anchorCtr="0">
            <a:noAutofit/>
          </a:bodyPr>
          <a:lstStyle/>
          <a:p>
            <a:pPr>
              <a:buClr>
                <a:schemeClr val="tx1"/>
              </a:buClr>
            </a:pPr>
            <a:r>
              <a:rPr lang="el-GR" sz="1399">
                <a:solidFill>
                  <a:srgbClr val="01588D"/>
                </a:solidFill>
              </a:rPr>
              <a:t>Μετάβαση -Συνέχιση</a:t>
            </a:r>
            <a:endParaRPr lang="en-US" sz="1399">
              <a:solidFill>
                <a:srgbClr val="01588D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92B2CF7-1293-4E16-ADF3-B87CDBF78E39}"/>
              </a:ext>
            </a:extLst>
          </p:cNvPr>
          <p:cNvCxnSpPr>
            <a:cxnSpLocks/>
          </p:cNvCxnSpPr>
          <p:nvPr/>
        </p:nvCxnSpPr>
        <p:spPr>
          <a:xfrm>
            <a:off x="3062316" y="2208193"/>
            <a:ext cx="8466744" cy="0"/>
          </a:xfrm>
          <a:prstGeom prst="line">
            <a:avLst/>
          </a:prstGeom>
          <a:ln w="9525" cap="flat" cmpd="sng" algn="ctr">
            <a:solidFill>
              <a:srgbClr val="74748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0CF87D12-4CA5-4B3D-BD88-7B92D5D65E68}"/>
              </a:ext>
            </a:extLst>
          </p:cNvPr>
          <p:cNvCxnSpPr>
            <a:cxnSpLocks/>
          </p:cNvCxnSpPr>
          <p:nvPr/>
        </p:nvCxnSpPr>
        <p:spPr>
          <a:xfrm>
            <a:off x="3062316" y="3020865"/>
            <a:ext cx="8466744" cy="0"/>
          </a:xfrm>
          <a:prstGeom prst="line">
            <a:avLst/>
          </a:prstGeom>
          <a:ln w="9525" cap="flat" cmpd="sng" algn="ctr">
            <a:solidFill>
              <a:srgbClr val="74748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C762D5BA-408F-4498-B538-9712B2246B3F}"/>
              </a:ext>
            </a:extLst>
          </p:cNvPr>
          <p:cNvCxnSpPr>
            <a:cxnSpLocks/>
          </p:cNvCxnSpPr>
          <p:nvPr/>
        </p:nvCxnSpPr>
        <p:spPr>
          <a:xfrm>
            <a:off x="3062316" y="3827372"/>
            <a:ext cx="8466744" cy="0"/>
          </a:xfrm>
          <a:prstGeom prst="line">
            <a:avLst/>
          </a:prstGeom>
          <a:ln w="9525" cap="flat" cmpd="sng" algn="ctr">
            <a:solidFill>
              <a:srgbClr val="74748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8502EA0D-1483-4990-959B-899C158A6E23}"/>
              </a:ext>
            </a:extLst>
          </p:cNvPr>
          <p:cNvCxnSpPr>
            <a:cxnSpLocks/>
          </p:cNvCxnSpPr>
          <p:nvPr/>
        </p:nvCxnSpPr>
        <p:spPr>
          <a:xfrm>
            <a:off x="3062316" y="4635915"/>
            <a:ext cx="8466744" cy="0"/>
          </a:xfrm>
          <a:prstGeom prst="line">
            <a:avLst/>
          </a:prstGeom>
          <a:ln w="9525" cap="flat" cmpd="sng" algn="ctr">
            <a:solidFill>
              <a:srgbClr val="74748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438AA4A-5DE2-4840-90DC-02F9C15E2D59}"/>
              </a:ext>
            </a:extLst>
          </p:cNvPr>
          <p:cNvCxnSpPr>
            <a:cxnSpLocks/>
          </p:cNvCxnSpPr>
          <p:nvPr/>
        </p:nvCxnSpPr>
        <p:spPr>
          <a:xfrm>
            <a:off x="3062316" y="5586325"/>
            <a:ext cx="8466744" cy="0"/>
          </a:xfrm>
          <a:prstGeom prst="line">
            <a:avLst/>
          </a:prstGeom>
          <a:ln w="9525" cap="flat" cmpd="sng" algn="ctr">
            <a:solidFill>
              <a:srgbClr val="74748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2F4C388-0DEE-A829-B2B5-2F86840D7C9B}"/>
              </a:ext>
            </a:extLst>
          </p:cNvPr>
          <p:cNvGrpSpPr/>
          <p:nvPr/>
        </p:nvGrpSpPr>
        <p:grpSpPr>
          <a:xfrm>
            <a:off x="738908" y="3188405"/>
            <a:ext cx="480407" cy="466780"/>
            <a:chOff x="3695700" y="171450"/>
            <a:chExt cx="4972050" cy="5143477"/>
          </a:xfrm>
          <a:solidFill>
            <a:schemeClr val="accent1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7408610-7E4F-C7A3-12B2-2E037823AF01}"/>
                </a:ext>
              </a:extLst>
            </p:cNvPr>
            <p:cNvSpPr/>
            <p:nvPr/>
          </p:nvSpPr>
          <p:spPr>
            <a:xfrm>
              <a:off x="7124700" y="171450"/>
              <a:ext cx="1200150" cy="1200150"/>
            </a:xfrm>
            <a:custGeom>
              <a:avLst/>
              <a:gdLst>
                <a:gd name="connsiteX0" fmla="*/ 600075 w 1200150"/>
                <a:gd name="connsiteY0" fmla="*/ 0 h 1200150"/>
                <a:gd name="connsiteX1" fmla="*/ 175771 w 1200150"/>
                <a:gd name="connsiteY1" fmla="*/ 175771 h 1200150"/>
                <a:gd name="connsiteX2" fmla="*/ 0 w 1200150"/>
                <a:gd name="connsiteY2" fmla="*/ 600075 h 1200150"/>
                <a:gd name="connsiteX3" fmla="*/ 175771 w 1200150"/>
                <a:gd name="connsiteY3" fmla="*/ 1024379 h 1200150"/>
                <a:gd name="connsiteX4" fmla="*/ 600075 w 1200150"/>
                <a:gd name="connsiteY4" fmla="*/ 1200150 h 1200150"/>
                <a:gd name="connsiteX5" fmla="*/ 1024380 w 1200150"/>
                <a:gd name="connsiteY5" fmla="*/ 1024379 h 1200150"/>
                <a:gd name="connsiteX6" fmla="*/ 1200150 w 1200150"/>
                <a:gd name="connsiteY6" fmla="*/ 600075 h 1200150"/>
                <a:gd name="connsiteX7" fmla="*/ 1024184 w 1200150"/>
                <a:gd name="connsiteY7" fmla="*/ 175966 h 1200150"/>
                <a:gd name="connsiteX8" fmla="*/ 600075 w 1200150"/>
                <a:gd name="connsiteY8" fmla="*/ 0 h 1200150"/>
                <a:gd name="connsiteX9" fmla="*/ 600075 w 1200150"/>
                <a:gd name="connsiteY9" fmla="*/ 1028700 h 1200150"/>
                <a:gd name="connsiteX10" fmla="*/ 296971 w 1200150"/>
                <a:gd name="connsiteY10" fmla="*/ 903179 h 1200150"/>
                <a:gd name="connsiteX11" fmla="*/ 171450 w 1200150"/>
                <a:gd name="connsiteY11" fmla="*/ 600075 h 1200150"/>
                <a:gd name="connsiteX12" fmla="*/ 296971 w 1200150"/>
                <a:gd name="connsiteY12" fmla="*/ 296971 h 1200150"/>
                <a:gd name="connsiteX13" fmla="*/ 600075 w 1200150"/>
                <a:gd name="connsiteY13" fmla="*/ 171450 h 1200150"/>
                <a:gd name="connsiteX14" fmla="*/ 903179 w 1200150"/>
                <a:gd name="connsiteY14" fmla="*/ 296971 h 1200150"/>
                <a:gd name="connsiteX15" fmla="*/ 1028700 w 1200150"/>
                <a:gd name="connsiteY15" fmla="*/ 600075 h 1200150"/>
                <a:gd name="connsiteX16" fmla="*/ 903022 w 1200150"/>
                <a:gd name="connsiteY16" fmla="*/ 903022 h 1200150"/>
                <a:gd name="connsiteX17" fmla="*/ 600075 w 1200150"/>
                <a:gd name="connsiteY17" fmla="*/ 1028700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00150" h="1200150">
                  <a:moveTo>
                    <a:pt x="600075" y="0"/>
                  </a:moveTo>
                  <a:cubicBezTo>
                    <a:pt x="440911" y="0"/>
                    <a:pt x="288291" y="63222"/>
                    <a:pt x="175771" y="175771"/>
                  </a:cubicBezTo>
                  <a:cubicBezTo>
                    <a:pt x="63221" y="288281"/>
                    <a:pt x="0" y="440901"/>
                    <a:pt x="0" y="600075"/>
                  </a:cubicBezTo>
                  <a:cubicBezTo>
                    <a:pt x="0" y="759249"/>
                    <a:pt x="63222" y="911859"/>
                    <a:pt x="175771" y="1024379"/>
                  </a:cubicBezTo>
                  <a:cubicBezTo>
                    <a:pt x="288281" y="1136929"/>
                    <a:pt x="440901" y="1200150"/>
                    <a:pt x="600075" y="1200150"/>
                  </a:cubicBezTo>
                  <a:cubicBezTo>
                    <a:pt x="759249" y="1200150"/>
                    <a:pt x="911859" y="1136928"/>
                    <a:pt x="1024380" y="1024379"/>
                  </a:cubicBezTo>
                  <a:cubicBezTo>
                    <a:pt x="1136929" y="911869"/>
                    <a:pt x="1200150" y="759249"/>
                    <a:pt x="1200150" y="600075"/>
                  </a:cubicBezTo>
                  <a:cubicBezTo>
                    <a:pt x="1199959" y="440989"/>
                    <a:pt x="1136659" y="288477"/>
                    <a:pt x="1024184" y="175966"/>
                  </a:cubicBezTo>
                  <a:cubicBezTo>
                    <a:pt x="911673" y="63495"/>
                    <a:pt x="759161" y="196"/>
                    <a:pt x="600075" y="0"/>
                  </a:cubicBezTo>
                  <a:close/>
                  <a:moveTo>
                    <a:pt x="600075" y="1028700"/>
                  </a:moveTo>
                  <a:cubicBezTo>
                    <a:pt x="486409" y="1028700"/>
                    <a:pt x="377386" y="983541"/>
                    <a:pt x="296971" y="903179"/>
                  </a:cubicBezTo>
                  <a:cubicBezTo>
                    <a:pt x="216604" y="822774"/>
                    <a:pt x="171450" y="713741"/>
                    <a:pt x="171450" y="600075"/>
                  </a:cubicBezTo>
                  <a:cubicBezTo>
                    <a:pt x="171450" y="486409"/>
                    <a:pt x="216609" y="377386"/>
                    <a:pt x="296971" y="296971"/>
                  </a:cubicBezTo>
                  <a:cubicBezTo>
                    <a:pt x="377376" y="216604"/>
                    <a:pt x="486409" y="171450"/>
                    <a:pt x="600075" y="171450"/>
                  </a:cubicBezTo>
                  <a:cubicBezTo>
                    <a:pt x="713741" y="171450"/>
                    <a:pt x="822764" y="216609"/>
                    <a:pt x="903179" y="296971"/>
                  </a:cubicBezTo>
                  <a:cubicBezTo>
                    <a:pt x="983546" y="377376"/>
                    <a:pt x="1028700" y="486409"/>
                    <a:pt x="1028700" y="600075"/>
                  </a:cubicBezTo>
                  <a:cubicBezTo>
                    <a:pt x="1028547" y="713702"/>
                    <a:pt x="983350" y="822656"/>
                    <a:pt x="903022" y="903022"/>
                  </a:cubicBezTo>
                  <a:cubicBezTo>
                    <a:pt x="822655" y="983351"/>
                    <a:pt x="713703" y="1028543"/>
                    <a:pt x="600075" y="1028700"/>
                  </a:cubicBez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7AA6476-7B3D-37D8-BC70-062985455DD1}"/>
                </a:ext>
              </a:extLst>
            </p:cNvPr>
            <p:cNvSpPr/>
            <p:nvPr/>
          </p:nvSpPr>
          <p:spPr>
            <a:xfrm>
              <a:off x="7467600" y="514350"/>
              <a:ext cx="514350" cy="514350"/>
            </a:xfrm>
            <a:custGeom>
              <a:avLst/>
              <a:gdLst>
                <a:gd name="connsiteX0" fmla="*/ 342900 w 514350"/>
                <a:gd name="connsiteY0" fmla="*/ 0 h 514350"/>
                <a:gd name="connsiteX1" fmla="*/ 171450 w 514350"/>
                <a:gd name="connsiteY1" fmla="*/ 0 h 514350"/>
                <a:gd name="connsiteX2" fmla="*/ 171450 w 514350"/>
                <a:gd name="connsiteY2" fmla="*/ 171450 h 514350"/>
                <a:gd name="connsiteX3" fmla="*/ 0 w 514350"/>
                <a:gd name="connsiteY3" fmla="*/ 171450 h 514350"/>
                <a:gd name="connsiteX4" fmla="*/ 0 w 514350"/>
                <a:gd name="connsiteY4" fmla="*/ 342900 h 514350"/>
                <a:gd name="connsiteX5" fmla="*/ 171450 w 514350"/>
                <a:gd name="connsiteY5" fmla="*/ 342900 h 514350"/>
                <a:gd name="connsiteX6" fmla="*/ 171450 w 514350"/>
                <a:gd name="connsiteY6" fmla="*/ 514350 h 514350"/>
                <a:gd name="connsiteX7" fmla="*/ 342900 w 514350"/>
                <a:gd name="connsiteY7" fmla="*/ 514350 h 514350"/>
                <a:gd name="connsiteX8" fmla="*/ 342900 w 514350"/>
                <a:gd name="connsiteY8" fmla="*/ 342900 h 514350"/>
                <a:gd name="connsiteX9" fmla="*/ 514350 w 514350"/>
                <a:gd name="connsiteY9" fmla="*/ 342900 h 514350"/>
                <a:gd name="connsiteX10" fmla="*/ 514350 w 514350"/>
                <a:gd name="connsiteY10" fmla="*/ 171450 h 514350"/>
                <a:gd name="connsiteX11" fmla="*/ 342900 w 514350"/>
                <a:gd name="connsiteY11" fmla="*/ 1714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50" h="514350">
                  <a:moveTo>
                    <a:pt x="342900" y="0"/>
                  </a:moveTo>
                  <a:lnTo>
                    <a:pt x="171450" y="0"/>
                  </a:lnTo>
                  <a:lnTo>
                    <a:pt x="171450" y="171450"/>
                  </a:lnTo>
                  <a:lnTo>
                    <a:pt x="0" y="171450"/>
                  </a:lnTo>
                  <a:lnTo>
                    <a:pt x="0" y="342900"/>
                  </a:lnTo>
                  <a:lnTo>
                    <a:pt x="171450" y="342900"/>
                  </a:lnTo>
                  <a:lnTo>
                    <a:pt x="171450" y="514350"/>
                  </a:lnTo>
                  <a:lnTo>
                    <a:pt x="342900" y="514350"/>
                  </a:lnTo>
                  <a:lnTo>
                    <a:pt x="342900" y="342900"/>
                  </a:lnTo>
                  <a:lnTo>
                    <a:pt x="514350" y="342900"/>
                  </a:lnTo>
                  <a:lnTo>
                    <a:pt x="514350" y="171450"/>
                  </a:lnTo>
                  <a:lnTo>
                    <a:pt x="342900" y="171450"/>
                  </a:ln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0990525-2D0B-347B-09B3-017933B2D31E}"/>
                </a:ext>
              </a:extLst>
            </p:cNvPr>
            <p:cNvSpPr/>
            <p:nvPr/>
          </p:nvSpPr>
          <p:spPr>
            <a:xfrm>
              <a:off x="3695700" y="1971675"/>
              <a:ext cx="514350" cy="514350"/>
            </a:xfrm>
            <a:custGeom>
              <a:avLst/>
              <a:gdLst>
                <a:gd name="connsiteX0" fmla="*/ 342900 w 514350"/>
                <a:gd name="connsiteY0" fmla="*/ 514350 h 514350"/>
                <a:gd name="connsiteX1" fmla="*/ 342900 w 514350"/>
                <a:gd name="connsiteY1" fmla="*/ 342900 h 514350"/>
                <a:gd name="connsiteX2" fmla="*/ 514350 w 514350"/>
                <a:gd name="connsiteY2" fmla="*/ 342900 h 514350"/>
                <a:gd name="connsiteX3" fmla="*/ 514350 w 514350"/>
                <a:gd name="connsiteY3" fmla="*/ 171450 h 514350"/>
                <a:gd name="connsiteX4" fmla="*/ 342900 w 514350"/>
                <a:gd name="connsiteY4" fmla="*/ 171450 h 514350"/>
                <a:gd name="connsiteX5" fmla="*/ 342900 w 514350"/>
                <a:gd name="connsiteY5" fmla="*/ 0 h 514350"/>
                <a:gd name="connsiteX6" fmla="*/ 171450 w 514350"/>
                <a:gd name="connsiteY6" fmla="*/ 0 h 514350"/>
                <a:gd name="connsiteX7" fmla="*/ 171450 w 514350"/>
                <a:gd name="connsiteY7" fmla="*/ 171450 h 514350"/>
                <a:gd name="connsiteX8" fmla="*/ 0 w 514350"/>
                <a:gd name="connsiteY8" fmla="*/ 171450 h 514350"/>
                <a:gd name="connsiteX9" fmla="*/ 0 w 514350"/>
                <a:gd name="connsiteY9" fmla="*/ 342900 h 514350"/>
                <a:gd name="connsiteX10" fmla="*/ 171450 w 514350"/>
                <a:gd name="connsiteY10" fmla="*/ 342900 h 514350"/>
                <a:gd name="connsiteX11" fmla="*/ 171450 w 514350"/>
                <a:gd name="connsiteY11" fmla="*/ 5143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50" h="514350">
                  <a:moveTo>
                    <a:pt x="342900" y="514350"/>
                  </a:moveTo>
                  <a:lnTo>
                    <a:pt x="342900" y="342900"/>
                  </a:lnTo>
                  <a:lnTo>
                    <a:pt x="514350" y="342900"/>
                  </a:lnTo>
                  <a:lnTo>
                    <a:pt x="514350" y="171450"/>
                  </a:lnTo>
                  <a:lnTo>
                    <a:pt x="342900" y="171450"/>
                  </a:lnTo>
                  <a:lnTo>
                    <a:pt x="342900" y="0"/>
                  </a:lnTo>
                  <a:lnTo>
                    <a:pt x="171450" y="0"/>
                  </a:lnTo>
                  <a:lnTo>
                    <a:pt x="171450" y="171450"/>
                  </a:lnTo>
                  <a:lnTo>
                    <a:pt x="0" y="171450"/>
                  </a:lnTo>
                  <a:lnTo>
                    <a:pt x="0" y="342900"/>
                  </a:lnTo>
                  <a:lnTo>
                    <a:pt x="171450" y="342900"/>
                  </a:lnTo>
                  <a:lnTo>
                    <a:pt x="171450" y="514350"/>
                  </a:ln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25D59D5-F863-6A95-C809-987B947C6B6A}"/>
                </a:ext>
              </a:extLst>
            </p:cNvPr>
            <p:cNvSpPr/>
            <p:nvPr/>
          </p:nvSpPr>
          <p:spPr>
            <a:xfrm>
              <a:off x="8153400" y="2743200"/>
              <a:ext cx="514350" cy="514350"/>
            </a:xfrm>
            <a:custGeom>
              <a:avLst/>
              <a:gdLst>
                <a:gd name="connsiteX0" fmla="*/ 342900 w 514350"/>
                <a:gd name="connsiteY0" fmla="*/ 0 h 514350"/>
                <a:gd name="connsiteX1" fmla="*/ 171450 w 514350"/>
                <a:gd name="connsiteY1" fmla="*/ 0 h 514350"/>
                <a:gd name="connsiteX2" fmla="*/ 171450 w 514350"/>
                <a:gd name="connsiteY2" fmla="*/ 171450 h 514350"/>
                <a:gd name="connsiteX3" fmla="*/ 0 w 514350"/>
                <a:gd name="connsiteY3" fmla="*/ 171450 h 514350"/>
                <a:gd name="connsiteX4" fmla="*/ 0 w 514350"/>
                <a:gd name="connsiteY4" fmla="*/ 342900 h 514350"/>
                <a:gd name="connsiteX5" fmla="*/ 171450 w 514350"/>
                <a:gd name="connsiteY5" fmla="*/ 342900 h 514350"/>
                <a:gd name="connsiteX6" fmla="*/ 171450 w 514350"/>
                <a:gd name="connsiteY6" fmla="*/ 514350 h 514350"/>
                <a:gd name="connsiteX7" fmla="*/ 342900 w 514350"/>
                <a:gd name="connsiteY7" fmla="*/ 514350 h 514350"/>
                <a:gd name="connsiteX8" fmla="*/ 342900 w 514350"/>
                <a:gd name="connsiteY8" fmla="*/ 342900 h 514350"/>
                <a:gd name="connsiteX9" fmla="*/ 514350 w 514350"/>
                <a:gd name="connsiteY9" fmla="*/ 342900 h 514350"/>
                <a:gd name="connsiteX10" fmla="*/ 514350 w 514350"/>
                <a:gd name="connsiteY10" fmla="*/ 171450 h 514350"/>
                <a:gd name="connsiteX11" fmla="*/ 342900 w 514350"/>
                <a:gd name="connsiteY11" fmla="*/ 171450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14350" h="514350">
                  <a:moveTo>
                    <a:pt x="342900" y="0"/>
                  </a:moveTo>
                  <a:lnTo>
                    <a:pt x="171450" y="0"/>
                  </a:lnTo>
                  <a:lnTo>
                    <a:pt x="171450" y="171450"/>
                  </a:lnTo>
                  <a:lnTo>
                    <a:pt x="0" y="171450"/>
                  </a:lnTo>
                  <a:lnTo>
                    <a:pt x="0" y="342900"/>
                  </a:lnTo>
                  <a:lnTo>
                    <a:pt x="171450" y="342900"/>
                  </a:lnTo>
                  <a:lnTo>
                    <a:pt x="171450" y="514350"/>
                  </a:lnTo>
                  <a:lnTo>
                    <a:pt x="342900" y="514350"/>
                  </a:lnTo>
                  <a:lnTo>
                    <a:pt x="342900" y="342900"/>
                  </a:lnTo>
                  <a:lnTo>
                    <a:pt x="514350" y="342900"/>
                  </a:lnTo>
                  <a:lnTo>
                    <a:pt x="514350" y="171450"/>
                  </a:lnTo>
                  <a:lnTo>
                    <a:pt x="342900" y="171450"/>
                  </a:ln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860EDA5-751A-4A09-BCC5-116A31A0B7FA}"/>
                </a:ext>
              </a:extLst>
            </p:cNvPr>
            <p:cNvSpPr/>
            <p:nvPr/>
          </p:nvSpPr>
          <p:spPr>
            <a:xfrm>
              <a:off x="4210050" y="2743200"/>
              <a:ext cx="171450" cy="171450"/>
            </a:xfrm>
            <a:custGeom>
              <a:avLst/>
              <a:gdLst>
                <a:gd name="connsiteX0" fmla="*/ 0 w 171450"/>
                <a:gd name="connsiteY0" fmla="*/ 0 h 171450"/>
                <a:gd name="connsiteX1" fmla="*/ 171450 w 171450"/>
                <a:gd name="connsiteY1" fmla="*/ 0 h 171450"/>
                <a:gd name="connsiteX2" fmla="*/ 171450 w 171450"/>
                <a:gd name="connsiteY2" fmla="*/ 171450 h 171450"/>
                <a:gd name="connsiteX3" fmla="*/ 0 w 171450"/>
                <a:gd name="connsiteY3" fmla="*/ 17145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71450">
                  <a:moveTo>
                    <a:pt x="0" y="0"/>
                  </a:moveTo>
                  <a:lnTo>
                    <a:pt x="171450" y="0"/>
                  </a:lnTo>
                  <a:lnTo>
                    <a:pt x="171450" y="171450"/>
                  </a:lnTo>
                  <a:lnTo>
                    <a:pt x="0" y="171450"/>
                  </a:ln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7B3D03F-0D51-249C-AF90-FD09BF8FAEFC}"/>
                </a:ext>
              </a:extLst>
            </p:cNvPr>
            <p:cNvSpPr/>
            <p:nvPr/>
          </p:nvSpPr>
          <p:spPr>
            <a:xfrm>
              <a:off x="8239125" y="2057400"/>
              <a:ext cx="171450" cy="171450"/>
            </a:xfrm>
            <a:custGeom>
              <a:avLst/>
              <a:gdLst>
                <a:gd name="connsiteX0" fmla="*/ 0 w 171450"/>
                <a:gd name="connsiteY0" fmla="*/ 0 h 171450"/>
                <a:gd name="connsiteX1" fmla="*/ 171450 w 171450"/>
                <a:gd name="connsiteY1" fmla="*/ 0 h 171450"/>
                <a:gd name="connsiteX2" fmla="*/ 171450 w 171450"/>
                <a:gd name="connsiteY2" fmla="*/ 171450 h 171450"/>
                <a:gd name="connsiteX3" fmla="*/ 0 w 171450"/>
                <a:gd name="connsiteY3" fmla="*/ 17145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71450">
                  <a:moveTo>
                    <a:pt x="0" y="0"/>
                  </a:moveTo>
                  <a:lnTo>
                    <a:pt x="171450" y="0"/>
                  </a:lnTo>
                  <a:lnTo>
                    <a:pt x="171450" y="171450"/>
                  </a:lnTo>
                  <a:lnTo>
                    <a:pt x="0" y="171450"/>
                  </a:ln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3D9E690-EBA1-7775-E18F-19438B530970}"/>
                </a:ext>
              </a:extLst>
            </p:cNvPr>
            <p:cNvSpPr/>
            <p:nvPr/>
          </p:nvSpPr>
          <p:spPr>
            <a:xfrm>
              <a:off x="7639050" y="3086100"/>
              <a:ext cx="171450" cy="171450"/>
            </a:xfrm>
            <a:custGeom>
              <a:avLst/>
              <a:gdLst>
                <a:gd name="connsiteX0" fmla="*/ 0 w 171450"/>
                <a:gd name="connsiteY0" fmla="*/ 0 h 171450"/>
                <a:gd name="connsiteX1" fmla="*/ 171450 w 171450"/>
                <a:gd name="connsiteY1" fmla="*/ 0 h 171450"/>
                <a:gd name="connsiteX2" fmla="*/ 171450 w 171450"/>
                <a:gd name="connsiteY2" fmla="*/ 171450 h 171450"/>
                <a:gd name="connsiteX3" fmla="*/ 0 w 171450"/>
                <a:gd name="connsiteY3" fmla="*/ 17145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71450">
                  <a:moveTo>
                    <a:pt x="0" y="0"/>
                  </a:moveTo>
                  <a:lnTo>
                    <a:pt x="171450" y="0"/>
                  </a:lnTo>
                  <a:lnTo>
                    <a:pt x="171450" y="171450"/>
                  </a:lnTo>
                  <a:lnTo>
                    <a:pt x="0" y="171450"/>
                  </a:ln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A073720-AA12-1683-C2D3-B5A68320BFF8}"/>
                </a:ext>
              </a:extLst>
            </p:cNvPr>
            <p:cNvSpPr/>
            <p:nvPr/>
          </p:nvSpPr>
          <p:spPr>
            <a:xfrm>
              <a:off x="4038600" y="1457325"/>
              <a:ext cx="171450" cy="171450"/>
            </a:xfrm>
            <a:custGeom>
              <a:avLst/>
              <a:gdLst>
                <a:gd name="connsiteX0" fmla="*/ 0 w 171450"/>
                <a:gd name="connsiteY0" fmla="*/ 0 h 171450"/>
                <a:gd name="connsiteX1" fmla="*/ 171450 w 171450"/>
                <a:gd name="connsiteY1" fmla="*/ 0 h 171450"/>
                <a:gd name="connsiteX2" fmla="*/ 171450 w 171450"/>
                <a:gd name="connsiteY2" fmla="*/ 171450 h 171450"/>
                <a:gd name="connsiteX3" fmla="*/ 0 w 171450"/>
                <a:gd name="connsiteY3" fmla="*/ 17145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71450">
                  <a:moveTo>
                    <a:pt x="0" y="0"/>
                  </a:moveTo>
                  <a:lnTo>
                    <a:pt x="171450" y="0"/>
                  </a:lnTo>
                  <a:lnTo>
                    <a:pt x="171450" y="171450"/>
                  </a:lnTo>
                  <a:lnTo>
                    <a:pt x="0" y="171450"/>
                  </a:lnTo>
                  <a:close/>
                </a:path>
              </a:pathLst>
            </a:custGeom>
            <a:grpFill/>
            <a:ln w="97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7F0DF02-2CF1-08F1-0D43-1FB6938041E2}"/>
                </a:ext>
              </a:extLst>
            </p:cNvPr>
            <p:cNvSpPr/>
            <p:nvPr/>
          </p:nvSpPr>
          <p:spPr>
            <a:xfrm>
              <a:off x="4124406" y="856792"/>
              <a:ext cx="4420360" cy="4458135"/>
            </a:xfrm>
            <a:custGeom>
              <a:avLst/>
              <a:gdLst>
                <a:gd name="connsiteX0" fmla="*/ 4016257 w 4420360"/>
                <a:gd name="connsiteY0" fmla="*/ 2965171 h 4458135"/>
                <a:gd name="connsiteX1" fmla="*/ 3798770 w 4420360"/>
                <a:gd name="connsiteY1" fmla="*/ 2924796 h 4458135"/>
                <a:gd name="connsiteX2" fmla="*/ 3609490 w 4420360"/>
                <a:gd name="connsiteY2" fmla="*/ 2979560 h 4458135"/>
                <a:gd name="connsiteX3" fmla="*/ 3620397 w 4420360"/>
                <a:gd name="connsiteY3" fmla="*/ 2760575 h 4458135"/>
                <a:gd name="connsiteX4" fmla="*/ 3446801 w 4420360"/>
                <a:gd name="connsiteY4" fmla="*/ 2626589 h 4458135"/>
                <a:gd name="connsiteX5" fmla="*/ 3237730 w 4420360"/>
                <a:gd name="connsiteY5" fmla="*/ 2692643 h 4458135"/>
                <a:gd name="connsiteX6" fmla="*/ 2682321 w 4420360"/>
                <a:gd name="connsiteY6" fmla="*/ 3247984 h 4458135"/>
                <a:gd name="connsiteX7" fmla="*/ 2473828 w 4420360"/>
                <a:gd name="connsiteY7" fmla="*/ 3307992 h 4458135"/>
                <a:gd name="connsiteX8" fmla="*/ 2077504 w 4420360"/>
                <a:gd name="connsiteY8" fmla="*/ 3307992 h 4458135"/>
                <a:gd name="connsiteX9" fmla="*/ 1875633 w 4420360"/>
                <a:gd name="connsiteY9" fmla="*/ 3207346 h 4458135"/>
                <a:gd name="connsiteX10" fmla="*/ 2280873 w 4420360"/>
                <a:gd name="connsiteY10" fmla="*/ 2897971 h 4458135"/>
                <a:gd name="connsiteX11" fmla="*/ 2289445 w 4420360"/>
                <a:gd name="connsiteY11" fmla="*/ 2890432 h 4458135"/>
                <a:gd name="connsiteX12" fmla="*/ 2295722 w 4420360"/>
                <a:gd name="connsiteY12" fmla="*/ 2882969 h 4458135"/>
                <a:gd name="connsiteX13" fmla="*/ 2295683 w 4420360"/>
                <a:gd name="connsiteY13" fmla="*/ 2882969 h 4458135"/>
                <a:gd name="connsiteX14" fmla="*/ 3327616 w 4420360"/>
                <a:gd name="connsiteY14" fmla="*/ 2043286 h 4458135"/>
                <a:gd name="connsiteX15" fmla="*/ 3247479 w 4420360"/>
                <a:gd name="connsiteY15" fmla="*/ 715283 h 4458135"/>
                <a:gd name="connsiteX16" fmla="*/ 2122179 w 4420360"/>
                <a:gd name="connsiteY16" fmla="*/ 5715 h 4458135"/>
                <a:gd name="connsiteX17" fmla="*/ 889404 w 4420360"/>
                <a:gd name="connsiteY17" fmla="*/ 505869 h 4458135"/>
                <a:gd name="connsiteX18" fmla="*/ 576542 w 4420360"/>
                <a:gd name="connsiteY18" fmla="*/ 1798896 h 4458135"/>
                <a:gd name="connsiteX19" fmla="*/ 1444315 w 4420360"/>
                <a:gd name="connsiteY19" fmla="*/ 2807316 h 4458135"/>
                <a:gd name="connsiteX20" fmla="*/ 1164675 w 4420360"/>
                <a:gd name="connsiteY20" fmla="*/ 3086535 h 4458135"/>
                <a:gd name="connsiteX21" fmla="*/ 771525 w 4420360"/>
                <a:gd name="connsiteY21" fmla="*/ 3086535 h 4458135"/>
                <a:gd name="connsiteX22" fmla="*/ 771525 w 4420360"/>
                <a:gd name="connsiteY22" fmla="*/ 2915085 h 4458135"/>
                <a:gd name="connsiteX23" fmla="*/ 0 w 4420360"/>
                <a:gd name="connsiteY23" fmla="*/ 2915085 h 4458135"/>
                <a:gd name="connsiteX24" fmla="*/ 0 w 4420360"/>
                <a:gd name="connsiteY24" fmla="*/ 4458134 h 4458135"/>
                <a:gd name="connsiteX25" fmla="*/ 771525 w 4420360"/>
                <a:gd name="connsiteY25" fmla="*/ 4458134 h 4458135"/>
                <a:gd name="connsiteX26" fmla="*/ 771525 w 4420360"/>
                <a:gd name="connsiteY26" fmla="*/ 4286684 h 4458135"/>
                <a:gd name="connsiteX27" fmla="*/ 1190814 w 4420360"/>
                <a:gd name="connsiteY27" fmla="*/ 4286684 h 4458135"/>
                <a:gd name="connsiteX28" fmla="*/ 1953080 w 4420360"/>
                <a:gd name="connsiteY28" fmla="*/ 4456146 h 4458135"/>
                <a:gd name="connsiteX29" fmla="*/ 1971679 w 4420360"/>
                <a:gd name="connsiteY29" fmla="*/ 4458136 h 4458135"/>
                <a:gd name="connsiteX30" fmla="*/ 2001683 w 4420360"/>
                <a:gd name="connsiteY30" fmla="*/ 4452816 h 4458135"/>
                <a:gd name="connsiteX31" fmla="*/ 4269624 w 4420360"/>
                <a:gd name="connsiteY31" fmla="*/ 3607313 h 4458135"/>
                <a:gd name="connsiteX32" fmla="*/ 4415238 w 4420360"/>
                <a:gd name="connsiteY32" fmla="*/ 3440840 h 4458135"/>
                <a:gd name="connsiteX33" fmla="*/ 4351174 w 4420360"/>
                <a:gd name="connsiteY33" fmla="*/ 3229202 h 4458135"/>
                <a:gd name="connsiteX34" fmla="*/ 4137704 w 4420360"/>
                <a:gd name="connsiteY34" fmla="*/ 3171415 h 4458135"/>
                <a:gd name="connsiteX35" fmla="*/ 4113632 w 4420360"/>
                <a:gd name="connsiteY35" fmla="*/ 3177423 h 4458135"/>
                <a:gd name="connsiteX36" fmla="*/ 4114819 w 4420360"/>
                <a:gd name="connsiteY36" fmla="*/ 3162842 h 4458135"/>
                <a:gd name="connsiteX37" fmla="*/ 4016308 w 4420360"/>
                <a:gd name="connsiteY37" fmla="*/ 2965136 h 4458135"/>
                <a:gd name="connsiteX38" fmla="*/ 3359006 w 4420360"/>
                <a:gd name="connsiteY38" fmla="*/ 2813854 h 4458135"/>
                <a:gd name="connsiteX39" fmla="*/ 3359006 w 4420360"/>
                <a:gd name="connsiteY39" fmla="*/ 2813893 h 4458135"/>
                <a:gd name="connsiteX40" fmla="*/ 3411972 w 4420360"/>
                <a:gd name="connsiteY40" fmla="*/ 2794911 h 4458135"/>
                <a:gd name="connsiteX41" fmla="*/ 3460154 w 4420360"/>
                <a:gd name="connsiteY41" fmla="*/ 2823919 h 4458135"/>
                <a:gd name="connsiteX42" fmla="*/ 3452041 w 4420360"/>
                <a:gd name="connsiteY42" fmla="*/ 2906965 h 4458135"/>
                <a:gd name="connsiteX43" fmla="*/ 3285489 w 4420360"/>
                <a:gd name="connsiteY43" fmla="*/ 3073360 h 4458135"/>
                <a:gd name="connsiteX44" fmla="*/ 3023611 w 4420360"/>
                <a:gd name="connsiteY44" fmla="*/ 3149211 h 4458135"/>
                <a:gd name="connsiteX45" fmla="*/ 2485993 w 4420360"/>
                <a:gd name="connsiteY45" fmla="*/ 3479795 h 4458135"/>
                <a:gd name="connsiteX46" fmla="*/ 2509835 w 4420360"/>
                <a:gd name="connsiteY46" fmla="*/ 3476466 h 4458135"/>
                <a:gd name="connsiteX47" fmla="*/ 3846165 w 4420360"/>
                <a:gd name="connsiteY47" fmla="*/ 3089675 h 4458135"/>
                <a:gd name="connsiteX48" fmla="*/ 3912947 w 4420360"/>
                <a:gd name="connsiteY48" fmla="*/ 3102074 h 4458135"/>
                <a:gd name="connsiteX49" fmla="*/ 3943295 w 4420360"/>
                <a:gd name="connsiteY49" fmla="*/ 3162885 h 4458135"/>
                <a:gd name="connsiteX50" fmla="*/ 3886885 w 4420360"/>
                <a:gd name="connsiteY50" fmla="*/ 3234105 h 4458135"/>
                <a:gd name="connsiteX51" fmla="*/ 2581612 w 4420360"/>
                <a:gd name="connsiteY51" fmla="*/ 3560360 h 4458135"/>
                <a:gd name="connsiteX52" fmla="*/ 2420380 w 4420360"/>
                <a:gd name="connsiteY52" fmla="*/ 3479763 h 4458135"/>
                <a:gd name="connsiteX53" fmla="*/ 707223 w 4420360"/>
                <a:gd name="connsiteY53" fmla="*/ 1457763 h 4458135"/>
                <a:gd name="connsiteX54" fmla="*/ 1038034 w 4420360"/>
                <a:gd name="connsiteY54" fmla="*/ 596153 h 4458135"/>
                <a:gd name="connsiteX55" fmla="*/ 1860837 w 4420360"/>
                <a:gd name="connsiteY55" fmla="*/ 178090 h 4458135"/>
                <a:gd name="connsiteX56" fmla="*/ 2751769 w 4420360"/>
                <a:gd name="connsiteY56" fmla="*/ 418923 h 4458135"/>
                <a:gd name="connsiteX57" fmla="*/ 3251884 w 4420360"/>
                <a:gd name="connsiteY57" fmla="*/ 1194582 h 4458135"/>
                <a:gd name="connsiteX58" fmla="*/ 3103546 w 4420360"/>
                <a:gd name="connsiteY58" fmla="*/ 2105521 h 4458135"/>
                <a:gd name="connsiteX59" fmla="*/ 2383152 w 4420360"/>
                <a:gd name="connsiteY59" fmla="*/ 2682445 h 4458135"/>
                <a:gd name="connsiteX60" fmla="*/ 2328464 w 4420360"/>
                <a:gd name="connsiteY60" fmla="*/ 2518764 h 4458135"/>
                <a:gd name="connsiteX61" fmla="*/ 1927967 w 4420360"/>
                <a:gd name="connsiteY61" fmla="*/ 2498711 h 4458135"/>
                <a:gd name="connsiteX62" fmla="*/ 1615565 w 4420360"/>
                <a:gd name="connsiteY62" fmla="*/ 2686120 h 4458135"/>
                <a:gd name="connsiteX63" fmla="*/ 959735 w 4420360"/>
                <a:gd name="connsiteY63" fmla="*/ 2221060 h 4458135"/>
                <a:gd name="connsiteX64" fmla="*/ 707233 w 4420360"/>
                <a:gd name="connsiteY64" fmla="*/ 1457764 h 4458135"/>
                <a:gd name="connsiteX65" fmla="*/ 600062 w 4420360"/>
                <a:gd name="connsiteY65" fmla="*/ 4286688 h 4458135"/>
                <a:gd name="connsiteX66" fmla="*/ 171437 w 4420360"/>
                <a:gd name="connsiteY66" fmla="*/ 4286688 h 4458135"/>
                <a:gd name="connsiteX67" fmla="*/ 171437 w 4420360"/>
                <a:gd name="connsiteY67" fmla="*/ 3086538 h 4458135"/>
                <a:gd name="connsiteX68" fmla="*/ 600062 w 4420360"/>
                <a:gd name="connsiteY68" fmla="*/ 3086538 h 4458135"/>
                <a:gd name="connsiteX69" fmla="*/ 4179155 w 4420360"/>
                <a:gd name="connsiteY69" fmla="*/ 3337786 h 4458135"/>
                <a:gd name="connsiteX70" fmla="*/ 4249380 w 4420360"/>
                <a:gd name="connsiteY70" fmla="*/ 3376362 h 4458135"/>
                <a:gd name="connsiteX71" fmla="*/ 4210804 w 4420360"/>
                <a:gd name="connsiteY71" fmla="*/ 3446588 h 4458135"/>
                <a:gd name="connsiteX72" fmla="*/ 1965495 w 4420360"/>
                <a:gd name="connsiteY72" fmla="*/ 4283244 h 4458135"/>
                <a:gd name="connsiteX73" fmla="*/ 1218727 w 4420360"/>
                <a:gd name="connsiteY73" fmla="*/ 4117193 h 4458135"/>
                <a:gd name="connsiteX74" fmla="*/ 1218727 w 4420360"/>
                <a:gd name="connsiteY74" fmla="*/ 4117231 h 4458135"/>
                <a:gd name="connsiteX75" fmla="*/ 1200128 w 4420360"/>
                <a:gd name="connsiteY75" fmla="*/ 4115241 h 4458135"/>
                <a:gd name="connsiteX76" fmla="*/ 771503 w 4420360"/>
                <a:gd name="connsiteY76" fmla="*/ 4115241 h 4458135"/>
                <a:gd name="connsiteX77" fmla="*/ 771503 w 4420360"/>
                <a:gd name="connsiteY77" fmla="*/ 3257991 h 4458135"/>
                <a:gd name="connsiteX78" fmla="*/ 1200128 w 4420360"/>
                <a:gd name="connsiteY78" fmla="*/ 3257991 h 4458135"/>
                <a:gd name="connsiteX79" fmla="*/ 1260748 w 4420360"/>
                <a:gd name="connsiteY79" fmla="*/ 3232886 h 4458135"/>
                <a:gd name="connsiteX80" fmla="*/ 1596183 w 4420360"/>
                <a:gd name="connsiteY80" fmla="*/ 2897451 h 4458135"/>
                <a:gd name="connsiteX81" fmla="*/ 2019223 w 4420360"/>
                <a:gd name="connsiteY81" fmla="*/ 2643529 h 4458135"/>
                <a:gd name="connsiteX82" fmla="*/ 2195376 w 4420360"/>
                <a:gd name="connsiteY82" fmla="*/ 2627570 h 4458135"/>
                <a:gd name="connsiteX83" fmla="*/ 2171802 w 4420360"/>
                <a:gd name="connsiteY83" fmla="*/ 2764730 h 4458135"/>
                <a:gd name="connsiteX84" fmla="*/ 1662429 w 4420360"/>
                <a:gd name="connsiteY84" fmla="*/ 3154167 h 4458135"/>
                <a:gd name="connsiteX85" fmla="*/ 1629135 w 4420360"/>
                <a:gd name="connsiteY85" fmla="*/ 3230362 h 4458135"/>
                <a:gd name="connsiteX86" fmla="*/ 1676169 w 4420360"/>
                <a:gd name="connsiteY86" fmla="*/ 3298980 h 4458135"/>
                <a:gd name="connsiteX87" fmla="*/ 2533419 w 4420360"/>
                <a:gd name="connsiteY87" fmla="*/ 3727605 h 4458135"/>
                <a:gd name="connsiteX88" fmla="*/ 2592469 w 4420360"/>
                <a:gd name="connsiteY88" fmla="*/ 3734111 h 4458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4420360" h="4458135">
                  <a:moveTo>
                    <a:pt x="4016257" y="2965171"/>
                  </a:moveTo>
                  <a:cubicBezTo>
                    <a:pt x="3954260" y="2918022"/>
                    <a:pt x="3873591" y="2903020"/>
                    <a:pt x="3798770" y="2924796"/>
                  </a:cubicBezTo>
                  <a:lnTo>
                    <a:pt x="3609490" y="2979560"/>
                  </a:lnTo>
                  <a:cubicBezTo>
                    <a:pt x="3648793" y="2912779"/>
                    <a:pt x="3652850" y="2830957"/>
                    <a:pt x="3620397" y="2760575"/>
                  </a:cubicBezTo>
                  <a:cubicBezTo>
                    <a:pt x="3587982" y="2690158"/>
                    <a:pt x="3523114" y="2640138"/>
                    <a:pt x="3446801" y="2626589"/>
                  </a:cubicBezTo>
                  <a:cubicBezTo>
                    <a:pt x="3370490" y="2613041"/>
                    <a:pt x="3292379" y="2637725"/>
                    <a:pt x="3237730" y="2692643"/>
                  </a:cubicBezTo>
                  <a:lnTo>
                    <a:pt x="2682321" y="3247984"/>
                  </a:lnTo>
                  <a:lnTo>
                    <a:pt x="2473828" y="3307992"/>
                  </a:lnTo>
                  <a:lnTo>
                    <a:pt x="2077504" y="3307992"/>
                  </a:lnTo>
                  <a:lnTo>
                    <a:pt x="1875633" y="3207346"/>
                  </a:lnTo>
                  <a:lnTo>
                    <a:pt x="2280873" y="2897971"/>
                  </a:lnTo>
                  <a:cubicBezTo>
                    <a:pt x="2283896" y="2895675"/>
                    <a:pt x="2286766" y="2893149"/>
                    <a:pt x="2289445" y="2890432"/>
                  </a:cubicBezTo>
                  <a:cubicBezTo>
                    <a:pt x="2291856" y="2888021"/>
                    <a:pt x="2293387" y="2885457"/>
                    <a:pt x="2295722" y="2882969"/>
                  </a:cubicBezTo>
                  <a:lnTo>
                    <a:pt x="2295683" y="2882969"/>
                  </a:lnTo>
                  <a:cubicBezTo>
                    <a:pt x="2754807" y="2785572"/>
                    <a:pt x="3138884" y="2473018"/>
                    <a:pt x="3327616" y="2043286"/>
                  </a:cubicBezTo>
                  <a:cubicBezTo>
                    <a:pt x="3516290" y="1613554"/>
                    <a:pt x="3486477" y="1119259"/>
                    <a:pt x="3247479" y="715283"/>
                  </a:cubicBezTo>
                  <a:cubicBezTo>
                    <a:pt x="3008517" y="311376"/>
                    <a:pt x="2589650" y="47235"/>
                    <a:pt x="2122179" y="5715"/>
                  </a:cubicBezTo>
                  <a:cubicBezTo>
                    <a:pt x="1654708" y="-35770"/>
                    <a:pt x="1195810" y="150380"/>
                    <a:pt x="889404" y="505869"/>
                  </a:cubicBezTo>
                  <a:cubicBezTo>
                    <a:pt x="582979" y="861398"/>
                    <a:pt x="466520" y="1342682"/>
                    <a:pt x="576542" y="1798896"/>
                  </a:cubicBezTo>
                  <a:cubicBezTo>
                    <a:pt x="686535" y="2255149"/>
                    <a:pt x="1009527" y="2630507"/>
                    <a:pt x="1444315" y="2807316"/>
                  </a:cubicBezTo>
                  <a:lnTo>
                    <a:pt x="1164675" y="3086535"/>
                  </a:lnTo>
                  <a:lnTo>
                    <a:pt x="771525" y="3086535"/>
                  </a:lnTo>
                  <a:lnTo>
                    <a:pt x="771525" y="2915085"/>
                  </a:lnTo>
                  <a:lnTo>
                    <a:pt x="0" y="2915085"/>
                  </a:lnTo>
                  <a:lnTo>
                    <a:pt x="0" y="4458134"/>
                  </a:lnTo>
                  <a:lnTo>
                    <a:pt x="771525" y="4458134"/>
                  </a:lnTo>
                  <a:lnTo>
                    <a:pt x="771525" y="4286684"/>
                  </a:lnTo>
                  <a:lnTo>
                    <a:pt x="1190814" y="4286684"/>
                  </a:lnTo>
                  <a:lnTo>
                    <a:pt x="1953080" y="4456146"/>
                  </a:lnTo>
                  <a:cubicBezTo>
                    <a:pt x="1959203" y="4457447"/>
                    <a:pt x="1965441" y="4458136"/>
                    <a:pt x="1971679" y="4458136"/>
                  </a:cubicBezTo>
                  <a:cubicBezTo>
                    <a:pt x="1981898" y="4458136"/>
                    <a:pt x="1992077" y="4456338"/>
                    <a:pt x="2001683" y="4452816"/>
                  </a:cubicBezTo>
                  <a:lnTo>
                    <a:pt x="4269624" y="3607313"/>
                  </a:lnTo>
                  <a:cubicBezTo>
                    <a:pt x="4343638" y="3580638"/>
                    <a:pt x="4398632" y="3517723"/>
                    <a:pt x="4415238" y="3440840"/>
                  </a:cubicBezTo>
                  <a:cubicBezTo>
                    <a:pt x="4431809" y="3363993"/>
                    <a:pt x="4407584" y="3283968"/>
                    <a:pt x="4351174" y="3229202"/>
                  </a:cubicBezTo>
                  <a:cubicBezTo>
                    <a:pt x="4294726" y="3174399"/>
                    <a:pt x="4214053" y="3152547"/>
                    <a:pt x="4137704" y="3171415"/>
                  </a:cubicBezTo>
                  <a:lnTo>
                    <a:pt x="4113632" y="3177423"/>
                  </a:lnTo>
                  <a:cubicBezTo>
                    <a:pt x="4113632" y="3172525"/>
                    <a:pt x="4114819" y="3167817"/>
                    <a:pt x="4114819" y="3162842"/>
                  </a:cubicBezTo>
                  <a:cubicBezTo>
                    <a:pt x="4115125" y="3085039"/>
                    <a:pt x="4078615" y="3011711"/>
                    <a:pt x="4016308" y="2965136"/>
                  </a:cubicBezTo>
                  <a:close/>
                  <a:moveTo>
                    <a:pt x="3359006" y="2813854"/>
                  </a:moveTo>
                  <a:lnTo>
                    <a:pt x="3359006" y="2813893"/>
                  </a:lnTo>
                  <a:cubicBezTo>
                    <a:pt x="3372937" y="2799924"/>
                    <a:pt x="3392377" y="2792959"/>
                    <a:pt x="3411972" y="2794911"/>
                  </a:cubicBezTo>
                  <a:cubicBezTo>
                    <a:pt x="3431566" y="2796862"/>
                    <a:pt x="3449247" y="2807502"/>
                    <a:pt x="3460154" y="2823919"/>
                  </a:cubicBezTo>
                  <a:cubicBezTo>
                    <a:pt x="3477452" y="2850020"/>
                    <a:pt x="3474046" y="2884692"/>
                    <a:pt x="3452041" y="2906965"/>
                  </a:cubicBezTo>
                  <a:lnTo>
                    <a:pt x="3285489" y="3073360"/>
                  </a:lnTo>
                  <a:lnTo>
                    <a:pt x="3023611" y="3149211"/>
                  </a:lnTo>
                  <a:close/>
                  <a:moveTo>
                    <a:pt x="2485993" y="3479795"/>
                  </a:moveTo>
                  <a:cubicBezTo>
                    <a:pt x="2494068" y="3479757"/>
                    <a:pt x="2502066" y="3478609"/>
                    <a:pt x="2509835" y="3476466"/>
                  </a:cubicBezTo>
                  <a:lnTo>
                    <a:pt x="3846165" y="3089675"/>
                  </a:lnTo>
                  <a:cubicBezTo>
                    <a:pt x="3869166" y="3083092"/>
                    <a:pt x="3893888" y="3087685"/>
                    <a:pt x="3912947" y="3102074"/>
                  </a:cubicBezTo>
                  <a:cubicBezTo>
                    <a:pt x="3932043" y="3116464"/>
                    <a:pt x="3943257" y="3138966"/>
                    <a:pt x="3943295" y="3162885"/>
                  </a:cubicBezTo>
                  <a:cubicBezTo>
                    <a:pt x="3944099" y="3197098"/>
                    <a:pt x="3920410" y="3227064"/>
                    <a:pt x="3886885" y="3234105"/>
                  </a:cubicBezTo>
                  <a:lnTo>
                    <a:pt x="2581612" y="3560360"/>
                  </a:lnTo>
                  <a:lnTo>
                    <a:pt x="2420380" y="3479763"/>
                  </a:lnTo>
                  <a:close/>
                  <a:moveTo>
                    <a:pt x="707223" y="1457763"/>
                  </a:moveTo>
                  <a:cubicBezTo>
                    <a:pt x="707070" y="1139513"/>
                    <a:pt x="824946" y="832549"/>
                    <a:pt x="1038034" y="596153"/>
                  </a:cubicBezTo>
                  <a:cubicBezTo>
                    <a:pt x="1251121" y="359797"/>
                    <a:pt x="1544272" y="210812"/>
                    <a:pt x="1860837" y="178090"/>
                  </a:cubicBezTo>
                  <a:cubicBezTo>
                    <a:pt x="2177373" y="145369"/>
                    <a:pt x="2494820" y="231170"/>
                    <a:pt x="2751769" y="418923"/>
                  </a:cubicBezTo>
                  <a:cubicBezTo>
                    <a:pt x="3008719" y="606675"/>
                    <a:pt x="3186900" y="883063"/>
                    <a:pt x="3251884" y="1194582"/>
                  </a:cubicBezTo>
                  <a:cubicBezTo>
                    <a:pt x="3316867" y="1506141"/>
                    <a:pt x="3264016" y="1830711"/>
                    <a:pt x="3103546" y="2105521"/>
                  </a:cubicBezTo>
                  <a:cubicBezTo>
                    <a:pt x="2943078" y="2380340"/>
                    <a:pt x="2686403" y="2585884"/>
                    <a:pt x="2383152" y="2682445"/>
                  </a:cubicBezTo>
                  <a:cubicBezTo>
                    <a:pt x="2384759" y="2623126"/>
                    <a:pt x="2365395" y="2565183"/>
                    <a:pt x="2328464" y="2518764"/>
                  </a:cubicBezTo>
                  <a:cubicBezTo>
                    <a:pt x="2252689" y="2426266"/>
                    <a:pt x="2098388" y="2385053"/>
                    <a:pt x="1927967" y="2498711"/>
                  </a:cubicBezTo>
                  <a:lnTo>
                    <a:pt x="1615565" y="2686120"/>
                  </a:lnTo>
                  <a:cubicBezTo>
                    <a:pt x="1352953" y="2605026"/>
                    <a:pt x="1123142" y="2442073"/>
                    <a:pt x="959735" y="2221060"/>
                  </a:cubicBezTo>
                  <a:cubicBezTo>
                    <a:pt x="796319" y="2000085"/>
                    <a:pt x="707840" y="1732623"/>
                    <a:pt x="707233" y="1457764"/>
                  </a:cubicBezTo>
                  <a:close/>
                  <a:moveTo>
                    <a:pt x="600062" y="4286688"/>
                  </a:moveTo>
                  <a:lnTo>
                    <a:pt x="171437" y="4286688"/>
                  </a:lnTo>
                  <a:lnTo>
                    <a:pt x="171437" y="3086538"/>
                  </a:lnTo>
                  <a:lnTo>
                    <a:pt x="600062" y="3086538"/>
                  </a:lnTo>
                  <a:close/>
                  <a:moveTo>
                    <a:pt x="4179155" y="3337786"/>
                  </a:moveTo>
                  <a:cubicBezTo>
                    <a:pt x="4209196" y="3329060"/>
                    <a:pt x="4240654" y="3346320"/>
                    <a:pt x="4249380" y="3376362"/>
                  </a:cubicBezTo>
                  <a:cubicBezTo>
                    <a:pt x="4258106" y="3406404"/>
                    <a:pt x="4240846" y="3437862"/>
                    <a:pt x="4210804" y="3446588"/>
                  </a:cubicBezTo>
                  <a:lnTo>
                    <a:pt x="1965495" y="4283244"/>
                  </a:lnTo>
                  <a:lnTo>
                    <a:pt x="1218727" y="4117193"/>
                  </a:lnTo>
                  <a:lnTo>
                    <a:pt x="1218727" y="4117231"/>
                  </a:lnTo>
                  <a:cubicBezTo>
                    <a:pt x="1212604" y="4115930"/>
                    <a:pt x="1206366" y="4115241"/>
                    <a:pt x="1200128" y="4115241"/>
                  </a:cubicBezTo>
                  <a:lnTo>
                    <a:pt x="771503" y="4115241"/>
                  </a:lnTo>
                  <a:lnTo>
                    <a:pt x="771503" y="3257991"/>
                  </a:lnTo>
                  <a:lnTo>
                    <a:pt x="1200128" y="3257991"/>
                  </a:lnTo>
                  <a:cubicBezTo>
                    <a:pt x="1222861" y="3257991"/>
                    <a:pt x="1244675" y="3248959"/>
                    <a:pt x="1260748" y="3232886"/>
                  </a:cubicBezTo>
                  <a:lnTo>
                    <a:pt x="1596183" y="2897451"/>
                  </a:lnTo>
                  <a:lnTo>
                    <a:pt x="2019223" y="2643529"/>
                  </a:lnTo>
                  <a:cubicBezTo>
                    <a:pt x="2093621" y="2594083"/>
                    <a:pt x="2162889" y="2587463"/>
                    <a:pt x="2195376" y="2627570"/>
                  </a:cubicBezTo>
                  <a:cubicBezTo>
                    <a:pt x="2223964" y="2672537"/>
                    <a:pt x="2213784" y="2731861"/>
                    <a:pt x="2171802" y="2764730"/>
                  </a:cubicBezTo>
                  <a:lnTo>
                    <a:pt x="1662429" y="3154167"/>
                  </a:lnTo>
                  <a:cubicBezTo>
                    <a:pt x="1638932" y="3172153"/>
                    <a:pt x="1626379" y="3200932"/>
                    <a:pt x="1629135" y="3230362"/>
                  </a:cubicBezTo>
                  <a:cubicBezTo>
                    <a:pt x="1631928" y="3259830"/>
                    <a:pt x="1649724" y="3285738"/>
                    <a:pt x="1676169" y="3298980"/>
                  </a:cubicBezTo>
                  <a:lnTo>
                    <a:pt x="2533419" y="3727605"/>
                  </a:lnTo>
                  <a:cubicBezTo>
                    <a:pt x="2551674" y="3736752"/>
                    <a:pt x="2572645" y="3739048"/>
                    <a:pt x="2592469" y="3734111"/>
                  </a:cubicBezTo>
                  <a:close/>
                </a:path>
              </a:pathLst>
            </a:custGeom>
            <a:grpFill/>
            <a:ln w="9797" cap="flat">
              <a:solidFill>
                <a:srgbClr val="01588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7FFAD079-723D-CD7A-2C41-9221D4E7D83F}"/>
              </a:ext>
            </a:extLst>
          </p:cNvPr>
          <p:cNvSpPr/>
          <p:nvPr/>
        </p:nvSpPr>
        <p:spPr>
          <a:xfrm rot="2700000">
            <a:off x="898606" y="3304030"/>
            <a:ext cx="145732" cy="133581"/>
          </a:xfrm>
          <a:custGeom>
            <a:avLst/>
            <a:gdLst>
              <a:gd name="connsiteX0" fmla="*/ 106504 w 1282783"/>
              <a:gd name="connsiteY0" fmla="*/ 834171 h 1283046"/>
              <a:gd name="connsiteX1" fmla="*/ 45425 w 1282783"/>
              <a:gd name="connsiteY1" fmla="*/ 895251 h 1283046"/>
              <a:gd name="connsiteX2" fmla="*/ 45425 w 1282783"/>
              <a:gd name="connsiteY2" fmla="*/ 1011631 h 1283046"/>
              <a:gd name="connsiteX3" fmla="*/ 103633 w 1282783"/>
              <a:gd name="connsiteY3" fmla="*/ 1035703 h 1283046"/>
              <a:gd name="connsiteX4" fmla="*/ 161842 w 1282783"/>
              <a:gd name="connsiteY4" fmla="*/ 1011631 h 1283046"/>
              <a:gd name="connsiteX5" fmla="*/ 202982 w 1282783"/>
              <a:gd name="connsiteY5" fmla="*/ 970491 h 1283046"/>
              <a:gd name="connsiteX6" fmla="*/ 239454 w 1282783"/>
              <a:gd name="connsiteY6" fmla="*/ 1011210 h 1283046"/>
              <a:gd name="connsiteX7" fmla="*/ 255374 w 1282783"/>
              <a:gd name="connsiteY7" fmla="*/ 1027934 h 1283046"/>
              <a:gd name="connsiteX8" fmla="*/ 291349 w 1282783"/>
              <a:gd name="connsiteY8" fmla="*/ 1061611 h 1283046"/>
              <a:gd name="connsiteX9" fmla="*/ 248372 w 1282783"/>
              <a:gd name="connsiteY9" fmla="*/ 1104588 h 1283046"/>
              <a:gd name="connsiteX10" fmla="*/ 248372 w 1282783"/>
              <a:gd name="connsiteY10" fmla="*/ 1220968 h 1283046"/>
              <a:gd name="connsiteX11" fmla="*/ 306580 w 1282783"/>
              <a:gd name="connsiteY11" fmla="*/ 1245040 h 1283046"/>
              <a:gd name="connsiteX12" fmla="*/ 364789 w 1282783"/>
              <a:gd name="connsiteY12" fmla="*/ 1220968 h 1283046"/>
              <a:gd name="connsiteX13" fmla="*/ 424222 w 1282783"/>
              <a:gd name="connsiteY13" fmla="*/ 1161535 h 1283046"/>
              <a:gd name="connsiteX14" fmla="*/ 670993 w 1282783"/>
              <a:gd name="connsiteY14" fmla="*/ 1265826 h 1283046"/>
              <a:gd name="connsiteX15" fmla="*/ 816608 w 1282783"/>
              <a:gd name="connsiteY15" fmla="*/ 1283047 h 1283046"/>
              <a:gd name="connsiteX16" fmla="*/ 1152424 w 1282783"/>
              <a:gd name="connsiteY16" fmla="*/ 1152471 h 1283046"/>
              <a:gd name="connsiteX17" fmla="*/ 1265699 w 1282783"/>
              <a:gd name="connsiteY17" fmla="*/ 671186 h 1283046"/>
              <a:gd name="connsiteX18" fmla="*/ 1167003 w 1282783"/>
              <a:gd name="connsiteY18" fmla="*/ 609456 h 1283046"/>
              <a:gd name="connsiteX19" fmla="*/ 1105273 w 1282783"/>
              <a:gd name="connsiteY19" fmla="*/ 708153 h 1283046"/>
              <a:gd name="connsiteX20" fmla="*/ 1035966 w 1282783"/>
              <a:gd name="connsiteY20" fmla="*/ 1036132 h 1283046"/>
              <a:gd name="connsiteX21" fmla="*/ 707957 w 1282783"/>
              <a:gd name="connsiteY21" fmla="*/ 1105477 h 1283046"/>
              <a:gd name="connsiteX22" fmla="*/ 544237 w 1282783"/>
              <a:gd name="connsiteY22" fmla="*/ 1041490 h 1283046"/>
              <a:gd name="connsiteX23" fmla="*/ 682818 w 1282783"/>
              <a:gd name="connsiteY23" fmla="*/ 902909 h 1283046"/>
              <a:gd name="connsiteX24" fmla="*/ 682818 w 1282783"/>
              <a:gd name="connsiteY24" fmla="*/ 786529 h 1283046"/>
              <a:gd name="connsiteX25" fmla="*/ 566438 w 1282783"/>
              <a:gd name="connsiteY25" fmla="*/ 786529 h 1283046"/>
              <a:gd name="connsiteX26" fmla="*/ 407656 w 1282783"/>
              <a:gd name="connsiteY26" fmla="*/ 945233 h 1283046"/>
              <a:gd name="connsiteX27" fmla="*/ 371681 w 1282783"/>
              <a:gd name="connsiteY27" fmla="*/ 911479 h 1283046"/>
              <a:gd name="connsiteX28" fmla="*/ 360507 w 1282783"/>
              <a:gd name="connsiteY28" fmla="*/ 899730 h 1283046"/>
              <a:gd name="connsiteX29" fmla="*/ 319749 w 1282783"/>
              <a:gd name="connsiteY29" fmla="*/ 853653 h 1283046"/>
              <a:gd name="connsiteX30" fmla="*/ 482744 w 1282783"/>
              <a:gd name="connsiteY30" fmla="*/ 690658 h 1283046"/>
              <a:gd name="connsiteX31" fmla="*/ 482744 w 1282783"/>
              <a:gd name="connsiteY31" fmla="*/ 574278 h 1283046"/>
              <a:gd name="connsiteX32" fmla="*/ 366363 w 1282783"/>
              <a:gd name="connsiteY32" fmla="*/ 574278 h 1283046"/>
              <a:gd name="connsiteX33" fmla="*/ 227900 w 1282783"/>
              <a:gd name="connsiteY33" fmla="*/ 712741 h 1283046"/>
              <a:gd name="connsiteX34" fmla="*/ 170495 w 1282783"/>
              <a:gd name="connsiteY34" fmla="*/ 538763 h 1283046"/>
              <a:gd name="connsiteX35" fmla="*/ 247073 w 1282783"/>
              <a:gd name="connsiteY35" fmla="*/ 247102 h 1283046"/>
              <a:gd name="connsiteX36" fmla="*/ 538764 w 1282783"/>
              <a:gd name="connsiteY36" fmla="*/ 170524 h 1283046"/>
              <a:gd name="connsiteX37" fmla="*/ 632794 w 1282783"/>
              <a:gd name="connsiteY37" fmla="*/ 101982 h 1283046"/>
              <a:gd name="connsiteX38" fmla="*/ 564252 w 1282783"/>
              <a:gd name="connsiteY38" fmla="*/ 7952 h 1283046"/>
              <a:gd name="connsiteX39" fmla="*/ 130650 w 1282783"/>
              <a:gd name="connsiteY39" fmla="*/ 130720 h 1283046"/>
              <a:gd name="connsiteX40" fmla="*/ 7882 w 1282783"/>
              <a:gd name="connsiteY40" fmla="*/ 564322 h 1283046"/>
              <a:gd name="connsiteX41" fmla="*/ 106500 w 1282783"/>
              <a:gd name="connsiteY41" fmla="*/ 834165 h 1283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82783" h="1283046">
                <a:moveTo>
                  <a:pt x="106504" y="834171"/>
                </a:moveTo>
                <a:lnTo>
                  <a:pt x="45425" y="895251"/>
                </a:lnTo>
                <a:cubicBezTo>
                  <a:pt x="13278" y="927397"/>
                  <a:pt x="13278" y="979484"/>
                  <a:pt x="45425" y="1011631"/>
                </a:cubicBezTo>
                <a:cubicBezTo>
                  <a:pt x="61498" y="1027704"/>
                  <a:pt x="82585" y="1035703"/>
                  <a:pt x="103633" y="1035703"/>
                </a:cubicBezTo>
                <a:cubicBezTo>
                  <a:pt x="124720" y="1035703"/>
                  <a:pt x="145769" y="1027704"/>
                  <a:pt x="161842" y="1011631"/>
                </a:cubicBezTo>
                <a:lnTo>
                  <a:pt x="202982" y="970491"/>
                </a:lnTo>
                <a:cubicBezTo>
                  <a:pt x="214769" y="984307"/>
                  <a:pt x="226786" y="997969"/>
                  <a:pt x="239454" y="1011210"/>
                </a:cubicBezTo>
                <a:cubicBezTo>
                  <a:pt x="244506" y="1016989"/>
                  <a:pt x="249863" y="1022461"/>
                  <a:pt x="255374" y="1027934"/>
                </a:cubicBezTo>
                <a:cubicBezTo>
                  <a:pt x="267047" y="1039606"/>
                  <a:pt x="279179" y="1050666"/>
                  <a:pt x="291349" y="1061611"/>
                </a:cubicBezTo>
                <a:lnTo>
                  <a:pt x="248372" y="1104588"/>
                </a:lnTo>
                <a:cubicBezTo>
                  <a:pt x="216225" y="1136697"/>
                  <a:pt x="216225" y="1188821"/>
                  <a:pt x="248372" y="1220968"/>
                </a:cubicBezTo>
                <a:cubicBezTo>
                  <a:pt x="264445" y="1237042"/>
                  <a:pt x="285532" y="1245040"/>
                  <a:pt x="306580" y="1245040"/>
                </a:cubicBezTo>
                <a:cubicBezTo>
                  <a:pt x="327667" y="1245040"/>
                  <a:pt x="348716" y="1237042"/>
                  <a:pt x="364789" y="1220968"/>
                </a:cubicBezTo>
                <a:lnTo>
                  <a:pt x="424222" y="1161535"/>
                </a:lnTo>
                <a:cubicBezTo>
                  <a:pt x="502905" y="1210483"/>
                  <a:pt x="586718" y="1246533"/>
                  <a:pt x="670993" y="1265826"/>
                </a:cubicBezTo>
                <a:cubicBezTo>
                  <a:pt x="720744" y="1277383"/>
                  <a:pt x="769572" y="1283047"/>
                  <a:pt x="816608" y="1283047"/>
                </a:cubicBezTo>
                <a:cubicBezTo>
                  <a:pt x="948791" y="1283047"/>
                  <a:pt x="1066778" y="1238119"/>
                  <a:pt x="1152424" y="1152471"/>
                </a:cubicBezTo>
                <a:cubicBezTo>
                  <a:pt x="1268188" y="1036708"/>
                  <a:pt x="1309482" y="861231"/>
                  <a:pt x="1265699" y="671186"/>
                </a:cubicBezTo>
                <a:cubicBezTo>
                  <a:pt x="1255442" y="626908"/>
                  <a:pt x="1211432" y="599161"/>
                  <a:pt x="1167003" y="609456"/>
                </a:cubicBezTo>
                <a:cubicBezTo>
                  <a:pt x="1122724" y="619713"/>
                  <a:pt x="1095093" y="663838"/>
                  <a:pt x="1105273" y="708153"/>
                </a:cubicBezTo>
                <a:cubicBezTo>
                  <a:pt x="1136042" y="841796"/>
                  <a:pt x="1110822" y="961311"/>
                  <a:pt x="1035966" y="1036132"/>
                </a:cubicBezTo>
                <a:cubicBezTo>
                  <a:pt x="960918" y="1111140"/>
                  <a:pt x="841365" y="1136435"/>
                  <a:pt x="707957" y="1105477"/>
                </a:cubicBezTo>
                <a:cubicBezTo>
                  <a:pt x="652657" y="1092809"/>
                  <a:pt x="597397" y="1070804"/>
                  <a:pt x="544237" y="1041490"/>
                </a:cubicBezTo>
                <a:lnTo>
                  <a:pt x="682818" y="902909"/>
                </a:lnTo>
                <a:cubicBezTo>
                  <a:pt x="714964" y="870763"/>
                  <a:pt x="714964" y="818676"/>
                  <a:pt x="682818" y="786529"/>
                </a:cubicBezTo>
                <a:cubicBezTo>
                  <a:pt x="650672" y="754382"/>
                  <a:pt x="598585" y="754383"/>
                  <a:pt x="566438" y="786529"/>
                </a:cubicBezTo>
                <a:lnTo>
                  <a:pt x="407656" y="945233"/>
                </a:lnTo>
                <a:cubicBezTo>
                  <a:pt x="395371" y="934364"/>
                  <a:pt x="383354" y="923189"/>
                  <a:pt x="371681" y="911479"/>
                </a:cubicBezTo>
                <a:cubicBezTo>
                  <a:pt x="368658" y="908455"/>
                  <a:pt x="365750" y="905624"/>
                  <a:pt x="360507" y="899730"/>
                </a:cubicBezTo>
                <a:cubicBezTo>
                  <a:pt x="346117" y="884805"/>
                  <a:pt x="332685" y="869381"/>
                  <a:pt x="319749" y="853653"/>
                </a:cubicBezTo>
                <a:lnTo>
                  <a:pt x="482744" y="690658"/>
                </a:lnTo>
                <a:cubicBezTo>
                  <a:pt x="514890" y="658512"/>
                  <a:pt x="514890" y="606425"/>
                  <a:pt x="482744" y="574278"/>
                </a:cubicBezTo>
                <a:cubicBezTo>
                  <a:pt x="450597" y="542130"/>
                  <a:pt x="398511" y="542132"/>
                  <a:pt x="366363" y="574278"/>
                </a:cubicBezTo>
                <a:lnTo>
                  <a:pt x="227900" y="712741"/>
                </a:lnTo>
                <a:cubicBezTo>
                  <a:pt x="199466" y="655795"/>
                  <a:pt x="179680" y="597086"/>
                  <a:pt x="170495" y="538763"/>
                </a:cubicBezTo>
                <a:cubicBezTo>
                  <a:pt x="151666" y="418905"/>
                  <a:pt x="178876" y="315300"/>
                  <a:pt x="247073" y="247102"/>
                </a:cubicBezTo>
                <a:cubicBezTo>
                  <a:pt x="315270" y="178905"/>
                  <a:pt x="418749" y="151847"/>
                  <a:pt x="538764" y="170524"/>
                </a:cubicBezTo>
                <a:cubicBezTo>
                  <a:pt x="583846" y="177642"/>
                  <a:pt x="625828" y="146872"/>
                  <a:pt x="632794" y="101982"/>
                </a:cubicBezTo>
                <a:cubicBezTo>
                  <a:pt x="639874" y="57092"/>
                  <a:pt x="609143" y="14956"/>
                  <a:pt x="564252" y="7952"/>
                </a:cubicBezTo>
                <a:cubicBezTo>
                  <a:pt x="390774" y="-19412"/>
                  <a:pt x="237008" y="24408"/>
                  <a:pt x="130650" y="130720"/>
                </a:cubicBezTo>
                <a:cubicBezTo>
                  <a:pt x="24332" y="237107"/>
                  <a:pt x="-19295" y="391030"/>
                  <a:pt x="7882" y="564322"/>
                </a:cubicBezTo>
                <a:cubicBezTo>
                  <a:pt x="22348" y="656208"/>
                  <a:pt x="56677" y="748018"/>
                  <a:pt x="106500" y="834165"/>
                </a:cubicBezTo>
                <a:close/>
              </a:path>
            </a:pathLst>
          </a:custGeom>
          <a:solidFill>
            <a:srgbClr val="01588D"/>
          </a:solidFill>
          <a:ln w="9797" cap="flat">
            <a:solidFill>
              <a:srgbClr val="01588D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65B9BB8-590C-211B-51EE-10E7C2483F85}"/>
              </a:ext>
            </a:extLst>
          </p:cNvPr>
          <p:cNvGrpSpPr>
            <a:grpSpLocks noChangeAspect="1"/>
          </p:cNvGrpSpPr>
          <p:nvPr/>
        </p:nvGrpSpPr>
        <p:grpSpPr>
          <a:xfrm>
            <a:off x="761134" y="2391352"/>
            <a:ext cx="400901" cy="400901"/>
            <a:chOff x="982663" y="2992438"/>
            <a:chExt cx="1184275" cy="1184275"/>
          </a:xfrm>
          <a:solidFill>
            <a:srgbClr val="EC615A"/>
          </a:solidFill>
        </p:grpSpPr>
        <p:sp>
          <p:nvSpPr>
            <p:cNvPr id="50" name="Freeform 29">
              <a:extLst>
                <a:ext uri="{FF2B5EF4-FFF2-40B4-BE49-F238E27FC236}">
                  <a16:creationId xmlns:a16="http://schemas.microsoft.com/office/drawing/2014/main" id="{DC6F2EF6-00A4-CBE5-A2C8-0E5F1BD306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39913" y="2992438"/>
              <a:ext cx="327025" cy="327025"/>
            </a:xfrm>
            <a:custGeom>
              <a:avLst/>
              <a:gdLst>
                <a:gd name="T0" fmla="*/ 92 w 206"/>
                <a:gd name="T1" fmla="*/ 206 h 206"/>
                <a:gd name="T2" fmla="*/ 6 w 206"/>
                <a:gd name="T3" fmla="*/ 200 h 206"/>
                <a:gd name="T4" fmla="*/ 0 w 206"/>
                <a:gd name="T5" fmla="*/ 114 h 206"/>
                <a:gd name="T6" fmla="*/ 114 w 206"/>
                <a:gd name="T7" fmla="*/ 0 h 206"/>
                <a:gd name="T8" fmla="*/ 110 w 206"/>
                <a:gd name="T9" fmla="*/ 96 h 206"/>
                <a:gd name="T10" fmla="*/ 206 w 206"/>
                <a:gd name="T11" fmla="*/ 92 h 206"/>
                <a:gd name="T12" fmla="*/ 92 w 206"/>
                <a:gd name="T13" fmla="*/ 206 h 206"/>
                <a:gd name="T14" fmla="*/ 22 w 206"/>
                <a:gd name="T15" fmla="*/ 184 h 206"/>
                <a:gd name="T16" fmla="*/ 84 w 206"/>
                <a:gd name="T17" fmla="*/ 188 h 206"/>
                <a:gd name="T18" fmla="*/ 160 w 206"/>
                <a:gd name="T19" fmla="*/ 112 h 206"/>
                <a:gd name="T20" fmla="*/ 90 w 206"/>
                <a:gd name="T21" fmla="*/ 116 h 206"/>
                <a:gd name="T22" fmla="*/ 94 w 206"/>
                <a:gd name="T23" fmla="*/ 46 h 206"/>
                <a:gd name="T24" fmla="*/ 18 w 206"/>
                <a:gd name="T25" fmla="*/ 122 h 206"/>
                <a:gd name="T26" fmla="*/ 22 w 206"/>
                <a:gd name="T27" fmla="*/ 184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6" h="206">
                  <a:moveTo>
                    <a:pt x="92" y="206"/>
                  </a:moveTo>
                  <a:lnTo>
                    <a:pt x="6" y="200"/>
                  </a:lnTo>
                  <a:lnTo>
                    <a:pt x="0" y="114"/>
                  </a:lnTo>
                  <a:lnTo>
                    <a:pt x="114" y="0"/>
                  </a:lnTo>
                  <a:lnTo>
                    <a:pt x="110" y="96"/>
                  </a:lnTo>
                  <a:lnTo>
                    <a:pt x="206" y="92"/>
                  </a:lnTo>
                  <a:lnTo>
                    <a:pt x="92" y="206"/>
                  </a:lnTo>
                  <a:close/>
                  <a:moveTo>
                    <a:pt x="22" y="184"/>
                  </a:moveTo>
                  <a:lnTo>
                    <a:pt x="84" y="188"/>
                  </a:lnTo>
                  <a:lnTo>
                    <a:pt x="160" y="112"/>
                  </a:lnTo>
                  <a:lnTo>
                    <a:pt x="90" y="116"/>
                  </a:lnTo>
                  <a:lnTo>
                    <a:pt x="94" y="46"/>
                  </a:lnTo>
                  <a:lnTo>
                    <a:pt x="18" y="122"/>
                  </a:lnTo>
                  <a:lnTo>
                    <a:pt x="22" y="184"/>
                  </a:ln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30">
              <a:extLst>
                <a:ext uri="{FF2B5EF4-FFF2-40B4-BE49-F238E27FC236}">
                  <a16:creationId xmlns:a16="http://schemas.microsoft.com/office/drawing/2014/main" id="{BEF5D6FE-43A5-959E-B842-56B0A963F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938" y="3100388"/>
              <a:ext cx="527050" cy="527050"/>
            </a:xfrm>
            <a:custGeom>
              <a:avLst/>
              <a:gdLst>
                <a:gd name="T0" fmla="*/ 12 w 332"/>
                <a:gd name="T1" fmla="*/ 332 h 332"/>
                <a:gd name="T2" fmla="*/ 0 w 332"/>
                <a:gd name="T3" fmla="*/ 320 h 332"/>
                <a:gd name="T4" fmla="*/ 320 w 332"/>
                <a:gd name="T5" fmla="*/ 0 h 332"/>
                <a:gd name="T6" fmla="*/ 332 w 332"/>
                <a:gd name="T7" fmla="*/ 12 h 332"/>
                <a:gd name="T8" fmla="*/ 12 w 332"/>
                <a:gd name="T9" fmla="*/ 332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2" h="332">
                  <a:moveTo>
                    <a:pt x="12" y="332"/>
                  </a:moveTo>
                  <a:lnTo>
                    <a:pt x="0" y="320"/>
                  </a:lnTo>
                  <a:lnTo>
                    <a:pt x="320" y="0"/>
                  </a:lnTo>
                  <a:lnTo>
                    <a:pt x="332" y="12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31">
              <a:extLst>
                <a:ext uri="{FF2B5EF4-FFF2-40B4-BE49-F238E27FC236}">
                  <a16:creationId xmlns:a16="http://schemas.microsoft.com/office/drawing/2014/main" id="{C0181904-E23A-7067-97E5-357907F2CC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4788" y="3586163"/>
              <a:ext cx="98425" cy="98425"/>
            </a:xfrm>
            <a:custGeom>
              <a:avLst/>
              <a:gdLst>
                <a:gd name="T0" fmla="*/ 30 w 62"/>
                <a:gd name="T1" fmla="*/ 62 h 62"/>
                <a:gd name="T2" fmla="*/ 30 w 62"/>
                <a:gd name="T3" fmla="*/ 62 h 62"/>
                <a:gd name="T4" fmla="*/ 24 w 62"/>
                <a:gd name="T5" fmla="*/ 62 h 62"/>
                <a:gd name="T6" fmla="*/ 18 w 62"/>
                <a:gd name="T7" fmla="*/ 60 h 62"/>
                <a:gd name="T8" fmla="*/ 14 w 62"/>
                <a:gd name="T9" fmla="*/ 58 h 62"/>
                <a:gd name="T10" fmla="*/ 8 w 62"/>
                <a:gd name="T11" fmla="*/ 54 h 62"/>
                <a:gd name="T12" fmla="*/ 8 w 62"/>
                <a:gd name="T13" fmla="*/ 54 h 62"/>
                <a:gd name="T14" fmla="*/ 4 w 62"/>
                <a:gd name="T15" fmla="*/ 48 h 62"/>
                <a:gd name="T16" fmla="*/ 2 w 62"/>
                <a:gd name="T17" fmla="*/ 44 h 62"/>
                <a:gd name="T18" fmla="*/ 0 w 62"/>
                <a:gd name="T19" fmla="*/ 38 h 62"/>
                <a:gd name="T20" fmla="*/ 0 w 62"/>
                <a:gd name="T21" fmla="*/ 32 h 62"/>
                <a:gd name="T22" fmla="*/ 0 w 62"/>
                <a:gd name="T23" fmla="*/ 32 h 62"/>
                <a:gd name="T24" fmla="*/ 0 w 62"/>
                <a:gd name="T25" fmla="*/ 24 h 62"/>
                <a:gd name="T26" fmla="*/ 2 w 62"/>
                <a:gd name="T27" fmla="*/ 20 h 62"/>
                <a:gd name="T28" fmla="*/ 4 w 62"/>
                <a:gd name="T29" fmla="*/ 14 h 62"/>
                <a:gd name="T30" fmla="*/ 8 w 62"/>
                <a:gd name="T31" fmla="*/ 8 h 62"/>
                <a:gd name="T32" fmla="*/ 8 w 62"/>
                <a:gd name="T33" fmla="*/ 8 h 62"/>
                <a:gd name="T34" fmla="*/ 14 w 62"/>
                <a:gd name="T35" fmla="*/ 4 h 62"/>
                <a:gd name="T36" fmla="*/ 18 w 62"/>
                <a:gd name="T37" fmla="*/ 2 h 62"/>
                <a:gd name="T38" fmla="*/ 30 w 62"/>
                <a:gd name="T39" fmla="*/ 0 h 62"/>
                <a:gd name="T40" fmla="*/ 42 w 62"/>
                <a:gd name="T41" fmla="*/ 2 h 62"/>
                <a:gd name="T42" fmla="*/ 48 w 62"/>
                <a:gd name="T43" fmla="*/ 4 h 62"/>
                <a:gd name="T44" fmla="*/ 54 w 62"/>
                <a:gd name="T45" fmla="*/ 8 h 62"/>
                <a:gd name="T46" fmla="*/ 54 w 62"/>
                <a:gd name="T47" fmla="*/ 8 h 62"/>
                <a:gd name="T48" fmla="*/ 58 w 62"/>
                <a:gd name="T49" fmla="*/ 14 h 62"/>
                <a:gd name="T50" fmla="*/ 60 w 62"/>
                <a:gd name="T51" fmla="*/ 20 h 62"/>
                <a:gd name="T52" fmla="*/ 62 w 62"/>
                <a:gd name="T53" fmla="*/ 24 h 62"/>
                <a:gd name="T54" fmla="*/ 62 w 62"/>
                <a:gd name="T55" fmla="*/ 32 h 62"/>
                <a:gd name="T56" fmla="*/ 62 w 62"/>
                <a:gd name="T57" fmla="*/ 32 h 62"/>
                <a:gd name="T58" fmla="*/ 62 w 62"/>
                <a:gd name="T59" fmla="*/ 38 h 62"/>
                <a:gd name="T60" fmla="*/ 60 w 62"/>
                <a:gd name="T61" fmla="*/ 44 h 62"/>
                <a:gd name="T62" fmla="*/ 58 w 62"/>
                <a:gd name="T63" fmla="*/ 48 h 62"/>
                <a:gd name="T64" fmla="*/ 54 w 62"/>
                <a:gd name="T65" fmla="*/ 54 h 62"/>
                <a:gd name="T66" fmla="*/ 54 w 62"/>
                <a:gd name="T67" fmla="*/ 54 h 62"/>
                <a:gd name="T68" fmla="*/ 48 w 62"/>
                <a:gd name="T69" fmla="*/ 58 h 62"/>
                <a:gd name="T70" fmla="*/ 44 w 62"/>
                <a:gd name="T71" fmla="*/ 60 h 62"/>
                <a:gd name="T72" fmla="*/ 38 w 62"/>
                <a:gd name="T73" fmla="*/ 62 h 62"/>
                <a:gd name="T74" fmla="*/ 30 w 62"/>
                <a:gd name="T75" fmla="*/ 62 h 62"/>
                <a:gd name="T76" fmla="*/ 30 w 62"/>
                <a:gd name="T77" fmla="*/ 62 h 62"/>
                <a:gd name="T78" fmla="*/ 30 w 62"/>
                <a:gd name="T79" fmla="*/ 18 h 62"/>
                <a:gd name="T80" fmla="*/ 30 w 62"/>
                <a:gd name="T81" fmla="*/ 18 h 62"/>
                <a:gd name="T82" fmla="*/ 26 w 62"/>
                <a:gd name="T83" fmla="*/ 18 h 62"/>
                <a:gd name="T84" fmla="*/ 22 w 62"/>
                <a:gd name="T85" fmla="*/ 22 h 62"/>
                <a:gd name="T86" fmla="*/ 22 w 62"/>
                <a:gd name="T87" fmla="*/ 22 h 62"/>
                <a:gd name="T88" fmla="*/ 18 w 62"/>
                <a:gd name="T89" fmla="*/ 26 h 62"/>
                <a:gd name="T90" fmla="*/ 18 w 62"/>
                <a:gd name="T91" fmla="*/ 32 h 62"/>
                <a:gd name="T92" fmla="*/ 18 w 62"/>
                <a:gd name="T93" fmla="*/ 36 h 62"/>
                <a:gd name="T94" fmla="*/ 22 w 62"/>
                <a:gd name="T95" fmla="*/ 40 h 62"/>
                <a:gd name="T96" fmla="*/ 22 w 62"/>
                <a:gd name="T97" fmla="*/ 40 h 62"/>
                <a:gd name="T98" fmla="*/ 26 w 62"/>
                <a:gd name="T99" fmla="*/ 44 h 62"/>
                <a:gd name="T100" fmla="*/ 30 w 62"/>
                <a:gd name="T101" fmla="*/ 44 h 62"/>
                <a:gd name="T102" fmla="*/ 36 w 62"/>
                <a:gd name="T103" fmla="*/ 44 h 62"/>
                <a:gd name="T104" fmla="*/ 40 w 62"/>
                <a:gd name="T105" fmla="*/ 40 h 62"/>
                <a:gd name="T106" fmla="*/ 40 w 62"/>
                <a:gd name="T107" fmla="*/ 40 h 62"/>
                <a:gd name="T108" fmla="*/ 44 w 62"/>
                <a:gd name="T109" fmla="*/ 36 h 62"/>
                <a:gd name="T110" fmla="*/ 44 w 62"/>
                <a:gd name="T111" fmla="*/ 32 h 62"/>
                <a:gd name="T112" fmla="*/ 44 w 62"/>
                <a:gd name="T113" fmla="*/ 26 h 62"/>
                <a:gd name="T114" fmla="*/ 40 w 62"/>
                <a:gd name="T115" fmla="*/ 22 h 62"/>
                <a:gd name="T116" fmla="*/ 40 w 62"/>
                <a:gd name="T117" fmla="*/ 22 h 62"/>
                <a:gd name="T118" fmla="*/ 36 w 62"/>
                <a:gd name="T119" fmla="*/ 18 h 62"/>
                <a:gd name="T120" fmla="*/ 30 w 62"/>
                <a:gd name="T121" fmla="*/ 18 h 62"/>
                <a:gd name="T122" fmla="*/ 30 w 62"/>
                <a:gd name="T123" fmla="*/ 18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2" h="62">
                  <a:moveTo>
                    <a:pt x="30" y="62"/>
                  </a:moveTo>
                  <a:lnTo>
                    <a:pt x="30" y="62"/>
                  </a:lnTo>
                  <a:lnTo>
                    <a:pt x="24" y="62"/>
                  </a:lnTo>
                  <a:lnTo>
                    <a:pt x="18" y="60"/>
                  </a:lnTo>
                  <a:lnTo>
                    <a:pt x="14" y="58"/>
                  </a:lnTo>
                  <a:lnTo>
                    <a:pt x="8" y="54"/>
                  </a:lnTo>
                  <a:lnTo>
                    <a:pt x="8" y="54"/>
                  </a:lnTo>
                  <a:lnTo>
                    <a:pt x="4" y="48"/>
                  </a:lnTo>
                  <a:lnTo>
                    <a:pt x="2" y="44"/>
                  </a:lnTo>
                  <a:lnTo>
                    <a:pt x="0" y="3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4"/>
                  </a:lnTo>
                  <a:lnTo>
                    <a:pt x="2" y="20"/>
                  </a:lnTo>
                  <a:lnTo>
                    <a:pt x="4" y="14"/>
                  </a:lnTo>
                  <a:lnTo>
                    <a:pt x="8" y="8"/>
                  </a:lnTo>
                  <a:lnTo>
                    <a:pt x="8" y="8"/>
                  </a:lnTo>
                  <a:lnTo>
                    <a:pt x="14" y="4"/>
                  </a:lnTo>
                  <a:lnTo>
                    <a:pt x="18" y="2"/>
                  </a:lnTo>
                  <a:lnTo>
                    <a:pt x="30" y="0"/>
                  </a:lnTo>
                  <a:lnTo>
                    <a:pt x="42" y="2"/>
                  </a:lnTo>
                  <a:lnTo>
                    <a:pt x="48" y="4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58" y="14"/>
                  </a:lnTo>
                  <a:lnTo>
                    <a:pt x="60" y="20"/>
                  </a:lnTo>
                  <a:lnTo>
                    <a:pt x="62" y="24"/>
                  </a:lnTo>
                  <a:lnTo>
                    <a:pt x="62" y="32"/>
                  </a:lnTo>
                  <a:lnTo>
                    <a:pt x="62" y="32"/>
                  </a:lnTo>
                  <a:lnTo>
                    <a:pt x="62" y="38"/>
                  </a:lnTo>
                  <a:lnTo>
                    <a:pt x="60" y="44"/>
                  </a:lnTo>
                  <a:lnTo>
                    <a:pt x="58" y="48"/>
                  </a:lnTo>
                  <a:lnTo>
                    <a:pt x="54" y="54"/>
                  </a:lnTo>
                  <a:lnTo>
                    <a:pt x="54" y="54"/>
                  </a:lnTo>
                  <a:lnTo>
                    <a:pt x="48" y="58"/>
                  </a:lnTo>
                  <a:lnTo>
                    <a:pt x="44" y="60"/>
                  </a:lnTo>
                  <a:lnTo>
                    <a:pt x="38" y="62"/>
                  </a:lnTo>
                  <a:lnTo>
                    <a:pt x="30" y="62"/>
                  </a:lnTo>
                  <a:lnTo>
                    <a:pt x="30" y="62"/>
                  </a:lnTo>
                  <a:close/>
                  <a:moveTo>
                    <a:pt x="30" y="18"/>
                  </a:moveTo>
                  <a:lnTo>
                    <a:pt x="30" y="18"/>
                  </a:lnTo>
                  <a:lnTo>
                    <a:pt x="26" y="18"/>
                  </a:lnTo>
                  <a:lnTo>
                    <a:pt x="22" y="22"/>
                  </a:lnTo>
                  <a:lnTo>
                    <a:pt x="22" y="22"/>
                  </a:lnTo>
                  <a:lnTo>
                    <a:pt x="18" y="26"/>
                  </a:lnTo>
                  <a:lnTo>
                    <a:pt x="18" y="32"/>
                  </a:lnTo>
                  <a:lnTo>
                    <a:pt x="18" y="36"/>
                  </a:lnTo>
                  <a:lnTo>
                    <a:pt x="22" y="40"/>
                  </a:lnTo>
                  <a:lnTo>
                    <a:pt x="22" y="40"/>
                  </a:lnTo>
                  <a:lnTo>
                    <a:pt x="26" y="44"/>
                  </a:lnTo>
                  <a:lnTo>
                    <a:pt x="30" y="44"/>
                  </a:lnTo>
                  <a:lnTo>
                    <a:pt x="36" y="44"/>
                  </a:lnTo>
                  <a:lnTo>
                    <a:pt x="40" y="40"/>
                  </a:lnTo>
                  <a:lnTo>
                    <a:pt x="40" y="40"/>
                  </a:lnTo>
                  <a:lnTo>
                    <a:pt x="44" y="36"/>
                  </a:lnTo>
                  <a:lnTo>
                    <a:pt x="44" y="32"/>
                  </a:lnTo>
                  <a:lnTo>
                    <a:pt x="44" y="26"/>
                  </a:lnTo>
                  <a:lnTo>
                    <a:pt x="40" y="22"/>
                  </a:lnTo>
                  <a:lnTo>
                    <a:pt x="40" y="22"/>
                  </a:lnTo>
                  <a:lnTo>
                    <a:pt x="36" y="18"/>
                  </a:lnTo>
                  <a:lnTo>
                    <a:pt x="30" y="18"/>
                  </a:lnTo>
                  <a:lnTo>
                    <a:pt x="30" y="18"/>
                  </a:ln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32">
              <a:extLst>
                <a:ext uri="{FF2B5EF4-FFF2-40B4-BE49-F238E27FC236}">
                  <a16:creationId xmlns:a16="http://schemas.microsoft.com/office/drawing/2014/main" id="{58F22EEC-03F6-5CF8-19A0-C6D03C79C4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9763" y="3144838"/>
              <a:ext cx="44450" cy="47625"/>
            </a:xfrm>
            <a:custGeom>
              <a:avLst/>
              <a:gdLst>
                <a:gd name="T0" fmla="*/ 12 w 28"/>
                <a:gd name="T1" fmla="*/ 30 h 30"/>
                <a:gd name="T2" fmla="*/ 0 w 28"/>
                <a:gd name="T3" fmla="*/ 16 h 30"/>
                <a:gd name="T4" fmla="*/ 16 w 28"/>
                <a:gd name="T5" fmla="*/ 0 h 30"/>
                <a:gd name="T6" fmla="*/ 28 w 28"/>
                <a:gd name="T7" fmla="*/ 14 h 30"/>
                <a:gd name="T8" fmla="*/ 12 w 28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30">
                  <a:moveTo>
                    <a:pt x="12" y="30"/>
                  </a:moveTo>
                  <a:lnTo>
                    <a:pt x="0" y="16"/>
                  </a:lnTo>
                  <a:lnTo>
                    <a:pt x="16" y="0"/>
                  </a:lnTo>
                  <a:lnTo>
                    <a:pt x="28" y="14"/>
                  </a:lnTo>
                  <a:lnTo>
                    <a:pt x="12" y="30"/>
                  </a:ln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33">
              <a:extLst>
                <a:ext uri="{FF2B5EF4-FFF2-40B4-BE49-F238E27FC236}">
                  <a16:creationId xmlns:a16="http://schemas.microsoft.com/office/drawing/2014/main" id="{B2272FCA-C85F-6D78-F925-113AAB21F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088" y="3208338"/>
              <a:ext cx="47625" cy="44450"/>
            </a:xfrm>
            <a:custGeom>
              <a:avLst/>
              <a:gdLst>
                <a:gd name="T0" fmla="*/ 14 w 30"/>
                <a:gd name="T1" fmla="*/ 28 h 28"/>
                <a:gd name="T2" fmla="*/ 0 w 30"/>
                <a:gd name="T3" fmla="*/ 16 h 28"/>
                <a:gd name="T4" fmla="*/ 16 w 30"/>
                <a:gd name="T5" fmla="*/ 0 h 28"/>
                <a:gd name="T6" fmla="*/ 30 w 30"/>
                <a:gd name="T7" fmla="*/ 12 h 28"/>
                <a:gd name="T8" fmla="*/ 14 w 30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8">
                  <a:moveTo>
                    <a:pt x="14" y="28"/>
                  </a:moveTo>
                  <a:lnTo>
                    <a:pt x="0" y="16"/>
                  </a:lnTo>
                  <a:lnTo>
                    <a:pt x="16" y="0"/>
                  </a:lnTo>
                  <a:lnTo>
                    <a:pt x="30" y="12"/>
                  </a:lnTo>
                  <a:lnTo>
                    <a:pt x="14" y="28"/>
                  </a:ln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34">
              <a:extLst>
                <a:ext uri="{FF2B5EF4-FFF2-40B4-BE49-F238E27FC236}">
                  <a16:creationId xmlns:a16="http://schemas.microsoft.com/office/drawing/2014/main" id="{63152EED-A40E-DC20-0FC5-8F98AE7B8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663" y="3094038"/>
              <a:ext cx="1082675" cy="1082675"/>
            </a:xfrm>
            <a:custGeom>
              <a:avLst/>
              <a:gdLst>
                <a:gd name="T0" fmla="*/ 308 w 682"/>
                <a:gd name="T1" fmla="*/ 680 h 682"/>
                <a:gd name="T2" fmla="*/ 210 w 682"/>
                <a:gd name="T3" fmla="*/ 656 h 682"/>
                <a:gd name="T4" fmla="*/ 124 w 682"/>
                <a:gd name="T5" fmla="*/ 606 h 682"/>
                <a:gd name="T6" fmla="*/ 76 w 682"/>
                <a:gd name="T7" fmla="*/ 558 h 682"/>
                <a:gd name="T8" fmla="*/ 26 w 682"/>
                <a:gd name="T9" fmla="*/ 472 h 682"/>
                <a:gd name="T10" fmla="*/ 2 w 682"/>
                <a:gd name="T11" fmla="*/ 376 h 682"/>
                <a:gd name="T12" fmla="*/ 2 w 682"/>
                <a:gd name="T13" fmla="*/ 308 h 682"/>
                <a:gd name="T14" fmla="*/ 26 w 682"/>
                <a:gd name="T15" fmla="*/ 210 h 682"/>
                <a:gd name="T16" fmla="*/ 76 w 682"/>
                <a:gd name="T17" fmla="*/ 126 h 682"/>
                <a:gd name="T18" fmla="*/ 122 w 682"/>
                <a:gd name="T19" fmla="*/ 80 h 682"/>
                <a:gd name="T20" fmla="*/ 196 w 682"/>
                <a:gd name="T21" fmla="*/ 32 h 682"/>
                <a:gd name="T22" fmla="*/ 278 w 682"/>
                <a:gd name="T23" fmla="*/ 6 h 682"/>
                <a:gd name="T24" fmla="*/ 364 w 682"/>
                <a:gd name="T25" fmla="*/ 0 h 682"/>
                <a:gd name="T26" fmla="*/ 448 w 682"/>
                <a:gd name="T27" fmla="*/ 18 h 682"/>
                <a:gd name="T28" fmla="*/ 528 w 682"/>
                <a:gd name="T29" fmla="*/ 56 h 682"/>
                <a:gd name="T30" fmla="*/ 518 w 682"/>
                <a:gd name="T31" fmla="*/ 70 h 682"/>
                <a:gd name="T32" fmla="*/ 468 w 682"/>
                <a:gd name="T33" fmla="*/ 44 h 682"/>
                <a:gd name="T34" fmla="*/ 390 w 682"/>
                <a:gd name="T35" fmla="*/ 22 h 682"/>
                <a:gd name="T36" fmla="*/ 308 w 682"/>
                <a:gd name="T37" fmla="*/ 20 h 682"/>
                <a:gd name="T38" fmla="*/ 228 w 682"/>
                <a:gd name="T39" fmla="*/ 38 h 682"/>
                <a:gd name="T40" fmla="*/ 156 w 682"/>
                <a:gd name="T41" fmla="*/ 76 h 682"/>
                <a:gd name="T42" fmla="*/ 112 w 682"/>
                <a:gd name="T43" fmla="*/ 112 h 682"/>
                <a:gd name="T44" fmla="*/ 56 w 682"/>
                <a:gd name="T45" fmla="*/ 190 h 682"/>
                <a:gd name="T46" fmla="*/ 24 w 682"/>
                <a:gd name="T47" fmla="*/ 278 h 682"/>
                <a:gd name="T48" fmla="*/ 18 w 682"/>
                <a:gd name="T49" fmla="*/ 342 h 682"/>
                <a:gd name="T50" fmla="*/ 32 w 682"/>
                <a:gd name="T51" fmla="*/ 436 h 682"/>
                <a:gd name="T52" fmla="*/ 72 w 682"/>
                <a:gd name="T53" fmla="*/ 520 h 682"/>
                <a:gd name="T54" fmla="*/ 112 w 682"/>
                <a:gd name="T55" fmla="*/ 570 h 682"/>
                <a:gd name="T56" fmla="*/ 188 w 682"/>
                <a:gd name="T57" fmla="*/ 626 h 682"/>
                <a:gd name="T58" fmla="*/ 278 w 682"/>
                <a:gd name="T59" fmla="*/ 658 h 682"/>
                <a:gd name="T60" fmla="*/ 340 w 682"/>
                <a:gd name="T61" fmla="*/ 664 h 682"/>
                <a:gd name="T62" fmla="*/ 436 w 682"/>
                <a:gd name="T63" fmla="*/ 650 h 682"/>
                <a:gd name="T64" fmla="*/ 520 w 682"/>
                <a:gd name="T65" fmla="*/ 610 h 682"/>
                <a:gd name="T66" fmla="*/ 570 w 682"/>
                <a:gd name="T67" fmla="*/ 570 h 682"/>
                <a:gd name="T68" fmla="*/ 622 w 682"/>
                <a:gd name="T69" fmla="*/ 502 h 682"/>
                <a:gd name="T70" fmla="*/ 654 w 682"/>
                <a:gd name="T71" fmla="*/ 424 h 682"/>
                <a:gd name="T72" fmla="*/ 664 w 682"/>
                <a:gd name="T73" fmla="*/ 344 h 682"/>
                <a:gd name="T74" fmla="*/ 654 w 682"/>
                <a:gd name="T75" fmla="*/ 262 h 682"/>
                <a:gd name="T76" fmla="*/ 622 w 682"/>
                <a:gd name="T77" fmla="*/ 182 h 682"/>
                <a:gd name="T78" fmla="*/ 616 w 682"/>
                <a:gd name="T79" fmla="*/ 140 h 682"/>
                <a:gd name="T80" fmla="*/ 638 w 682"/>
                <a:gd name="T81" fmla="*/ 174 h 682"/>
                <a:gd name="T82" fmla="*/ 672 w 682"/>
                <a:gd name="T83" fmla="*/ 256 h 682"/>
                <a:gd name="T84" fmla="*/ 682 w 682"/>
                <a:gd name="T85" fmla="*/ 344 h 682"/>
                <a:gd name="T86" fmla="*/ 670 w 682"/>
                <a:gd name="T87" fmla="*/ 430 h 682"/>
                <a:gd name="T88" fmla="*/ 638 w 682"/>
                <a:gd name="T89" fmla="*/ 510 h 682"/>
                <a:gd name="T90" fmla="*/ 582 w 682"/>
                <a:gd name="T91" fmla="*/ 582 h 682"/>
                <a:gd name="T92" fmla="*/ 530 w 682"/>
                <a:gd name="T93" fmla="*/ 626 h 682"/>
                <a:gd name="T94" fmla="*/ 440 w 682"/>
                <a:gd name="T95" fmla="*/ 668 h 682"/>
                <a:gd name="T96" fmla="*/ 340 w 682"/>
                <a:gd name="T97" fmla="*/ 682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82" h="682">
                  <a:moveTo>
                    <a:pt x="340" y="682"/>
                  </a:moveTo>
                  <a:lnTo>
                    <a:pt x="340" y="682"/>
                  </a:lnTo>
                  <a:lnTo>
                    <a:pt x="308" y="680"/>
                  </a:lnTo>
                  <a:lnTo>
                    <a:pt x="274" y="676"/>
                  </a:lnTo>
                  <a:lnTo>
                    <a:pt x="242" y="668"/>
                  </a:lnTo>
                  <a:lnTo>
                    <a:pt x="210" y="656"/>
                  </a:lnTo>
                  <a:lnTo>
                    <a:pt x="180" y="642"/>
                  </a:lnTo>
                  <a:lnTo>
                    <a:pt x="152" y="626"/>
                  </a:lnTo>
                  <a:lnTo>
                    <a:pt x="124" y="606"/>
                  </a:lnTo>
                  <a:lnTo>
                    <a:pt x="100" y="582"/>
                  </a:lnTo>
                  <a:lnTo>
                    <a:pt x="100" y="582"/>
                  </a:lnTo>
                  <a:lnTo>
                    <a:pt x="76" y="558"/>
                  </a:lnTo>
                  <a:lnTo>
                    <a:pt x="56" y="530"/>
                  </a:lnTo>
                  <a:lnTo>
                    <a:pt x="40" y="502"/>
                  </a:lnTo>
                  <a:lnTo>
                    <a:pt x="26" y="472"/>
                  </a:lnTo>
                  <a:lnTo>
                    <a:pt x="14" y="440"/>
                  </a:lnTo>
                  <a:lnTo>
                    <a:pt x="6" y="408"/>
                  </a:lnTo>
                  <a:lnTo>
                    <a:pt x="2" y="376"/>
                  </a:lnTo>
                  <a:lnTo>
                    <a:pt x="0" y="342"/>
                  </a:lnTo>
                  <a:lnTo>
                    <a:pt x="0" y="342"/>
                  </a:lnTo>
                  <a:lnTo>
                    <a:pt x="2" y="308"/>
                  </a:lnTo>
                  <a:lnTo>
                    <a:pt x="6" y="274"/>
                  </a:lnTo>
                  <a:lnTo>
                    <a:pt x="14" y="242"/>
                  </a:lnTo>
                  <a:lnTo>
                    <a:pt x="26" y="210"/>
                  </a:lnTo>
                  <a:lnTo>
                    <a:pt x="40" y="180"/>
                  </a:lnTo>
                  <a:lnTo>
                    <a:pt x="56" y="152"/>
                  </a:lnTo>
                  <a:lnTo>
                    <a:pt x="76" y="126"/>
                  </a:lnTo>
                  <a:lnTo>
                    <a:pt x="100" y="100"/>
                  </a:lnTo>
                  <a:lnTo>
                    <a:pt x="100" y="100"/>
                  </a:lnTo>
                  <a:lnTo>
                    <a:pt x="122" y="80"/>
                  </a:lnTo>
                  <a:lnTo>
                    <a:pt x="146" y="62"/>
                  </a:lnTo>
                  <a:lnTo>
                    <a:pt x="170" y="46"/>
                  </a:lnTo>
                  <a:lnTo>
                    <a:pt x="196" y="32"/>
                  </a:lnTo>
                  <a:lnTo>
                    <a:pt x="222" y="22"/>
                  </a:lnTo>
                  <a:lnTo>
                    <a:pt x="250" y="12"/>
                  </a:lnTo>
                  <a:lnTo>
                    <a:pt x="278" y="6"/>
                  </a:lnTo>
                  <a:lnTo>
                    <a:pt x="306" y="2"/>
                  </a:lnTo>
                  <a:lnTo>
                    <a:pt x="334" y="0"/>
                  </a:lnTo>
                  <a:lnTo>
                    <a:pt x="364" y="0"/>
                  </a:lnTo>
                  <a:lnTo>
                    <a:pt x="392" y="4"/>
                  </a:lnTo>
                  <a:lnTo>
                    <a:pt x="420" y="10"/>
                  </a:lnTo>
                  <a:lnTo>
                    <a:pt x="448" y="18"/>
                  </a:lnTo>
                  <a:lnTo>
                    <a:pt x="476" y="28"/>
                  </a:lnTo>
                  <a:lnTo>
                    <a:pt x="502" y="40"/>
                  </a:lnTo>
                  <a:lnTo>
                    <a:pt x="528" y="56"/>
                  </a:lnTo>
                  <a:lnTo>
                    <a:pt x="536" y="60"/>
                  </a:lnTo>
                  <a:lnTo>
                    <a:pt x="526" y="76"/>
                  </a:lnTo>
                  <a:lnTo>
                    <a:pt x="518" y="70"/>
                  </a:lnTo>
                  <a:lnTo>
                    <a:pt x="518" y="70"/>
                  </a:lnTo>
                  <a:lnTo>
                    <a:pt x="494" y="56"/>
                  </a:lnTo>
                  <a:lnTo>
                    <a:pt x="468" y="44"/>
                  </a:lnTo>
                  <a:lnTo>
                    <a:pt x="442" y="34"/>
                  </a:lnTo>
                  <a:lnTo>
                    <a:pt x="416" y="26"/>
                  </a:lnTo>
                  <a:lnTo>
                    <a:pt x="390" y="22"/>
                  </a:lnTo>
                  <a:lnTo>
                    <a:pt x="362" y="18"/>
                  </a:lnTo>
                  <a:lnTo>
                    <a:pt x="336" y="18"/>
                  </a:lnTo>
                  <a:lnTo>
                    <a:pt x="308" y="20"/>
                  </a:lnTo>
                  <a:lnTo>
                    <a:pt x="282" y="24"/>
                  </a:lnTo>
                  <a:lnTo>
                    <a:pt x="254" y="30"/>
                  </a:lnTo>
                  <a:lnTo>
                    <a:pt x="228" y="38"/>
                  </a:lnTo>
                  <a:lnTo>
                    <a:pt x="204" y="48"/>
                  </a:lnTo>
                  <a:lnTo>
                    <a:pt x="178" y="62"/>
                  </a:lnTo>
                  <a:lnTo>
                    <a:pt x="156" y="76"/>
                  </a:lnTo>
                  <a:lnTo>
                    <a:pt x="134" y="94"/>
                  </a:lnTo>
                  <a:lnTo>
                    <a:pt x="112" y="112"/>
                  </a:lnTo>
                  <a:lnTo>
                    <a:pt x="112" y="112"/>
                  </a:lnTo>
                  <a:lnTo>
                    <a:pt x="90" y="136"/>
                  </a:lnTo>
                  <a:lnTo>
                    <a:pt x="72" y="162"/>
                  </a:lnTo>
                  <a:lnTo>
                    <a:pt x="56" y="190"/>
                  </a:lnTo>
                  <a:lnTo>
                    <a:pt x="42" y="218"/>
                  </a:lnTo>
                  <a:lnTo>
                    <a:pt x="32" y="248"/>
                  </a:lnTo>
                  <a:lnTo>
                    <a:pt x="24" y="278"/>
                  </a:lnTo>
                  <a:lnTo>
                    <a:pt x="20" y="310"/>
                  </a:lnTo>
                  <a:lnTo>
                    <a:pt x="18" y="342"/>
                  </a:lnTo>
                  <a:lnTo>
                    <a:pt x="18" y="342"/>
                  </a:lnTo>
                  <a:lnTo>
                    <a:pt x="20" y="374"/>
                  </a:lnTo>
                  <a:lnTo>
                    <a:pt x="24" y="404"/>
                  </a:lnTo>
                  <a:lnTo>
                    <a:pt x="32" y="436"/>
                  </a:lnTo>
                  <a:lnTo>
                    <a:pt x="42" y="464"/>
                  </a:lnTo>
                  <a:lnTo>
                    <a:pt x="56" y="494"/>
                  </a:lnTo>
                  <a:lnTo>
                    <a:pt x="72" y="520"/>
                  </a:lnTo>
                  <a:lnTo>
                    <a:pt x="90" y="546"/>
                  </a:lnTo>
                  <a:lnTo>
                    <a:pt x="112" y="570"/>
                  </a:lnTo>
                  <a:lnTo>
                    <a:pt x="112" y="570"/>
                  </a:lnTo>
                  <a:lnTo>
                    <a:pt x="136" y="592"/>
                  </a:lnTo>
                  <a:lnTo>
                    <a:pt x="162" y="610"/>
                  </a:lnTo>
                  <a:lnTo>
                    <a:pt x="188" y="626"/>
                  </a:lnTo>
                  <a:lnTo>
                    <a:pt x="218" y="640"/>
                  </a:lnTo>
                  <a:lnTo>
                    <a:pt x="246" y="650"/>
                  </a:lnTo>
                  <a:lnTo>
                    <a:pt x="278" y="658"/>
                  </a:lnTo>
                  <a:lnTo>
                    <a:pt x="308" y="662"/>
                  </a:lnTo>
                  <a:lnTo>
                    <a:pt x="340" y="664"/>
                  </a:lnTo>
                  <a:lnTo>
                    <a:pt x="340" y="664"/>
                  </a:lnTo>
                  <a:lnTo>
                    <a:pt x="374" y="662"/>
                  </a:lnTo>
                  <a:lnTo>
                    <a:pt x="404" y="658"/>
                  </a:lnTo>
                  <a:lnTo>
                    <a:pt x="436" y="650"/>
                  </a:lnTo>
                  <a:lnTo>
                    <a:pt x="464" y="640"/>
                  </a:lnTo>
                  <a:lnTo>
                    <a:pt x="494" y="626"/>
                  </a:lnTo>
                  <a:lnTo>
                    <a:pt x="520" y="610"/>
                  </a:lnTo>
                  <a:lnTo>
                    <a:pt x="546" y="592"/>
                  </a:lnTo>
                  <a:lnTo>
                    <a:pt x="570" y="570"/>
                  </a:lnTo>
                  <a:lnTo>
                    <a:pt x="570" y="570"/>
                  </a:lnTo>
                  <a:lnTo>
                    <a:pt x="588" y="548"/>
                  </a:lnTo>
                  <a:lnTo>
                    <a:pt x="606" y="526"/>
                  </a:lnTo>
                  <a:lnTo>
                    <a:pt x="622" y="502"/>
                  </a:lnTo>
                  <a:lnTo>
                    <a:pt x="634" y="476"/>
                  </a:lnTo>
                  <a:lnTo>
                    <a:pt x="644" y="452"/>
                  </a:lnTo>
                  <a:lnTo>
                    <a:pt x="654" y="424"/>
                  </a:lnTo>
                  <a:lnTo>
                    <a:pt x="660" y="398"/>
                  </a:lnTo>
                  <a:lnTo>
                    <a:pt x="662" y="370"/>
                  </a:lnTo>
                  <a:lnTo>
                    <a:pt x="664" y="344"/>
                  </a:lnTo>
                  <a:lnTo>
                    <a:pt x="664" y="316"/>
                  </a:lnTo>
                  <a:lnTo>
                    <a:pt x="660" y="288"/>
                  </a:lnTo>
                  <a:lnTo>
                    <a:pt x="654" y="262"/>
                  </a:lnTo>
                  <a:lnTo>
                    <a:pt x="646" y="234"/>
                  </a:lnTo>
                  <a:lnTo>
                    <a:pt x="636" y="208"/>
                  </a:lnTo>
                  <a:lnTo>
                    <a:pt x="622" y="182"/>
                  </a:lnTo>
                  <a:lnTo>
                    <a:pt x="608" y="158"/>
                  </a:lnTo>
                  <a:lnTo>
                    <a:pt x="602" y="150"/>
                  </a:lnTo>
                  <a:lnTo>
                    <a:pt x="616" y="140"/>
                  </a:lnTo>
                  <a:lnTo>
                    <a:pt x="622" y="148"/>
                  </a:lnTo>
                  <a:lnTo>
                    <a:pt x="622" y="148"/>
                  </a:lnTo>
                  <a:lnTo>
                    <a:pt x="638" y="174"/>
                  </a:lnTo>
                  <a:lnTo>
                    <a:pt x="652" y="200"/>
                  </a:lnTo>
                  <a:lnTo>
                    <a:pt x="662" y="228"/>
                  </a:lnTo>
                  <a:lnTo>
                    <a:pt x="672" y="256"/>
                  </a:lnTo>
                  <a:lnTo>
                    <a:pt x="678" y="286"/>
                  </a:lnTo>
                  <a:lnTo>
                    <a:pt x="682" y="314"/>
                  </a:lnTo>
                  <a:lnTo>
                    <a:pt x="682" y="344"/>
                  </a:lnTo>
                  <a:lnTo>
                    <a:pt x="680" y="372"/>
                  </a:lnTo>
                  <a:lnTo>
                    <a:pt x="676" y="402"/>
                  </a:lnTo>
                  <a:lnTo>
                    <a:pt x="670" y="430"/>
                  </a:lnTo>
                  <a:lnTo>
                    <a:pt x="662" y="458"/>
                  </a:lnTo>
                  <a:lnTo>
                    <a:pt x="650" y="484"/>
                  </a:lnTo>
                  <a:lnTo>
                    <a:pt x="638" y="510"/>
                  </a:lnTo>
                  <a:lnTo>
                    <a:pt x="622" y="536"/>
                  </a:lnTo>
                  <a:lnTo>
                    <a:pt x="602" y="560"/>
                  </a:lnTo>
                  <a:lnTo>
                    <a:pt x="582" y="582"/>
                  </a:lnTo>
                  <a:lnTo>
                    <a:pt x="582" y="582"/>
                  </a:lnTo>
                  <a:lnTo>
                    <a:pt x="558" y="606"/>
                  </a:lnTo>
                  <a:lnTo>
                    <a:pt x="530" y="626"/>
                  </a:lnTo>
                  <a:lnTo>
                    <a:pt x="502" y="642"/>
                  </a:lnTo>
                  <a:lnTo>
                    <a:pt x="472" y="656"/>
                  </a:lnTo>
                  <a:lnTo>
                    <a:pt x="440" y="668"/>
                  </a:lnTo>
                  <a:lnTo>
                    <a:pt x="408" y="676"/>
                  </a:lnTo>
                  <a:lnTo>
                    <a:pt x="374" y="680"/>
                  </a:lnTo>
                  <a:lnTo>
                    <a:pt x="340" y="682"/>
                  </a:lnTo>
                  <a:lnTo>
                    <a:pt x="340" y="682"/>
                  </a:ln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35">
              <a:extLst>
                <a:ext uri="{FF2B5EF4-FFF2-40B4-BE49-F238E27FC236}">
                  <a16:creationId xmlns:a16="http://schemas.microsoft.com/office/drawing/2014/main" id="{0EFA0F3E-4682-DF7F-4E5D-8CFA62357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1563" y="3182938"/>
              <a:ext cx="904875" cy="904875"/>
            </a:xfrm>
            <a:custGeom>
              <a:avLst/>
              <a:gdLst>
                <a:gd name="T0" fmla="*/ 256 w 570"/>
                <a:gd name="T1" fmla="*/ 570 h 570"/>
                <a:gd name="T2" fmla="*/ 176 w 570"/>
                <a:gd name="T3" fmla="*/ 550 h 570"/>
                <a:gd name="T4" fmla="*/ 104 w 570"/>
                <a:gd name="T5" fmla="*/ 506 h 570"/>
                <a:gd name="T6" fmla="*/ 64 w 570"/>
                <a:gd name="T7" fmla="*/ 466 h 570"/>
                <a:gd name="T8" fmla="*/ 20 w 570"/>
                <a:gd name="T9" fmla="*/ 394 h 570"/>
                <a:gd name="T10" fmla="*/ 0 w 570"/>
                <a:gd name="T11" fmla="*/ 314 h 570"/>
                <a:gd name="T12" fmla="*/ 0 w 570"/>
                <a:gd name="T13" fmla="*/ 256 h 570"/>
                <a:gd name="T14" fmla="*/ 20 w 570"/>
                <a:gd name="T15" fmla="*/ 176 h 570"/>
                <a:gd name="T16" fmla="*/ 64 w 570"/>
                <a:gd name="T17" fmla="*/ 104 h 570"/>
                <a:gd name="T18" fmla="*/ 102 w 570"/>
                <a:gd name="T19" fmla="*/ 66 h 570"/>
                <a:gd name="T20" fmla="*/ 168 w 570"/>
                <a:gd name="T21" fmla="*/ 24 h 570"/>
                <a:gd name="T22" fmla="*/ 240 w 570"/>
                <a:gd name="T23" fmla="*/ 4 h 570"/>
                <a:gd name="T24" fmla="*/ 316 w 570"/>
                <a:gd name="T25" fmla="*/ 2 h 570"/>
                <a:gd name="T26" fmla="*/ 388 w 570"/>
                <a:gd name="T27" fmla="*/ 20 h 570"/>
                <a:gd name="T28" fmla="*/ 456 w 570"/>
                <a:gd name="T29" fmla="*/ 58 h 570"/>
                <a:gd name="T30" fmla="*/ 446 w 570"/>
                <a:gd name="T31" fmla="*/ 72 h 570"/>
                <a:gd name="T32" fmla="*/ 404 w 570"/>
                <a:gd name="T33" fmla="*/ 46 h 570"/>
                <a:gd name="T34" fmla="*/ 336 w 570"/>
                <a:gd name="T35" fmla="*/ 22 h 570"/>
                <a:gd name="T36" fmla="*/ 266 w 570"/>
                <a:gd name="T37" fmla="*/ 18 h 570"/>
                <a:gd name="T38" fmla="*/ 198 w 570"/>
                <a:gd name="T39" fmla="*/ 32 h 570"/>
                <a:gd name="T40" fmla="*/ 134 w 570"/>
                <a:gd name="T41" fmla="*/ 64 h 570"/>
                <a:gd name="T42" fmla="*/ 96 w 570"/>
                <a:gd name="T43" fmla="*/ 96 h 570"/>
                <a:gd name="T44" fmla="*/ 48 w 570"/>
                <a:gd name="T45" fmla="*/ 160 h 570"/>
                <a:gd name="T46" fmla="*/ 22 w 570"/>
                <a:gd name="T47" fmla="*/ 232 h 570"/>
                <a:gd name="T48" fmla="*/ 18 w 570"/>
                <a:gd name="T49" fmla="*/ 286 h 570"/>
                <a:gd name="T50" fmla="*/ 28 w 570"/>
                <a:gd name="T51" fmla="*/ 364 h 570"/>
                <a:gd name="T52" fmla="*/ 62 w 570"/>
                <a:gd name="T53" fmla="*/ 434 h 570"/>
                <a:gd name="T54" fmla="*/ 96 w 570"/>
                <a:gd name="T55" fmla="*/ 474 h 570"/>
                <a:gd name="T56" fmla="*/ 158 w 570"/>
                <a:gd name="T57" fmla="*/ 522 h 570"/>
                <a:gd name="T58" fmla="*/ 232 w 570"/>
                <a:gd name="T59" fmla="*/ 548 h 570"/>
                <a:gd name="T60" fmla="*/ 284 w 570"/>
                <a:gd name="T61" fmla="*/ 552 h 570"/>
                <a:gd name="T62" fmla="*/ 362 w 570"/>
                <a:gd name="T63" fmla="*/ 542 h 570"/>
                <a:gd name="T64" fmla="*/ 434 w 570"/>
                <a:gd name="T65" fmla="*/ 508 h 570"/>
                <a:gd name="T66" fmla="*/ 474 w 570"/>
                <a:gd name="T67" fmla="*/ 474 h 570"/>
                <a:gd name="T68" fmla="*/ 518 w 570"/>
                <a:gd name="T69" fmla="*/ 416 h 570"/>
                <a:gd name="T70" fmla="*/ 544 w 570"/>
                <a:gd name="T71" fmla="*/ 348 h 570"/>
                <a:gd name="T72" fmla="*/ 552 w 570"/>
                <a:gd name="T73" fmla="*/ 278 h 570"/>
                <a:gd name="T74" fmla="*/ 542 w 570"/>
                <a:gd name="T75" fmla="*/ 208 h 570"/>
                <a:gd name="T76" fmla="*/ 510 w 570"/>
                <a:gd name="T77" fmla="*/ 142 h 570"/>
                <a:gd name="T78" fmla="*/ 506 w 570"/>
                <a:gd name="T79" fmla="*/ 104 h 570"/>
                <a:gd name="T80" fmla="*/ 526 w 570"/>
                <a:gd name="T81" fmla="*/ 132 h 570"/>
                <a:gd name="T82" fmla="*/ 558 w 570"/>
                <a:gd name="T83" fmla="*/ 202 h 570"/>
                <a:gd name="T84" fmla="*/ 570 w 570"/>
                <a:gd name="T85" fmla="*/ 278 h 570"/>
                <a:gd name="T86" fmla="*/ 562 w 570"/>
                <a:gd name="T87" fmla="*/ 354 h 570"/>
                <a:gd name="T88" fmla="*/ 534 w 570"/>
                <a:gd name="T89" fmla="*/ 424 h 570"/>
                <a:gd name="T90" fmla="*/ 486 w 570"/>
                <a:gd name="T91" fmla="*/ 488 h 570"/>
                <a:gd name="T92" fmla="*/ 444 w 570"/>
                <a:gd name="T93" fmla="*/ 524 h 570"/>
                <a:gd name="T94" fmla="*/ 368 w 570"/>
                <a:gd name="T95" fmla="*/ 558 h 570"/>
                <a:gd name="T96" fmla="*/ 284 w 570"/>
                <a:gd name="T97" fmla="*/ 570 h 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70" h="570">
                  <a:moveTo>
                    <a:pt x="284" y="570"/>
                  </a:moveTo>
                  <a:lnTo>
                    <a:pt x="284" y="570"/>
                  </a:lnTo>
                  <a:lnTo>
                    <a:pt x="256" y="570"/>
                  </a:lnTo>
                  <a:lnTo>
                    <a:pt x="228" y="566"/>
                  </a:lnTo>
                  <a:lnTo>
                    <a:pt x="202" y="558"/>
                  </a:lnTo>
                  <a:lnTo>
                    <a:pt x="176" y="550"/>
                  </a:lnTo>
                  <a:lnTo>
                    <a:pt x="150" y="538"/>
                  </a:lnTo>
                  <a:lnTo>
                    <a:pt x="126" y="524"/>
                  </a:lnTo>
                  <a:lnTo>
                    <a:pt x="104" y="506"/>
                  </a:lnTo>
                  <a:lnTo>
                    <a:pt x="82" y="488"/>
                  </a:lnTo>
                  <a:lnTo>
                    <a:pt x="82" y="488"/>
                  </a:lnTo>
                  <a:lnTo>
                    <a:pt x="64" y="466"/>
                  </a:lnTo>
                  <a:lnTo>
                    <a:pt x="48" y="444"/>
                  </a:lnTo>
                  <a:lnTo>
                    <a:pt x="32" y="420"/>
                  </a:lnTo>
                  <a:lnTo>
                    <a:pt x="20" y="394"/>
                  </a:lnTo>
                  <a:lnTo>
                    <a:pt x="12" y="368"/>
                  </a:lnTo>
                  <a:lnTo>
                    <a:pt x="4" y="342"/>
                  </a:lnTo>
                  <a:lnTo>
                    <a:pt x="0" y="314"/>
                  </a:lnTo>
                  <a:lnTo>
                    <a:pt x="0" y="286"/>
                  </a:lnTo>
                  <a:lnTo>
                    <a:pt x="0" y="286"/>
                  </a:lnTo>
                  <a:lnTo>
                    <a:pt x="0" y="256"/>
                  </a:lnTo>
                  <a:lnTo>
                    <a:pt x="4" y="230"/>
                  </a:lnTo>
                  <a:lnTo>
                    <a:pt x="12" y="202"/>
                  </a:lnTo>
                  <a:lnTo>
                    <a:pt x="20" y="176"/>
                  </a:lnTo>
                  <a:lnTo>
                    <a:pt x="32" y="150"/>
                  </a:lnTo>
                  <a:lnTo>
                    <a:pt x="48" y="126"/>
                  </a:lnTo>
                  <a:lnTo>
                    <a:pt x="64" y="104"/>
                  </a:lnTo>
                  <a:lnTo>
                    <a:pt x="82" y="84"/>
                  </a:lnTo>
                  <a:lnTo>
                    <a:pt x="82" y="84"/>
                  </a:lnTo>
                  <a:lnTo>
                    <a:pt x="102" y="66"/>
                  </a:lnTo>
                  <a:lnTo>
                    <a:pt x="124" y="50"/>
                  </a:lnTo>
                  <a:lnTo>
                    <a:pt x="144" y="36"/>
                  </a:lnTo>
                  <a:lnTo>
                    <a:pt x="168" y="24"/>
                  </a:lnTo>
                  <a:lnTo>
                    <a:pt x="192" y="16"/>
                  </a:lnTo>
                  <a:lnTo>
                    <a:pt x="216" y="8"/>
                  </a:lnTo>
                  <a:lnTo>
                    <a:pt x="240" y="4"/>
                  </a:lnTo>
                  <a:lnTo>
                    <a:pt x="264" y="0"/>
                  </a:lnTo>
                  <a:lnTo>
                    <a:pt x="290" y="0"/>
                  </a:lnTo>
                  <a:lnTo>
                    <a:pt x="316" y="2"/>
                  </a:lnTo>
                  <a:lnTo>
                    <a:pt x="340" y="6"/>
                  </a:lnTo>
                  <a:lnTo>
                    <a:pt x="364" y="12"/>
                  </a:lnTo>
                  <a:lnTo>
                    <a:pt x="388" y="20"/>
                  </a:lnTo>
                  <a:lnTo>
                    <a:pt x="412" y="30"/>
                  </a:lnTo>
                  <a:lnTo>
                    <a:pt x="434" y="42"/>
                  </a:lnTo>
                  <a:lnTo>
                    <a:pt x="456" y="58"/>
                  </a:lnTo>
                  <a:lnTo>
                    <a:pt x="464" y="62"/>
                  </a:lnTo>
                  <a:lnTo>
                    <a:pt x="452" y="78"/>
                  </a:lnTo>
                  <a:lnTo>
                    <a:pt x="446" y="72"/>
                  </a:lnTo>
                  <a:lnTo>
                    <a:pt x="446" y="72"/>
                  </a:lnTo>
                  <a:lnTo>
                    <a:pt x="426" y="58"/>
                  </a:lnTo>
                  <a:lnTo>
                    <a:pt x="404" y="46"/>
                  </a:lnTo>
                  <a:lnTo>
                    <a:pt x="382" y="36"/>
                  </a:lnTo>
                  <a:lnTo>
                    <a:pt x="360" y="28"/>
                  </a:lnTo>
                  <a:lnTo>
                    <a:pt x="336" y="22"/>
                  </a:lnTo>
                  <a:lnTo>
                    <a:pt x="314" y="20"/>
                  </a:lnTo>
                  <a:lnTo>
                    <a:pt x="290" y="18"/>
                  </a:lnTo>
                  <a:lnTo>
                    <a:pt x="266" y="18"/>
                  </a:lnTo>
                  <a:lnTo>
                    <a:pt x="242" y="22"/>
                  </a:lnTo>
                  <a:lnTo>
                    <a:pt x="220" y="26"/>
                  </a:lnTo>
                  <a:lnTo>
                    <a:pt x="198" y="32"/>
                  </a:lnTo>
                  <a:lnTo>
                    <a:pt x="176" y="42"/>
                  </a:lnTo>
                  <a:lnTo>
                    <a:pt x="154" y="52"/>
                  </a:lnTo>
                  <a:lnTo>
                    <a:pt x="134" y="64"/>
                  </a:lnTo>
                  <a:lnTo>
                    <a:pt x="114" y="80"/>
                  </a:lnTo>
                  <a:lnTo>
                    <a:pt x="96" y="96"/>
                  </a:lnTo>
                  <a:lnTo>
                    <a:pt x="96" y="96"/>
                  </a:lnTo>
                  <a:lnTo>
                    <a:pt x="78" y="116"/>
                  </a:lnTo>
                  <a:lnTo>
                    <a:pt x="62" y="136"/>
                  </a:lnTo>
                  <a:lnTo>
                    <a:pt x="48" y="160"/>
                  </a:lnTo>
                  <a:lnTo>
                    <a:pt x="38" y="182"/>
                  </a:lnTo>
                  <a:lnTo>
                    <a:pt x="28" y="208"/>
                  </a:lnTo>
                  <a:lnTo>
                    <a:pt x="22" y="232"/>
                  </a:lnTo>
                  <a:lnTo>
                    <a:pt x="18" y="258"/>
                  </a:lnTo>
                  <a:lnTo>
                    <a:pt x="18" y="286"/>
                  </a:lnTo>
                  <a:lnTo>
                    <a:pt x="18" y="286"/>
                  </a:lnTo>
                  <a:lnTo>
                    <a:pt x="18" y="312"/>
                  </a:lnTo>
                  <a:lnTo>
                    <a:pt x="22" y="338"/>
                  </a:lnTo>
                  <a:lnTo>
                    <a:pt x="28" y="364"/>
                  </a:lnTo>
                  <a:lnTo>
                    <a:pt x="38" y="388"/>
                  </a:lnTo>
                  <a:lnTo>
                    <a:pt x="48" y="412"/>
                  </a:lnTo>
                  <a:lnTo>
                    <a:pt x="62" y="434"/>
                  </a:lnTo>
                  <a:lnTo>
                    <a:pt x="78" y="454"/>
                  </a:lnTo>
                  <a:lnTo>
                    <a:pt x="96" y="474"/>
                  </a:lnTo>
                  <a:lnTo>
                    <a:pt x="96" y="474"/>
                  </a:lnTo>
                  <a:lnTo>
                    <a:pt x="116" y="492"/>
                  </a:lnTo>
                  <a:lnTo>
                    <a:pt x="136" y="508"/>
                  </a:lnTo>
                  <a:lnTo>
                    <a:pt x="158" y="522"/>
                  </a:lnTo>
                  <a:lnTo>
                    <a:pt x="182" y="532"/>
                  </a:lnTo>
                  <a:lnTo>
                    <a:pt x="206" y="542"/>
                  </a:lnTo>
                  <a:lnTo>
                    <a:pt x="232" y="548"/>
                  </a:lnTo>
                  <a:lnTo>
                    <a:pt x="258" y="552"/>
                  </a:lnTo>
                  <a:lnTo>
                    <a:pt x="284" y="552"/>
                  </a:lnTo>
                  <a:lnTo>
                    <a:pt x="284" y="552"/>
                  </a:lnTo>
                  <a:lnTo>
                    <a:pt x="312" y="552"/>
                  </a:lnTo>
                  <a:lnTo>
                    <a:pt x="338" y="548"/>
                  </a:lnTo>
                  <a:lnTo>
                    <a:pt x="362" y="542"/>
                  </a:lnTo>
                  <a:lnTo>
                    <a:pt x="388" y="532"/>
                  </a:lnTo>
                  <a:lnTo>
                    <a:pt x="410" y="522"/>
                  </a:lnTo>
                  <a:lnTo>
                    <a:pt x="434" y="508"/>
                  </a:lnTo>
                  <a:lnTo>
                    <a:pt x="454" y="492"/>
                  </a:lnTo>
                  <a:lnTo>
                    <a:pt x="474" y="474"/>
                  </a:lnTo>
                  <a:lnTo>
                    <a:pt x="474" y="474"/>
                  </a:lnTo>
                  <a:lnTo>
                    <a:pt x="492" y="456"/>
                  </a:lnTo>
                  <a:lnTo>
                    <a:pt x="506" y="436"/>
                  </a:lnTo>
                  <a:lnTo>
                    <a:pt x="518" y="416"/>
                  </a:lnTo>
                  <a:lnTo>
                    <a:pt x="530" y="394"/>
                  </a:lnTo>
                  <a:lnTo>
                    <a:pt x="538" y="372"/>
                  </a:lnTo>
                  <a:lnTo>
                    <a:pt x="544" y="348"/>
                  </a:lnTo>
                  <a:lnTo>
                    <a:pt x="550" y="326"/>
                  </a:lnTo>
                  <a:lnTo>
                    <a:pt x="552" y="302"/>
                  </a:lnTo>
                  <a:lnTo>
                    <a:pt x="552" y="278"/>
                  </a:lnTo>
                  <a:lnTo>
                    <a:pt x="550" y="254"/>
                  </a:lnTo>
                  <a:lnTo>
                    <a:pt x="546" y="232"/>
                  </a:lnTo>
                  <a:lnTo>
                    <a:pt x="542" y="208"/>
                  </a:lnTo>
                  <a:lnTo>
                    <a:pt x="534" y="186"/>
                  </a:lnTo>
                  <a:lnTo>
                    <a:pt x="522" y="164"/>
                  </a:lnTo>
                  <a:lnTo>
                    <a:pt x="510" y="142"/>
                  </a:lnTo>
                  <a:lnTo>
                    <a:pt x="496" y="122"/>
                  </a:lnTo>
                  <a:lnTo>
                    <a:pt x="490" y="114"/>
                  </a:lnTo>
                  <a:lnTo>
                    <a:pt x="506" y="104"/>
                  </a:lnTo>
                  <a:lnTo>
                    <a:pt x="510" y="110"/>
                  </a:lnTo>
                  <a:lnTo>
                    <a:pt x="510" y="110"/>
                  </a:lnTo>
                  <a:lnTo>
                    <a:pt x="526" y="132"/>
                  </a:lnTo>
                  <a:lnTo>
                    <a:pt x="538" y="154"/>
                  </a:lnTo>
                  <a:lnTo>
                    <a:pt x="550" y="178"/>
                  </a:lnTo>
                  <a:lnTo>
                    <a:pt x="558" y="202"/>
                  </a:lnTo>
                  <a:lnTo>
                    <a:pt x="564" y="228"/>
                  </a:lnTo>
                  <a:lnTo>
                    <a:pt x="568" y="252"/>
                  </a:lnTo>
                  <a:lnTo>
                    <a:pt x="570" y="278"/>
                  </a:lnTo>
                  <a:lnTo>
                    <a:pt x="570" y="304"/>
                  </a:lnTo>
                  <a:lnTo>
                    <a:pt x="568" y="328"/>
                  </a:lnTo>
                  <a:lnTo>
                    <a:pt x="562" y="354"/>
                  </a:lnTo>
                  <a:lnTo>
                    <a:pt x="556" y="378"/>
                  </a:lnTo>
                  <a:lnTo>
                    <a:pt x="546" y="402"/>
                  </a:lnTo>
                  <a:lnTo>
                    <a:pt x="534" y="424"/>
                  </a:lnTo>
                  <a:lnTo>
                    <a:pt x="520" y="446"/>
                  </a:lnTo>
                  <a:lnTo>
                    <a:pt x="504" y="468"/>
                  </a:lnTo>
                  <a:lnTo>
                    <a:pt x="486" y="488"/>
                  </a:lnTo>
                  <a:lnTo>
                    <a:pt x="486" y="488"/>
                  </a:lnTo>
                  <a:lnTo>
                    <a:pt x="466" y="506"/>
                  </a:lnTo>
                  <a:lnTo>
                    <a:pt x="444" y="524"/>
                  </a:lnTo>
                  <a:lnTo>
                    <a:pt x="420" y="538"/>
                  </a:lnTo>
                  <a:lnTo>
                    <a:pt x="394" y="550"/>
                  </a:lnTo>
                  <a:lnTo>
                    <a:pt x="368" y="558"/>
                  </a:lnTo>
                  <a:lnTo>
                    <a:pt x="342" y="566"/>
                  </a:lnTo>
                  <a:lnTo>
                    <a:pt x="314" y="570"/>
                  </a:lnTo>
                  <a:lnTo>
                    <a:pt x="284" y="570"/>
                  </a:lnTo>
                  <a:lnTo>
                    <a:pt x="284" y="570"/>
                  </a:ln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36">
              <a:extLst>
                <a:ext uri="{FF2B5EF4-FFF2-40B4-BE49-F238E27FC236}">
                  <a16:creationId xmlns:a16="http://schemas.microsoft.com/office/drawing/2014/main" id="{E0228AC3-90C5-09A8-5142-C71C0A1BA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0463" y="3271838"/>
              <a:ext cx="727075" cy="727075"/>
            </a:xfrm>
            <a:custGeom>
              <a:avLst/>
              <a:gdLst>
                <a:gd name="T0" fmla="*/ 206 w 458"/>
                <a:gd name="T1" fmla="*/ 458 h 458"/>
                <a:gd name="T2" fmla="*/ 142 w 458"/>
                <a:gd name="T3" fmla="*/ 442 h 458"/>
                <a:gd name="T4" fmla="*/ 84 w 458"/>
                <a:gd name="T5" fmla="*/ 408 h 458"/>
                <a:gd name="T6" fmla="*/ 52 w 458"/>
                <a:gd name="T7" fmla="*/ 374 h 458"/>
                <a:gd name="T8" fmla="*/ 16 w 458"/>
                <a:gd name="T9" fmla="*/ 318 h 458"/>
                <a:gd name="T10" fmla="*/ 0 w 458"/>
                <a:gd name="T11" fmla="*/ 252 h 458"/>
                <a:gd name="T12" fmla="*/ 0 w 458"/>
                <a:gd name="T13" fmla="*/ 206 h 458"/>
                <a:gd name="T14" fmla="*/ 16 w 458"/>
                <a:gd name="T15" fmla="*/ 142 h 458"/>
                <a:gd name="T16" fmla="*/ 52 w 458"/>
                <a:gd name="T17" fmla="*/ 84 h 458"/>
                <a:gd name="T18" fmla="*/ 82 w 458"/>
                <a:gd name="T19" fmla="*/ 54 h 458"/>
                <a:gd name="T20" fmla="*/ 132 w 458"/>
                <a:gd name="T21" fmla="*/ 20 h 458"/>
                <a:gd name="T22" fmla="*/ 190 w 458"/>
                <a:gd name="T23" fmla="*/ 4 h 458"/>
                <a:gd name="T24" fmla="*/ 248 w 458"/>
                <a:gd name="T25" fmla="*/ 0 h 458"/>
                <a:gd name="T26" fmla="*/ 306 w 458"/>
                <a:gd name="T27" fmla="*/ 14 h 458"/>
                <a:gd name="T28" fmla="*/ 360 w 458"/>
                <a:gd name="T29" fmla="*/ 42 h 458"/>
                <a:gd name="T30" fmla="*/ 350 w 458"/>
                <a:gd name="T31" fmla="*/ 56 h 458"/>
                <a:gd name="T32" fmla="*/ 318 w 458"/>
                <a:gd name="T33" fmla="*/ 38 h 458"/>
                <a:gd name="T34" fmla="*/ 264 w 458"/>
                <a:gd name="T35" fmla="*/ 20 h 458"/>
                <a:gd name="T36" fmla="*/ 210 w 458"/>
                <a:gd name="T37" fmla="*/ 18 h 458"/>
                <a:gd name="T38" fmla="*/ 158 w 458"/>
                <a:gd name="T39" fmla="*/ 30 h 458"/>
                <a:gd name="T40" fmla="*/ 108 w 458"/>
                <a:gd name="T41" fmla="*/ 56 h 458"/>
                <a:gd name="T42" fmla="*/ 80 w 458"/>
                <a:gd name="T43" fmla="*/ 80 h 458"/>
                <a:gd name="T44" fmla="*/ 42 w 458"/>
                <a:gd name="T45" fmla="*/ 130 h 458"/>
                <a:gd name="T46" fmla="*/ 22 w 458"/>
                <a:gd name="T47" fmla="*/ 188 h 458"/>
                <a:gd name="T48" fmla="*/ 18 w 458"/>
                <a:gd name="T49" fmla="*/ 230 h 458"/>
                <a:gd name="T50" fmla="*/ 26 w 458"/>
                <a:gd name="T51" fmla="*/ 290 h 458"/>
                <a:gd name="T52" fmla="*/ 52 w 458"/>
                <a:gd name="T53" fmla="*/ 346 h 458"/>
                <a:gd name="T54" fmla="*/ 80 w 458"/>
                <a:gd name="T55" fmla="*/ 378 h 458"/>
                <a:gd name="T56" fmla="*/ 130 w 458"/>
                <a:gd name="T57" fmla="*/ 416 h 458"/>
                <a:gd name="T58" fmla="*/ 188 w 458"/>
                <a:gd name="T59" fmla="*/ 436 h 458"/>
                <a:gd name="T60" fmla="*/ 250 w 458"/>
                <a:gd name="T61" fmla="*/ 440 h 458"/>
                <a:gd name="T62" fmla="*/ 308 w 458"/>
                <a:gd name="T63" fmla="*/ 424 h 458"/>
                <a:gd name="T64" fmla="*/ 362 w 458"/>
                <a:gd name="T65" fmla="*/ 394 h 458"/>
                <a:gd name="T66" fmla="*/ 392 w 458"/>
                <a:gd name="T67" fmla="*/ 364 h 458"/>
                <a:gd name="T68" fmla="*/ 422 w 458"/>
                <a:gd name="T69" fmla="*/ 316 h 458"/>
                <a:gd name="T70" fmla="*/ 438 w 458"/>
                <a:gd name="T71" fmla="*/ 264 h 458"/>
                <a:gd name="T72" fmla="*/ 440 w 458"/>
                <a:gd name="T73" fmla="*/ 210 h 458"/>
                <a:gd name="T74" fmla="*/ 428 w 458"/>
                <a:gd name="T75" fmla="*/ 156 h 458"/>
                <a:gd name="T76" fmla="*/ 400 w 458"/>
                <a:gd name="T77" fmla="*/ 106 h 458"/>
                <a:gd name="T78" fmla="*/ 414 w 458"/>
                <a:gd name="T79" fmla="*/ 94 h 458"/>
                <a:gd name="T80" fmla="*/ 436 w 458"/>
                <a:gd name="T81" fmla="*/ 130 h 458"/>
                <a:gd name="T82" fmla="*/ 454 w 458"/>
                <a:gd name="T83" fmla="*/ 188 h 458"/>
                <a:gd name="T84" fmla="*/ 458 w 458"/>
                <a:gd name="T85" fmla="*/ 248 h 458"/>
                <a:gd name="T86" fmla="*/ 446 w 458"/>
                <a:gd name="T87" fmla="*/ 306 h 458"/>
                <a:gd name="T88" fmla="*/ 418 w 458"/>
                <a:gd name="T89" fmla="*/ 360 h 458"/>
                <a:gd name="T90" fmla="*/ 392 w 458"/>
                <a:gd name="T91" fmla="*/ 392 h 458"/>
                <a:gd name="T92" fmla="*/ 336 w 458"/>
                <a:gd name="T93" fmla="*/ 432 h 458"/>
                <a:gd name="T94" fmla="*/ 272 w 458"/>
                <a:gd name="T95" fmla="*/ 454 h 458"/>
                <a:gd name="T96" fmla="*/ 228 w 458"/>
                <a:gd name="T97" fmla="*/ 458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58" h="458">
                  <a:moveTo>
                    <a:pt x="228" y="458"/>
                  </a:moveTo>
                  <a:lnTo>
                    <a:pt x="228" y="458"/>
                  </a:lnTo>
                  <a:lnTo>
                    <a:pt x="206" y="458"/>
                  </a:lnTo>
                  <a:lnTo>
                    <a:pt x="186" y="454"/>
                  </a:lnTo>
                  <a:lnTo>
                    <a:pt x="164" y="450"/>
                  </a:lnTo>
                  <a:lnTo>
                    <a:pt x="142" y="442"/>
                  </a:lnTo>
                  <a:lnTo>
                    <a:pt x="122" y="432"/>
                  </a:lnTo>
                  <a:lnTo>
                    <a:pt x="102" y="420"/>
                  </a:lnTo>
                  <a:lnTo>
                    <a:pt x="84" y="408"/>
                  </a:lnTo>
                  <a:lnTo>
                    <a:pt x="66" y="392"/>
                  </a:lnTo>
                  <a:lnTo>
                    <a:pt x="66" y="392"/>
                  </a:lnTo>
                  <a:lnTo>
                    <a:pt x="52" y="374"/>
                  </a:lnTo>
                  <a:lnTo>
                    <a:pt x="38" y="356"/>
                  </a:lnTo>
                  <a:lnTo>
                    <a:pt x="26" y="338"/>
                  </a:lnTo>
                  <a:lnTo>
                    <a:pt x="16" y="318"/>
                  </a:lnTo>
                  <a:lnTo>
                    <a:pt x="10" y="296"/>
                  </a:lnTo>
                  <a:lnTo>
                    <a:pt x="4" y="274"/>
                  </a:lnTo>
                  <a:lnTo>
                    <a:pt x="0" y="252"/>
                  </a:lnTo>
                  <a:lnTo>
                    <a:pt x="0" y="230"/>
                  </a:lnTo>
                  <a:lnTo>
                    <a:pt x="0" y="230"/>
                  </a:lnTo>
                  <a:lnTo>
                    <a:pt x="0" y="206"/>
                  </a:lnTo>
                  <a:lnTo>
                    <a:pt x="4" y="184"/>
                  </a:lnTo>
                  <a:lnTo>
                    <a:pt x="10" y="162"/>
                  </a:lnTo>
                  <a:lnTo>
                    <a:pt x="16" y="142"/>
                  </a:lnTo>
                  <a:lnTo>
                    <a:pt x="26" y="122"/>
                  </a:lnTo>
                  <a:lnTo>
                    <a:pt x="38" y="102"/>
                  </a:lnTo>
                  <a:lnTo>
                    <a:pt x="52" y="84"/>
                  </a:lnTo>
                  <a:lnTo>
                    <a:pt x="66" y="66"/>
                  </a:lnTo>
                  <a:lnTo>
                    <a:pt x="66" y="66"/>
                  </a:lnTo>
                  <a:lnTo>
                    <a:pt x="82" y="54"/>
                  </a:lnTo>
                  <a:lnTo>
                    <a:pt x="98" y="40"/>
                  </a:lnTo>
                  <a:lnTo>
                    <a:pt x="116" y="30"/>
                  </a:lnTo>
                  <a:lnTo>
                    <a:pt x="132" y="20"/>
                  </a:lnTo>
                  <a:lnTo>
                    <a:pt x="152" y="14"/>
                  </a:lnTo>
                  <a:lnTo>
                    <a:pt x="170" y="8"/>
                  </a:lnTo>
                  <a:lnTo>
                    <a:pt x="190" y="4"/>
                  </a:lnTo>
                  <a:lnTo>
                    <a:pt x="208" y="0"/>
                  </a:lnTo>
                  <a:lnTo>
                    <a:pt x="228" y="0"/>
                  </a:lnTo>
                  <a:lnTo>
                    <a:pt x="248" y="0"/>
                  </a:lnTo>
                  <a:lnTo>
                    <a:pt x="268" y="4"/>
                  </a:lnTo>
                  <a:lnTo>
                    <a:pt x="286" y="8"/>
                  </a:lnTo>
                  <a:lnTo>
                    <a:pt x="306" y="14"/>
                  </a:lnTo>
                  <a:lnTo>
                    <a:pt x="324" y="20"/>
                  </a:lnTo>
                  <a:lnTo>
                    <a:pt x="342" y="30"/>
                  </a:lnTo>
                  <a:lnTo>
                    <a:pt x="360" y="42"/>
                  </a:lnTo>
                  <a:lnTo>
                    <a:pt x="368" y="46"/>
                  </a:lnTo>
                  <a:lnTo>
                    <a:pt x="358" y="62"/>
                  </a:lnTo>
                  <a:lnTo>
                    <a:pt x="350" y="56"/>
                  </a:lnTo>
                  <a:lnTo>
                    <a:pt x="350" y="56"/>
                  </a:lnTo>
                  <a:lnTo>
                    <a:pt x="334" y="46"/>
                  </a:lnTo>
                  <a:lnTo>
                    <a:pt x="318" y="38"/>
                  </a:lnTo>
                  <a:lnTo>
                    <a:pt x="300" y="30"/>
                  </a:lnTo>
                  <a:lnTo>
                    <a:pt x="282" y="24"/>
                  </a:lnTo>
                  <a:lnTo>
                    <a:pt x="264" y="20"/>
                  </a:lnTo>
                  <a:lnTo>
                    <a:pt x="246" y="18"/>
                  </a:lnTo>
                  <a:lnTo>
                    <a:pt x="228" y="18"/>
                  </a:lnTo>
                  <a:lnTo>
                    <a:pt x="210" y="18"/>
                  </a:lnTo>
                  <a:lnTo>
                    <a:pt x="192" y="20"/>
                  </a:lnTo>
                  <a:lnTo>
                    <a:pt x="174" y="24"/>
                  </a:lnTo>
                  <a:lnTo>
                    <a:pt x="158" y="30"/>
                  </a:lnTo>
                  <a:lnTo>
                    <a:pt x="140" y="38"/>
                  </a:lnTo>
                  <a:lnTo>
                    <a:pt x="124" y="46"/>
                  </a:lnTo>
                  <a:lnTo>
                    <a:pt x="108" y="56"/>
                  </a:lnTo>
                  <a:lnTo>
                    <a:pt x="94" y="66"/>
                  </a:lnTo>
                  <a:lnTo>
                    <a:pt x="80" y="80"/>
                  </a:lnTo>
                  <a:lnTo>
                    <a:pt x="80" y="80"/>
                  </a:lnTo>
                  <a:lnTo>
                    <a:pt x="66" y="96"/>
                  </a:lnTo>
                  <a:lnTo>
                    <a:pt x="52" y="112"/>
                  </a:lnTo>
                  <a:lnTo>
                    <a:pt x="42" y="130"/>
                  </a:lnTo>
                  <a:lnTo>
                    <a:pt x="34" y="148"/>
                  </a:lnTo>
                  <a:lnTo>
                    <a:pt x="26" y="168"/>
                  </a:lnTo>
                  <a:lnTo>
                    <a:pt x="22" y="188"/>
                  </a:lnTo>
                  <a:lnTo>
                    <a:pt x="18" y="208"/>
                  </a:lnTo>
                  <a:lnTo>
                    <a:pt x="18" y="230"/>
                  </a:lnTo>
                  <a:lnTo>
                    <a:pt x="18" y="230"/>
                  </a:lnTo>
                  <a:lnTo>
                    <a:pt x="18" y="250"/>
                  </a:lnTo>
                  <a:lnTo>
                    <a:pt x="22" y="270"/>
                  </a:lnTo>
                  <a:lnTo>
                    <a:pt x="26" y="290"/>
                  </a:lnTo>
                  <a:lnTo>
                    <a:pt x="34" y="310"/>
                  </a:lnTo>
                  <a:lnTo>
                    <a:pt x="42" y="328"/>
                  </a:lnTo>
                  <a:lnTo>
                    <a:pt x="52" y="346"/>
                  </a:lnTo>
                  <a:lnTo>
                    <a:pt x="66" y="364"/>
                  </a:lnTo>
                  <a:lnTo>
                    <a:pt x="80" y="378"/>
                  </a:lnTo>
                  <a:lnTo>
                    <a:pt x="80" y="378"/>
                  </a:lnTo>
                  <a:lnTo>
                    <a:pt x="96" y="394"/>
                  </a:lnTo>
                  <a:lnTo>
                    <a:pt x="112" y="406"/>
                  </a:lnTo>
                  <a:lnTo>
                    <a:pt x="130" y="416"/>
                  </a:lnTo>
                  <a:lnTo>
                    <a:pt x="150" y="426"/>
                  </a:lnTo>
                  <a:lnTo>
                    <a:pt x="168" y="432"/>
                  </a:lnTo>
                  <a:lnTo>
                    <a:pt x="188" y="436"/>
                  </a:lnTo>
                  <a:lnTo>
                    <a:pt x="208" y="440"/>
                  </a:lnTo>
                  <a:lnTo>
                    <a:pt x="228" y="440"/>
                  </a:lnTo>
                  <a:lnTo>
                    <a:pt x="250" y="440"/>
                  </a:lnTo>
                  <a:lnTo>
                    <a:pt x="270" y="436"/>
                  </a:lnTo>
                  <a:lnTo>
                    <a:pt x="290" y="432"/>
                  </a:lnTo>
                  <a:lnTo>
                    <a:pt x="308" y="424"/>
                  </a:lnTo>
                  <a:lnTo>
                    <a:pt x="328" y="416"/>
                  </a:lnTo>
                  <a:lnTo>
                    <a:pt x="346" y="406"/>
                  </a:lnTo>
                  <a:lnTo>
                    <a:pt x="362" y="394"/>
                  </a:lnTo>
                  <a:lnTo>
                    <a:pt x="378" y="378"/>
                  </a:lnTo>
                  <a:lnTo>
                    <a:pt x="378" y="378"/>
                  </a:lnTo>
                  <a:lnTo>
                    <a:pt x="392" y="364"/>
                  </a:lnTo>
                  <a:lnTo>
                    <a:pt x="402" y="350"/>
                  </a:lnTo>
                  <a:lnTo>
                    <a:pt x="414" y="334"/>
                  </a:lnTo>
                  <a:lnTo>
                    <a:pt x="422" y="316"/>
                  </a:lnTo>
                  <a:lnTo>
                    <a:pt x="428" y="300"/>
                  </a:lnTo>
                  <a:lnTo>
                    <a:pt x="434" y="282"/>
                  </a:lnTo>
                  <a:lnTo>
                    <a:pt x="438" y="264"/>
                  </a:lnTo>
                  <a:lnTo>
                    <a:pt x="440" y="246"/>
                  </a:lnTo>
                  <a:lnTo>
                    <a:pt x="440" y="228"/>
                  </a:lnTo>
                  <a:lnTo>
                    <a:pt x="440" y="210"/>
                  </a:lnTo>
                  <a:lnTo>
                    <a:pt x="436" y="192"/>
                  </a:lnTo>
                  <a:lnTo>
                    <a:pt x="432" y="174"/>
                  </a:lnTo>
                  <a:lnTo>
                    <a:pt x="428" y="156"/>
                  </a:lnTo>
                  <a:lnTo>
                    <a:pt x="420" y="138"/>
                  </a:lnTo>
                  <a:lnTo>
                    <a:pt x="410" y="122"/>
                  </a:lnTo>
                  <a:lnTo>
                    <a:pt x="400" y="106"/>
                  </a:lnTo>
                  <a:lnTo>
                    <a:pt x="394" y="98"/>
                  </a:lnTo>
                  <a:lnTo>
                    <a:pt x="410" y="88"/>
                  </a:lnTo>
                  <a:lnTo>
                    <a:pt x="414" y="94"/>
                  </a:lnTo>
                  <a:lnTo>
                    <a:pt x="414" y="94"/>
                  </a:lnTo>
                  <a:lnTo>
                    <a:pt x="426" y="112"/>
                  </a:lnTo>
                  <a:lnTo>
                    <a:pt x="436" y="130"/>
                  </a:lnTo>
                  <a:lnTo>
                    <a:pt x="444" y="150"/>
                  </a:lnTo>
                  <a:lnTo>
                    <a:pt x="450" y="168"/>
                  </a:lnTo>
                  <a:lnTo>
                    <a:pt x="454" y="188"/>
                  </a:lnTo>
                  <a:lnTo>
                    <a:pt x="458" y="208"/>
                  </a:lnTo>
                  <a:lnTo>
                    <a:pt x="458" y="228"/>
                  </a:lnTo>
                  <a:lnTo>
                    <a:pt x="458" y="248"/>
                  </a:lnTo>
                  <a:lnTo>
                    <a:pt x="456" y="268"/>
                  </a:lnTo>
                  <a:lnTo>
                    <a:pt x="452" y="286"/>
                  </a:lnTo>
                  <a:lnTo>
                    <a:pt x="446" y="306"/>
                  </a:lnTo>
                  <a:lnTo>
                    <a:pt x="438" y="324"/>
                  </a:lnTo>
                  <a:lnTo>
                    <a:pt x="428" y="342"/>
                  </a:lnTo>
                  <a:lnTo>
                    <a:pt x="418" y="360"/>
                  </a:lnTo>
                  <a:lnTo>
                    <a:pt x="406" y="376"/>
                  </a:lnTo>
                  <a:lnTo>
                    <a:pt x="392" y="392"/>
                  </a:lnTo>
                  <a:lnTo>
                    <a:pt x="392" y="392"/>
                  </a:lnTo>
                  <a:lnTo>
                    <a:pt x="374" y="408"/>
                  </a:lnTo>
                  <a:lnTo>
                    <a:pt x="356" y="420"/>
                  </a:lnTo>
                  <a:lnTo>
                    <a:pt x="336" y="432"/>
                  </a:lnTo>
                  <a:lnTo>
                    <a:pt x="316" y="442"/>
                  </a:lnTo>
                  <a:lnTo>
                    <a:pt x="294" y="448"/>
                  </a:lnTo>
                  <a:lnTo>
                    <a:pt x="272" y="454"/>
                  </a:lnTo>
                  <a:lnTo>
                    <a:pt x="250" y="458"/>
                  </a:lnTo>
                  <a:lnTo>
                    <a:pt x="228" y="458"/>
                  </a:lnTo>
                  <a:lnTo>
                    <a:pt x="228" y="458"/>
                  </a:ln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37">
              <a:extLst>
                <a:ext uri="{FF2B5EF4-FFF2-40B4-BE49-F238E27FC236}">
                  <a16:creationId xmlns:a16="http://schemas.microsoft.com/office/drawing/2014/main" id="{F7EF49CD-ABBC-735E-37C2-21E6FAE8B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9363" y="3360738"/>
              <a:ext cx="549275" cy="549275"/>
            </a:xfrm>
            <a:custGeom>
              <a:avLst/>
              <a:gdLst>
                <a:gd name="T0" fmla="*/ 172 w 346"/>
                <a:gd name="T1" fmla="*/ 346 h 346"/>
                <a:gd name="T2" fmla="*/ 140 w 346"/>
                <a:gd name="T3" fmla="*/ 342 h 346"/>
                <a:gd name="T4" fmla="*/ 108 w 346"/>
                <a:gd name="T5" fmla="*/ 334 h 346"/>
                <a:gd name="T6" fmla="*/ 78 w 346"/>
                <a:gd name="T7" fmla="*/ 318 h 346"/>
                <a:gd name="T8" fmla="*/ 50 w 346"/>
                <a:gd name="T9" fmla="*/ 296 h 346"/>
                <a:gd name="T10" fmla="*/ 38 w 346"/>
                <a:gd name="T11" fmla="*/ 282 h 346"/>
                <a:gd name="T12" fmla="*/ 20 w 346"/>
                <a:gd name="T13" fmla="*/ 254 h 346"/>
                <a:gd name="T14" fmla="*/ 8 w 346"/>
                <a:gd name="T15" fmla="*/ 222 h 346"/>
                <a:gd name="T16" fmla="*/ 2 w 346"/>
                <a:gd name="T17" fmla="*/ 190 h 346"/>
                <a:gd name="T18" fmla="*/ 2 w 346"/>
                <a:gd name="T19" fmla="*/ 156 h 346"/>
                <a:gd name="T20" fmla="*/ 8 w 346"/>
                <a:gd name="T21" fmla="*/ 124 h 346"/>
                <a:gd name="T22" fmla="*/ 20 w 346"/>
                <a:gd name="T23" fmla="*/ 92 h 346"/>
                <a:gd name="T24" fmla="*/ 38 w 346"/>
                <a:gd name="T25" fmla="*/ 64 h 346"/>
                <a:gd name="T26" fmla="*/ 50 w 346"/>
                <a:gd name="T27" fmla="*/ 52 h 346"/>
                <a:gd name="T28" fmla="*/ 74 w 346"/>
                <a:gd name="T29" fmla="*/ 32 h 346"/>
                <a:gd name="T30" fmla="*/ 98 w 346"/>
                <a:gd name="T31" fmla="*/ 18 h 346"/>
                <a:gd name="T32" fmla="*/ 152 w 346"/>
                <a:gd name="T33" fmla="*/ 2 h 346"/>
                <a:gd name="T34" fmla="*/ 208 w 346"/>
                <a:gd name="T35" fmla="*/ 4 h 346"/>
                <a:gd name="T36" fmla="*/ 236 w 346"/>
                <a:gd name="T37" fmla="*/ 12 h 346"/>
                <a:gd name="T38" fmla="*/ 262 w 346"/>
                <a:gd name="T39" fmla="*/ 26 h 346"/>
                <a:gd name="T40" fmla="*/ 262 w 346"/>
                <a:gd name="T41" fmla="*/ 46 h 346"/>
                <a:gd name="T42" fmla="*/ 254 w 346"/>
                <a:gd name="T43" fmla="*/ 42 h 346"/>
                <a:gd name="T44" fmla="*/ 206 w 346"/>
                <a:gd name="T45" fmla="*/ 22 h 346"/>
                <a:gd name="T46" fmla="*/ 154 w 346"/>
                <a:gd name="T47" fmla="*/ 20 h 346"/>
                <a:gd name="T48" fmla="*/ 106 w 346"/>
                <a:gd name="T49" fmla="*/ 34 h 346"/>
                <a:gd name="T50" fmla="*/ 64 w 346"/>
                <a:gd name="T51" fmla="*/ 64 h 346"/>
                <a:gd name="T52" fmla="*/ 52 w 346"/>
                <a:gd name="T53" fmla="*/ 76 h 346"/>
                <a:gd name="T54" fmla="*/ 36 w 346"/>
                <a:gd name="T55" fmla="*/ 102 h 346"/>
                <a:gd name="T56" fmla="*/ 24 w 346"/>
                <a:gd name="T57" fmla="*/ 130 h 346"/>
                <a:gd name="T58" fmla="*/ 18 w 346"/>
                <a:gd name="T59" fmla="*/ 158 h 346"/>
                <a:gd name="T60" fmla="*/ 18 w 346"/>
                <a:gd name="T61" fmla="*/ 188 h 346"/>
                <a:gd name="T62" fmla="*/ 24 w 346"/>
                <a:gd name="T63" fmla="*/ 218 h 346"/>
                <a:gd name="T64" fmla="*/ 36 w 346"/>
                <a:gd name="T65" fmla="*/ 246 h 346"/>
                <a:gd name="T66" fmla="*/ 52 w 346"/>
                <a:gd name="T67" fmla="*/ 270 h 346"/>
                <a:gd name="T68" fmla="*/ 64 w 346"/>
                <a:gd name="T69" fmla="*/ 282 h 346"/>
                <a:gd name="T70" fmla="*/ 88 w 346"/>
                <a:gd name="T71" fmla="*/ 302 h 346"/>
                <a:gd name="T72" fmla="*/ 114 w 346"/>
                <a:gd name="T73" fmla="*/ 316 h 346"/>
                <a:gd name="T74" fmla="*/ 144 w 346"/>
                <a:gd name="T75" fmla="*/ 326 h 346"/>
                <a:gd name="T76" fmla="*/ 172 w 346"/>
                <a:gd name="T77" fmla="*/ 328 h 346"/>
                <a:gd name="T78" fmla="*/ 202 w 346"/>
                <a:gd name="T79" fmla="*/ 326 h 346"/>
                <a:gd name="T80" fmla="*/ 232 w 346"/>
                <a:gd name="T81" fmla="*/ 316 h 346"/>
                <a:gd name="T82" fmla="*/ 258 w 346"/>
                <a:gd name="T83" fmla="*/ 302 h 346"/>
                <a:gd name="T84" fmla="*/ 282 w 346"/>
                <a:gd name="T85" fmla="*/ 282 h 346"/>
                <a:gd name="T86" fmla="*/ 300 w 346"/>
                <a:gd name="T87" fmla="*/ 262 h 346"/>
                <a:gd name="T88" fmla="*/ 322 w 346"/>
                <a:gd name="T89" fmla="*/ 216 h 346"/>
                <a:gd name="T90" fmla="*/ 328 w 346"/>
                <a:gd name="T91" fmla="*/ 164 h 346"/>
                <a:gd name="T92" fmla="*/ 316 w 346"/>
                <a:gd name="T93" fmla="*/ 114 h 346"/>
                <a:gd name="T94" fmla="*/ 298 w 346"/>
                <a:gd name="T95" fmla="*/ 82 h 346"/>
                <a:gd name="T96" fmla="*/ 318 w 346"/>
                <a:gd name="T97" fmla="*/ 80 h 346"/>
                <a:gd name="T98" fmla="*/ 326 w 346"/>
                <a:gd name="T99" fmla="*/ 92 h 346"/>
                <a:gd name="T100" fmla="*/ 338 w 346"/>
                <a:gd name="T101" fmla="*/ 120 h 346"/>
                <a:gd name="T102" fmla="*/ 344 w 346"/>
                <a:gd name="T103" fmla="*/ 148 h 346"/>
                <a:gd name="T104" fmla="*/ 344 w 346"/>
                <a:gd name="T105" fmla="*/ 192 h 346"/>
                <a:gd name="T106" fmla="*/ 334 w 346"/>
                <a:gd name="T107" fmla="*/ 234 h 346"/>
                <a:gd name="T108" fmla="*/ 322 w 346"/>
                <a:gd name="T109" fmla="*/ 260 h 346"/>
                <a:gd name="T110" fmla="*/ 306 w 346"/>
                <a:gd name="T111" fmla="*/ 284 h 346"/>
                <a:gd name="T112" fmla="*/ 296 w 346"/>
                <a:gd name="T113" fmla="*/ 296 h 346"/>
                <a:gd name="T114" fmla="*/ 268 w 346"/>
                <a:gd name="T115" fmla="*/ 318 h 346"/>
                <a:gd name="T116" fmla="*/ 238 w 346"/>
                <a:gd name="T117" fmla="*/ 334 h 346"/>
                <a:gd name="T118" fmla="*/ 206 w 346"/>
                <a:gd name="T119" fmla="*/ 342 h 346"/>
                <a:gd name="T120" fmla="*/ 172 w 346"/>
                <a:gd name="T121" fmla="*/ 346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46" h="346">
                  <a:moveTo>
                    <a:pt x="172" y="346"/>
                  </a:moveTo>
                  <a:lnTo>
                    <a:pt x="172" y="346"/>
                  </a:lnTo>
                  <a:lnTo>
                    <a:pt x="156" y="346"/>
                  </a:lnTo>
                  <a:lnTo>
                    <a:pt x="140" y="342"/>
                  </a:lnTo>
                  <a:lnTo>
                    <a:pt x="124" y="338"/>
                  </a:lnTo>
                  <a:lnTo>
                    <a:pt x="108" y="334"/>
                  </a:lnTo>
                  <a:lnTo>
                    <a:pt x="92" y="326"/>
                  </a:lnTo>
                  <a:lnTo>
                    <a:pt x="78" y="318"/>
                  </a:lnTo>
                  <a:lnTo>
                    <a:pt x="64" y="308"/>
                  </a:lnTo>
                  <a:lnTo>
                    <a:pt x="50" y="296"/>
                  </a:lnTo>
                  <a:lnTo>
                    <a:pt x="50" y="296"/>
                  </a:lnTo>
                  <a:lnTo>
                    <a:pt x="38" y="282"/>
                  </a:lnTo>
                  <a:lnTo>
                    <a:pt x="28" y="268"/>
                  </a:lnTo>
                  <a:lnTo>
                    <a:pt x="20" y="254"/>
                  </a:lnTo>
                  <a:lnTo>
                    <a:pt x="12" y="238"/>
                  </a:lnTo>
                  <a:lnTo>
                    <a:pt x="8" y="222"/>
                  </a:lnTo>
                  <a:lnTo>
                    <a:pt x="4" y="206"/>
                  </a:lnTo>
                  <a:lnTo>
                    <a:pt x="2" y="190"/>
                  </a:lnTo>
                  <a:lnTo>
                    <a:pt x="0" y="174"/>
                  </a:lnTo>
                  <a:lnTo>
                    <a:pt x="2" y="156"/>
                  </a:lnTo>
                  <a:lnTo>
                    <a:pt x="4" y="140"/>
                  </a:lnTo>
                  <a:lnTo>
                    <a:pt x="8" y="124"/>
                  </a:lnTo>
                  <a:lnTo>
                    <a:pt x="12" y="108"/>
                  </a:lnTo>
                  <a:lnTo>
                    <a:pt x="20" y="92"/>
                  </a:lnTo>
                  <a:lnTo>
                    <a:pt x="28" y="78"/>
                  </a:lnTo>
                  <a:lnTo>
                    <a:pt x="38" y="64"/>
                  </a:lnTo>
                  <a:lnTo>
                    <a:pt x="50" y="52"/>
                  </a:lnTo>
                  <a:lnTo>
                    <a:pt x="50" y="52"/>
                  </a:lnTo>
                  <a:lnTo>
                    <a:pt x="62" y="40"/>
                  </a:lnTo>
                  <a:lnTo>
                    <a:pt x="74" y="32"/>
                  </a:lnTo>
                  <a:lnTo>
                    <a:pt x="86" y="24"/>
                  </a:lnTo>
                  <a:lnTo>
                    <a:pt x="98" y="18"/>
                  </a:lnTo>
                  <a:lnTo>
                    <a:pt x="124" y="8"/>
                  </a:lnTo>
                  <a:lnTo>
                    <a:pt x="152" y="2"/>
                  </a:lnTo>
                  <a:lnTo>
                    <a:pt x="180" y="0"/>
                  </a:lnTo>
                  <a:lnTo>
                    <a:pt x="208" y="4"/>
                  </a:lnTo>
                  <a:lnTo>
                    <a:pt x="222" y="8"/>
                  </a:lnTo>
                  <a:lnTo>
                    <a:pt x="236" y="12"/>
                  </a:lnTo>
                  <a:lnTo>
                    <a:pt x="250" y="18"/>
                  </a:lnTo>
                  <a:lnTo>
                    <a:pt x="262" y="26"/>
                  </a:lnTo>
                  <a:lnTo>
                    <a:pt x="270" y="30"/>
                  </a:lnTo>
                  <a:lnTo>
                    <a:pt x="262" y="46"/>
                  </a:lnTo>
                  <a:lnTo>
                    <a:pt x="254" y="42"/>
                  </a:lnTo>
                  <a:lnTo>
                    <a:pt x="254" y="42"/>
                  </a:lnTo>
                  <a:lnTo>
                    <a:pt x="230" y="30"/>
                  </a:lnTo>
                  <a:lnTo>
                    <a:pt x="206" y="22"/>
                  </a:lnTo>
                  <a:lnTo>
                    <a:pt x="180" y="18"/>
                  </a:lnTo>
                  <a:lnTo>
                    <a:pt x="154" y="20"/>
                  </a:lnTo>
                  <a:lnTo>
                    <a:pt x="130" y="24"/>
                  </a:lnTo>
                  <a:lnTo>
                    <a:pt x="106" y="34"/>
                  </a:lnTo>
                  <a:lnTo>
                    <a:pt x="84" y="46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52" y="76"/>
                  </a:lnTo>
                  <a:lnTo>
                    <a:pt x="44" y="88"/>
                  </a:lnTo>
                  <a:lnTo>
                    <a:pt x="36" y="102"/>
                  </a:lnTo>
                  <a:lnTo>
                    <a:pt x="30" y="114"/>
                  </a:lnTo>
                  <a:lnTo>
                    <a:pt x="24" y="130"/>
                  </a:lnTo>
                  <a:lnTo>
                    <a:pt x="22" y="144"/>
                  </a:lnTo>
                  <a:lnTo>
                    <a:pt x="18" y="158"/>
                  </a:lnTo>
                  <a:lnTo>
                    <a:pt x="18" y="174"/>
                  </a:lnTo>
                  <a:lnTo>
                    <a:pt x="18" y="188"/>
                  </a:lnTo>
                  <a:lnTo>
                    <a:pt x="22" y="202"/>
                  </a:lnTo>
                  <a:lnTo>
                    <a:pt x="24" y="218"/>
                  </a:lnTo>
                  <a:lnTo>
                    <a:pt x="30" y="232"/>
                  </a:lnTo>
                  <a:lnTo>
                    <a:pt x="36" y="246"/>
                  </a:lnTo>
                  <a:lnTo>
                    <a:pt x="44" y="258"/>
                  </a:lnTo>
                  <a:lnTo>
                    <a:pt x="52" y="270"/>
                  </a:lnTo>
                  <a:lnTo>
                    <a:pt x="64" y="282"/>
                  </a:lnTo>
                  <a:lnTo>
                    <a:pt x="64" y="282"/>
                  </a:lnTo>
                  <a:lnTo>
                    <a:pt x="76" y="294"/>
                  </a:lnTo>
                  <a:lnTo>
                    <a:pt x="88" y="302"/>
                  </a:lnTo>
                  <a:lnTo>
                    <a:pt x="100" y="310"/>
                  </a:lnTo>
                  <a:lnTo>
                    <a:pt x="114" y="316"/>
                  </a:lnTo>
                  <a:lnTo>
                    <a:pt x="128" y="322"/>
                  </a:lnTo>
                  <a:lnTo>
                    <a:pt x="144" y="326"/>
                  </a:lnTo>
                  <a:lnTo>
                    <a:pt x="158" y="328"/>
                  </a:lnTo>
                  <a:lnTo>
                    <a:pt x="172" y="328"/>
                  </a:lnTo>
                  <a:lnTo>
                    <a:pt x="188" y="328"/>
                  </a:lnTo>
                  <a:lnTo>
                    <a:pt x="202" y="326"/>
                  </a:lnTo>
                  <a:lnTo>
                    <a:pt x="216" y="322"/>
                  </a:lnTo>
                  <a:lnTo>
                    <a:pt x="232" y="316"/>
                  </a:lnTo>
                  <a:lnTo>
                    <a:pt x="244" y="310"/>
                  </a:lnTo>
                  <a:lnTo>
                    <a:pt x="258" y="302"/>
                  </a:lnTo>
                  <a:lnTo>
                    <a:pt x="270" y="294"/>
                  </a:lnTo>
                  <a:lnTo>
                    <a:pt x="282" y="282"/>
                  </a:lnTo>
                  <a:lnTo>
                    <a:pt x="282" y="282"/>
                  </a:lnTo>
                  <a:lnTo>
                    <a:pt x="300" y="262"/>
                  </a:lnTo>
                  <a:lnTo>
                    <a:pt x="312" y="240"/>
                  </a:lnTo>
                  <a:lnTo>
                    <a:pt x="322" y="216"/>
                  </a:lnTo>
                  <a:lnTo>
                    <a:pt x="326" y="190"/>
                  </a:lnTo>
                  <a:lnTo>
                    <a:pt x="328" y="164"/>
                  </a:lnTo>
                  <a:lnTo>
                    <a:pt x="324" y="138"/>
                  </a:lnTo>
                  <a:lnTo>
                    <a:pt x="316" y="114"/>
                  </a:lnTo>
                  <a:lnTo>
                    <a:pt x="304" y="90"/>
                  </a:lnTo>
                  <a:lnTo>
                    <a:pt x="298" y="82"/>
                  </a:lnTo>
                  <a:lnTo>
                    <a:pt x="314" y="72"/>
                  </a:lnTo>
                  <a:lnTo>
                    <a:pt x="318" y="80"/>
                  </a:lnTo>
                  <a:lnTo>
                    <a:pt x="318" y="80"/>
                  </a:lnTo>
                  <a:lnTo>
                    <a:pt x="326" y="92"/>
                  </a:lnTo>
                  <a:lnTo>
                    <a:pt x="332" y="106"/>
                  </a:lnTo>
                  <a:lnTo>
                    <a:pt x="338" y="120"/>
                  </a:lnTo>
                  <a:lnTo>
                    <a:pt x="342" y="134"/>
                  </a:lnTo>
                  <a:lnTo>
                    <a:pt x="344" y="148"/>
                  </a:lnTo>
                  <a:lnTo>
                    <a:pt x="346" y="162"/>
                  </a:lnTo>
                  <a:lnTo>
                    <a:pt x="344" y="192"/>
                  </a:lnTo>
                  <a:lnTo>
                    <a:pt x="338" y="220"/>
                  </a:lnTo>
                  <a:lnTo>
                    <a:pt x="334" y="234"/>
                  </a:lnTo>
                  <a:lnTo>
                    <a:pt x="328" y="248"/>
                  </a:lnTo>
                  <a:lnTo>
                    <a:pt x="322" y="260"/>
                  </a:lnTo>
                  <a:lnTo>
                    <a:pt x="314" y="272"/>
                  </a:lnTo>
                  <a:lnTo>
                    <a:pt x="306" y="284"/>
                  </a:lnTo>
                  <a:lnTo>
                    <a:pt x="296" y="296"/>
                  </a:lnTo>
                  <a:lnTo>
                    <a:pt x="296" y="296"/>
                  </a:lnTo>
                  <a:lnTo>
                    <a:pt x="282" y="308"/>
                  </a:lnTo>
                  <a:lnTo>
                    <a:pt x="268" y="318"/>
                  </a:lnTo>
                  <a:lnTo>
                    <a:pt x="254" y="326"/>
                  </a:lnTo>
                  <a:lnTo>
                    <a:pt x="238" y="334"/>
                  </a:lnTo>
                  <a:lnTo>
                    <a:pt x="222" y="338"/>
                  </a:lnTo>
                  <a:lnTo>
                    <a:pt x="206" y="342"/>
                  </a:lnTo>
                  <a:lnTo>
                    <a:pt x="190" y="346"/>
                  </a:lnTo>
                  <a:lnTo>
                    <a:pt x="172" y="346"/>
                  </a:lnTo>
                  <a:lnTo>
                    <a:pt x="172" y="346"/>
                  </a:ln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38">
              <a:extLst>
                <a:ext uri="{FF2B5EF4-FFF2-40B4-BE49-F238E27FC236}">
                  <a16:creationId xmlns:a16="http://schemas.microsoft.com/office/drawing/2014/main" id="{49C85C87-649C-D74F-BBB8-2D61DEB04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7788" y="3459163"/>
              <a:ext cx="352425" cy="352425"/>
            </a:xfrm>
            <a:custGeom>
              <a:avLst/>
              <a:gdLst>
                <a:gd name="T0" fmla="*/ 110 w 222"/>
                <a:gd name="T1" fmla="*/ 222 h 222"/>
                <a:gd name="T2" fmla="*/ 70 w 222"/>
                <a:gd name="T3" fmla="*/ 214 h 222"/>
                <a:gd name="T4" fmla="*/ 32 w 222"/>
                <a:gd name="T5" fmla="*/ 190 h 222"/>
                <a:gd name="T6" fmla="*/ 18 w 222"/>
                <a:gd name="T7" fmla="*/ 172 h 222"/>
                <a:gd name="T8" fmla="*/ 2 w 222"/>
                <a:gd name="T9" fmla="*/ 134 h 222"/>
                <a:gd name="T10" fmla="*/ 0 w 222"/>
                <a:gd name="T11" fmla="*/ 112 h 222"/>
                <a:gd name="T12" fmla="*/ 8 w 222"/>
                <a:gd name="T13" fmla="*/ 68 h 222"/>
                <a:gd name="T14" fmla="*/ 32 w 222"/>
                <a:gd name="T15" fmla="*/ 32 h 222"/>
                <a:gd name="T16" fmla="*/ 46 w 222"/>
                <a:gd name="T17" fmla="*/ 22 h 222"/>
                <a:gd name="T18" fmla="*/ 74 w 222"/>
                <a:gd name="T19" fmla="*/ 6 h 222"/>
                <a:gd name="T20" fmla="*/ 106 w 222"/>
                <a:gd name="T21" fmla="*/ 0 h 222"/>
                <a:gd name="T22" fmla="*/ 138 w 222"/>
                <a:gd name="T23" fmla="*/ 4 h 222"/>
                <a:gd name="T24" fmla="*/ 162 w 222"/>
                <a:gd name="T25" fmla="*/ 12 h 222"/>
                <a:gd name="T26" fmla="*/ 146 w 222"/>
                <a:gd name="T27" fmla="*/ 26 h 222"/>
                <a:gd name="T28" fmla="*/ 134 w 222"/>
                <a:gd name="T29" fmla="*/ 22 h 222"/>
                <a:gd name="T30" fmla="*/ 106 w 222"/>
                <a:gd name="T31" fmla="*/ 18 h 222"/>
                <a:gd name="T32" fmla="*/ 80 w 222"/>
                <a:gd name="T33" fmla="*/ 24 h 222"/>
                <a:gd name="T34" fmla="*/ 56 w 222"/>
                <a:gd name="T35" fmla="*/ 36 h 222"/>
                <a:gd name="T36" fmla="*/ 46 w 222"/>
                <a:gd name="T37" fmla="*/ 46 h 222"/>
                <a:gd name="T38" fmla="*/ 24 w 222"/>
                <a:gd name="T39" fmla="*/ 76 h 222"/>
                <a:gd name="T40" fmla="*/ 18 w 222"/>
                <a:gd name="T41" fmla="*/ 112 h 222"/>
                <a:gd name="T42" fmla="*/ 20 w 222"/>
                <a:gd name="T43" fmla="*/ 130 h 222"/>
                <a:gd name="T44" fmla="*/ 34 w 222"/>
                <a:gd name="T45" fmla="*/ 162 h 222"/>
                <a:gd name="T46" fmla="*/ 46 w 222"/>
                <a:gd name="T47" fmla="*/ 176 h 222"/>
                <a:gd name="T48" fmla="*/ 76 w 222"/>
                <a:gd name="T49" fmla="*/ 198 h 222"/>
                <a:gd name="T50" fmla="*/ 110 w 222"/>
                <a:gd name="T51" fmla="*/ 204 h 222"/>
                <a:gd name="T52" fmla="*/ 146 w 222"/>
                <a:gd name="T53" fmla="*/ 198 h 222"/>
                <a:gd name="T54" fmla="*/ 176 w 222"/>
                <a:gd name="T55" fmla="*/ 176 h 222"/>
                <a:gd name="T56" fmla="*/ 186 w 222"/>
                <a:gd name="T57" fmla="*/ 166 h 222"/>
                <a:gd name="T58" fmla="*/ 198 w 222"/>
                <a:gd name="T59" fmla="*/ 140 h 222"/>
                <a:gd name="T60" fmla="*/ 204 w 222"/>
                <a:gd name="T61" fmla="*/ 114 h 222"/>
                <a:gd name="T62" fmla="*/ 200 w 222"/>
                <a:gd name="T63" fmla="*/ 86 h 222"/>
                <a:gd name="T64" fmla="*/ 192 w 222"/>
                <a:gd name="T65" fmla="*/ 64 h 222"/>
                <a:gd name="T66" fmla="*/ 212 w 222"/>
                <a:gd name="T67" fmla="*/ 64 h 222"/>
                <a:gd name="T68" fmla="*/ 218 w 222"/>
                <a:gd name="T69" fmla="*/ 80 h 222"/>
                <a:gd name="T70" fmla="*/ 222 w 222"/>
                <a:gd name="T71" fmla="*/ 114 h 222"/>
                <a:gd name="T72" fmla="*/ 216 w 222"/>
                <a:gd name="T73" fmla="*/ 146 h 222"/>
                <a:gd name="T74" fmla="*/ 200 w 222"/>
                <a:gd name="T75" fmla="*/ 176 h 222"/>
                <a:gd name="T76" fmla="*/ 190 w 222"/>
                <a:gd name="T77" fmla="*/ 190 h 222"/>
                <a:gd name="T78" fmla="*/ 152 w 222"/>
                <a:gd name="T79" fmla="*/ 214 h 222"/>
                <a:gd name="T80" fmla="*/ 110 w 222"/>
                <a:gd name="T81" fmla="*/ 22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2" h="222">
                  <a:moveTo>
                    <a:pt x="110" y="222"/>
                  </a:moveTo>
                  <a:lnTo>
                    <a:pt x="110" y="222"/>
                  </a:lnTo>
                  <a:lnTo>
                    <a:pt x="90" y="220"/>
                  </a:lnTo>
                  <a:lnTo>
                    <a:pt x="70" y="214"/>
                  </a:lnTo>
                  <a:lnTo>
                    <a:pt x="50" y="204"/>
                  </a:lnTo>
                  <a:lnTo>
                    <a:pt x="32" y="190"/>
                  </a:lnTo>
                  <a:lnTo>
                    <a:pt x="32" y="190"/>
                  </a:lnTo>
                  <a:lnTo>
                    <a:pt x="18" y="172"/>
                  </a:lnTo>
                  <a:lnTo>
                    <a:pt x="8" y="154"/>
                  </a:lnTo>
                  <a:lnTo>
                    <a:pt x="2" y="134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2" y="90"/>
                  </a:lnTo>
                  <a:lnTo>
                    <a:pt x="8" y="68"/>
                  </a:lnTo>
                  <a:lnTo>
                    <a:pt x="18" y="50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46" y="22"/>
                  </a:lnTo>
                  <a:lnTo>
                    <a:pt x="60" y="14"/>
                  </a:lnTo>
                  <a:lnTo>
                    <a:pt x="74" y="6"/>
                  </a:lnTo>
                  <a:lnTo>
                    <a:pt x="90" y="2"/>
                  </a:lnTo>
                  <a:lnTo>
                    <a:pt x="106" y="0"/>
                  </a:lnTo>
                  <a:lnTo>
                    <a:pt x="122" y="0"/>
                  </a:lnTo>
                  <a:lnTo>
                    <a:pt x="138" y="4"/>
                  </a:lnTo>
                  <a:lnTo>
                    <a:pt x="154" y="8"/>
                  </a:lnTo>
                  <a:lnTo>
                    <a:pt x="162" y="12"/>
                  </a:lnTo>
                  <a:lnTo>
                    <a:pt x="156" y="28"/>
                  </a:lnTo>
                  <a:lnTo>
                    <a:pt x="146" y="26"/>
                  </a:lnTo>
                  <a:lnTo>
                    <a:pt x="146" y="26"/>
                  </a:lnTo>
                  <a:lnTo>
                    <a:pt x="134" y="22"/>
                  </a:lnTo>
                  <a:lnTo>
                    <a:pt x="120" y="18"/>
                  </a:lnTo>
                  <a:lnTo>
                    <a:pt x="106" y="18"/>
                  </a:lnTo>
                  <a:lnTo>
                    <a:pt x="92" y="20"/>
                  </a:lnTo>
                  <a:lnTo>
                    <a:pt x="80" y="24"/>
                  </a:lnTo>
                  <a:lnTo>
                    <a:pt x="68" y="28"/>
                  </a:lnTo>
                  <a:lnTo>
                    <a:pt x="56" y="36"/>
                  </a:lnTo>
                  <a:lnTo>
                    <a:pt x="46" y="46"/>
                  </a:lnTo>
                  <a:lnTo>
                    <a:pt x="46" y="46"/>
                  </a:lnTo>
                  <a:lnTo>
                    <a:pt x="34" y="60"/>
                  </a:lnTo>
                  <a:lnTo>
                    <a:pt x="24" y="76"/>
                  </a:lnTo>
                  <a:lnTo>
                    <a:pt x="20" y="92"/>
                  </a:lnTo>
                  <a:lnTo>
                    <a:pt x="18" y="112"/>
                  </a:lnTo>
                  <a:lnTo>
                    <a:pt x="18" y="112"/>
                  </a:lnTo>
                  <a:lnTo>
                    <a:pt x="20" y="130"/>
                  </a:lnTo>
                  <a:lnTo>
                    <a:pt x="24" y="146"/>
                  </a:lnTo>
                  <a:lnTo>
                    <a:pt x="34" y="162"/>
                  </a:lnTo>
                  <a:lnTo>
                    <a:pt x="46" y="176"/>
                  </a:lnTo>
                  <a:lnTo>
                    <a:pt x="46" y="176"/>
                  </a:lnTo>
                  <a:lnTo>
                    <a:pt x="60" y="188"/>
                  </a:lnTo>
                  <a:lnTo>
                    <a:pt x="76" y="198"/>
                  </a:lnTo>
                  <a:lnTo>
                    <a:pt x="94" y="202"/>
                  </a:lnTo>
                  <a:lnTo>
                    <a:pt x="110" y="204"/>
                  </a:lnTo>
                  <a:lnTo>
                    <a:pt x="128" y="202"/>
                  </a:lnTo>
                  <a:lnTo>
                    <a:pt x="146" y="198"/>
                  </a:lnTo>
                  <a:lnTo>
                    <a:pt x="162" y="188"/>
                  </a:lnTo>
                  <a:lnTo>
                    <a:pt x="176" y="176"/>
                  </a:lnTo>
                  <a:lnTo>
                    <a:pt x="176" y="176"/>
                  </a:lnTo>
                  <a:lnTo>
                    <a:pt x="186" y="166"/>
                  </a:lnTo>
                  <a:lnTo>
                    <a:pt x="194" y="154"/>
                  </a:lnTo>
                  <a:lnTo>
                    <a:pt x="198" y="140"/>
                  </a:lnTo>
                  <a:lnTo>
                    <a:pt x="202" y="128"/>
                  </a:lnTo>
                  <a:lnTo>
                    <a:pt x="204" y="114"/>
                  </a:lnTo>
                  <a:lnTo>
                    <a:pt x="204" y="100"/>
                  </a:lnTo>
                  <a:lnTo>
                    <a:pt x="200" y="86"/>
                  </a:lnTo>
                  <a:lnTo>
                    <a:pt x="196" y="72"/>
                  </a:lnTo>
                  <a:lnTo>
                    <a:pt x="192" y="64"/>
                  </a:lnTo>
                  <a:lnTo>
                    <a:pt x="208" y="56"/>
                  </a:lnTo>
                  <a:lnTo>
                    <a:pt x="212" y="64"/>
                  </a:lnTo>
                  <a:lnTo>
                    <a:pt x="212" y="64"/>
                  </a:lnTo>
                  <a:lnTo>
                    <a:pt x="218" y="80"/>
                  </a:lnTo>
                  <a:lnTo>
                    <a:pt x="220" y="98"/>
                  </a:lnTo>
                  <a:lnTo>
                    <a:pt x="222" y="114"/>
                  </a:lnTo>
                  <a:lnTo>
                    <a:pt x="220" y="130"/>
                  </a:lnTo>
                  <a:lnTo>
                    <a:pt x="216" y="146"/>
                  </a:lnTo>
                  <a:lnTo>
                    <a:pt x="210" y="162"/>
                  </a:lnTo>
                  <a:lnTo>
                    <a:pt x="200" y="176"/>
                  </a:lnTo>
                  <a:lnTo>
                    <a:pt x="190" y="190"/>
                  </a:lnTo>
                  <a:lnTo>
                    <a:pt x="190" y="190"/>
                  </a:lnTo>
                  <a:lnTo>
                    <a:pt x="172" y="204"/>
                  </a:lnTo>
                  <a:lnTo>
                    <a:pt x="152" y="214"/>
                  </a:lnTo>
                  <a:lnTo>
                    <a:pt x="132" y="220"/>
                  </a:lnTo>
                  <a:lnTo>
                    <a:pt x="110" y="222"/>
                  </a:lnTo>
                  <a:lnTo>
                    <a:pt x="110" y="222"/>
                  </a:ln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39">
              <a:extLst>
                <a:ext uri="{FF2B5EF4-FFF2-40B4-BE49-F238E27FC236}">
                  <a16:creationId xmlns:a16="http://schemas.microsoft.com/office/drawing/2014/main" id="{396808ED-A5A3-BE90-B019-833672B24BC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663" y="3989388"/>
              <a:ext cx="187325" cy="187325"/>
            </a:xfrm>
            <a:custGeom>
              <a:avLst/>
              <a:gdLst>
                <a:gd name="T0" fmla="*/ 12 w 118"/>
                <a:gd name="T1" fmla="*/ 118 h 118"/>
                <a:gd name="T2" fmla="*/ 0 w 118"/>
                <a:gd name="T3" fmla="*/ 106 h 118"/>
                <a:gd name="T4" fmla="*/ 106 w 118"/>
                <a:gd name="T5" fmla="*/ 0 h 118"/>
                <a:gd name="T6" fmla="*/ 118 w 118"/>
                <a:gd name="T7" fmla="*/ 12 h 118"/>
                <a:gd name="T8" fmla="*/ 12 w 118"/>
                <a:gd name="T9" fmla="*/ 118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18">
                  <a:moveTo>
                    <a:pt x="12" y="118"/>
                  </a:moveTo>
                  <a:lnTo>
                    <a:pt x="0" y="106"/>
                  </a:lnTo>
                  <a:lnTo>
                    <a:pt x="106" y="0"/>
                  </a:lnTo>
                  <a:lnTo>
                    <a:pt x="118" y="12"/>
                  </a:lnTo>
                  <a:lnTo>
                    <a:pt x="12" y="118"/>
                  </a:ln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40">
              <a:extLst>
                <a:ext uri="{FF2B5EF4-FFF2-40B4-BE49-F238E27FC236}">
                  <a16:creationId xmlns:a16="http://schemas.microsoft.com/office/drawing/2014/main" id="{86EC8718-EF4E-EDE4-107E-ED527D379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1188" y="3983038"/>
              <a:ext cx="187325" cy="190500"/>
            </a:xfrm>
            <a:custGeom>
              <a:avLst/>
              <a:gdLst>
                <a:gd name="T0" fmla="*/ 106 w 118"/>
                <a:gd name="T1" fmla="*/ 120 h 120"/>
                <a:gd name="T2" fmla="*/ 0 w 118"/>
                <a:gd name="T3" fmla="*/ 14 h 120"/>
                <a:gd name="T4" fmla="*/ 12 w 118"/>
                <a:gd name="T5" fmla="*/ 0 h 120"/>
                <a:gd name="T6" fmla="*/ 118 w 118"/>
                <a:gd name="T7" fmla="*/ 106 h 120"/>
                <a:gd name="T8" fmla="*/ 106 w 118"/>
                <a:gd name="T9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120">
                  <a:moveTo>
                    <a:pt x="106" y="120"/>
                  </a:moveTo>
                  <a:lnTo>
                    <a:pt x="0" y="14"/>
                  </a:lnTo>
                  <a:lnTo>
                    <a:pt x="12" y="0"/>
                  </a:lnTo>
                  <a:lnTo>
                    <a:pt x="118" y="106"/>
                  </a:lnTo>
                  <a:lnTo>
                    <a:pt x="106" y="120"/>
                  </a:ln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033296D-54BC-3400-AC60-5ED0E0EC7D73}"/>
              </a:ext>
            </a:extLst>
          </p:cNvPr>
          <p:cNvGrpSpPr>
            <a:grpSpLocks noChangeAspect="1"/>
          </p:cNvGrpSpPr>
          <p:nvPr/>
        </p:nvGrpSpPr>
        <p:grpSpPr>
          <a:xfrm>
            <a:off x="740215" y="4933762"/>
            <a:ext cx="396271" cy="395013"/>
            <a:chOff x="6477000" y="3468688"/>
            <a:chExt cx="500063" cy="498475"/>
          </a:xfrm>
        </p:grpSpPr>
        <p:sp>
          <p:nvSpPr>
            <p:cNvPr id="10" name="Freeform 81">
              <a:extLst>
                <a:ext uri="{FF2B5EF4-FFF2-40B4-BE49-F238E27FC236}">
                  <a16:creationId xmlns:a16="http://schemas.microsoft.com/office/drawing/2014/main" id="{FA02D688-671B-7E5A-D4B5-AD18A304E1D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0" y="3616325"/>
              <a:ext cx="312738" cy="350838"/>
            </a:xfrm>
            <a:custGeom>
              <a:avLst/>
              <a:gdLst>
                <a:gd name="T0" fmla="*/ 90 w 104"/>
                <a:gd name="T1" fmla="*/ 81 h 117"/>
                <a:gd name="T2" fmla="*/ 67 w 104"/>
                <a:gd name="T3" fmla="*/ 103 h 117"/>
                <a:gd name="T4" fmla="*/ 17 w 104"/>
                <a:gd name="T5" fmla="*/ 103 h 117"/>
                <a:gd name="T6" fmla="*/ 14 w 104"/>
                <a:gd name="T7" fmla="*/ 100 h 117"/>
                <a:gd name="T8" fmla="*/ 14 w 104"/>
                <a:gd name="T9" fmla="*/ 50 h 117"/>
                <a:gd name="T10" fmla="*/ 50 w 104"/>
                <a:gd name="T11" fmla="*/ 13 h 117"/>
                <a:gd name="T12" fmla="*/ 96 w 104"/>
                <a:gd name="T13" fmla="*/ 13 h 117"/>
                <a:gd name="T14" fmla="*/ 104 w 104"/>
                <a:gd name="T15" fmla="*/ 21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" h="117">
                  <a:moveTo>
                    <a:pt x="90" y="81"/>
                  </a:moveTo>
                  <a:cubicBezTo>
                    <a:pt x="67" y="103"/>
                    <a:pt x="67" y="103"/>
                    <a:pt x="67" y="103"/>
                  </a:cubicBezTo>
                  <a:cubicBezTo>
                    <a:pt x="53" y="117"/>
                    <a:pt x="31" y="117"/>
                    <a:pt x="17" y="103"/>
                  </a:cubicBezTo>
                  <a:cubicBezTo>
                    <a:pt x="14" y="100"/>
                    <a:pt x="14" y="100"/>
                    <a:pt x="14" y="100"/>
                  </a:cubicBezTo>
                  <a:cubicBezTo>
                    <a:pt x="0" y="86"/>
                    <a:pt x="0" y="64"/>
                    <a:pt x="14" y="50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63" y="0"/>
                    <a:pt x="83" y="0"/>
                    <a:pt x="96" y="13"/>
                  </a:cubicBezTo>
                  <a:cubicBezTo>
                    <a:pt x="104" y="21"/>
                    <a:pt x="104" y="21"/>
                    <a:pt x="104" y="21"/>
                  </a:cubicBezTo>
                </a:path>
              </a:pathLst>
            </a:custGeom>
            <a:noFill/>
            <a:ln w="19050" cap="rnd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11" name="Freeform 82">
              <a:extLst>
                <a:ext uri="{FF2B5EF4-FFF2-40B4-BE49-F238E27FC236}">
                  <a16:creationId xmlns:a16="http://schemas.microsoft.com/office/drawing/2014/main" id="{2E4F3FB4-5067-6D58-AA3A-86E954A54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0975" y="3673475"/>
              <a:ext cx="217488" cy="239713"/>
            </a:xfrm>
            <a:custGeom>
              <a:avLst/>
              <a:gdLst>
                <a:gd name="T0" fmla="*/ 72 w 72"/>
                <a:gd name="T1" fmla="*/ 11 h 80"/>
                <a:gd name="T2" fmla="*/ 69 w 72"/>
                <a:gd name="T3" fmla="*/ 8 h 80"/>
                <a:gd name="T4" fmla="*/ 41 w 72"/>
                <a:gd name="T5" fmla="*/ 8 h 80"/>
                <a:gd name="T6" fmla="*/ 8 w 72"/>
                <a:gd name="T7" fmla="*/ 40 h 80"/>
                <a:gd name="T8" fmla="*/ 8 w 72"/>
                <a:gd name="T9" fmla="*/ 72 h 80"/>
                <a:gd name="T10" fmla="*/ 40 w 72"/>
                <a:gd name="T11" fmla="*/ 72 h 80"/>
                <a:gd name="T12" fmla="*/ 55 w 72"/>
                <a:gd name="T13" fmla="*/ 5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80">
                  <a:moveTo>
                    <a:pt x="72" y="11"/>
                  </a:moveTo>
                  <a:cubicBezTo>
                    <a:pt x="69" y="8"/>
                    <a:pt x="69" y="8"/>
                    <a:pt x="69" y="8"/>
                  </a:cubicBezTo>
                  <a:cubicBezTo>
                    <a:pt x="61" y="0"/>
                    <a:pt x="49" y="0"/>
                    <a:pt x="41" y="8"/>
                  </a:cubicBezTo>
                  <a:cubicBezTo>
                    <a:pt x="8" y="40"/>
                    <a:pt x="8" y="40"/>
                    <a:pt x="8" y="40"/>
                  </a:cubicBezTo>
                  <a:cubicBezTo>
                    <a:pt x="0" y="49"/>
                    <a:pt x="0" y="63"/>
                    <a:pt x="8" y="72"/>
                  </a:cubicBezTo>
                  <a:cubicBezTo>
                    <a:pt x="17" y="80"/>
                    <a:pt x="31" y="80"/>
                    <a:pt x="40" y="72"/>
                  </a:cubicBezTo>
                  <a:cubicBezTo>
                    <a:pt x="55" y="56"/>
                    <a:pt x="55" y="56"/>
                    <a:pt x="55" y="56"/>
                  </a:cubicBezTo>
                </a:path>
              </a:pathLst>
            </a:custGeom>
            <a:noFill/>
            <a:ln w="19050" cap="rnd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12" name="Freeform 84">
              <a:extLst>
                <a:ext uri="{FF2B5EF4-FFF2-40B4-BE49-F238E27FC236}">
                  <a16:creationId xmlns:a16="http://schemas.microsoft.com/office/drawing/2014/main" id="{95834343-630F-CF8C-A0FB-E1CF3CB1B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5600" y="3522663"/>
              <a:ext cx="217488" cy="239713"/>
            </a:xfrm>
            <a:custGeom>
              <a:avLst/>
              <a:gdLst>
                <a:gd name="T0" fmla="*/ 0 w 72"/>
                <a:gd name="T1" fmla="*/ 69 h 80"/>
                <a:gd name="T2" fmla="*/ 3 w 72"/>
                <a:gd name="T3" fmla="*/ 72 h 80"/>
                <a:gd name="T4" fmla="*/ 31 w 72"/>
                <a:gd name="T5" fmla="*/ 72 h 80"/>
                <a:gd name="T6" fmla="*/ 64 w 72"/>
                <a:gd name="T7" fmla="*/ 40 h 80"/>
                <a:gd name="T8" fmla="*/ 64 w 72"/>
                <a:gd name="T9" fmla="*/ 8 h 80"/>
                <a:gd name="T10" fmla="*/ 32 w 72"/>
                <a:gd name="T11" fmla="*/ 8 h 80"/>
                <a:gd name="T12" fmla="*/ 17 w 72"/>
                <a:gd name="T13" fmla="*/ 2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80">
                  <a:moveTo>
                    <a:pt x="0" y="69"/>
                  </a:moveTo>
                  <a:cubicBezTo>
                    <a:pt x="3" y="72"/>
                    <a:pt x="3" y="72"/>
                    <a:pt x="3" y="72"/>
                  </a:cubicBezTo>
                  <a:cubicBezTo>
                    <a:pt x="11" y="80"/>
                    <a:pt x="23" y="80"/>
                    <a:pt x="31" y="72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72" y="31"/>
                    <a:pt x="72" y="17"/>
                    <a:pt x="64" y="8"/>
                  </a:cubicBezTo>
                  <a:cubicBezTo>
                    <a:pt x="55" y="0"/>
                    <a:pt x="41" y="0"/>
                    <a:pt x="32" y="8"/>
                  </a:cubicBezTo>
                  <a:cubicBezTo>
                    <a:pt x="17" y="24"/>
                    <a:pt x="17" y="24"/>
                    <a:pt x="17" y="24"/>
                  </a:cubicBezTo>
                </a:path>
              </a:pathLst>
            </a:custGeom>
            <a:noFill/>
            <a:ln w="19050" cap="rnd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14" name="Freeform 83">
              <a:extLst>
                <a:ext uri="{FF2B5EF4-FFF2-40B4-BE49-F238E27FC236}">
                  <a16:creationId xmlns:a16="http://schemas.microsoft.com/office/drawing/2014/main" id="{59AC822C-A53B-70C8-AFC1-2CF41739E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4325" y="3468688"/>
              <a:ext cx="312738" cy="350838"/>
            </a:xfrm>
            <a:custGeom>
              <a:avLst/>
              <a:gdLst>
                <a:gd name="T0" fmla="*/ 14 w 104"/>
                <a:gd name="T1" fmla="*/ 36 h 117"/>
                <a:gd name="T2" fmla="*/ 37 w 104"/>
                <a:gd name="T3" fmla="*/ 14 h 117"/>
                <a:gd name="T4" fmla="*/ 87 w 104"/>
                <a:gd name="T5" fmla="*/ 14 h 117"/>
                <a:gd name="T6" fmla="*/ 90 w 104"/>
                <a:gd name="T7" fmla="*/ 17 h 117"/>
                <a:gd name="T8" fmla="*/ 90 w 104"/>
                <a:gd name="T9" fmla="*/ 67 h 117"/>
                <a:gd name="T10" fmla="*/ 54 w 104"/>
                <a:gd name="T11" fmla="*/ 104 h 117"/>
                <a:gd name="T12" fmla="*/ 8 w 104"/>
                <a:gd name="T13" fmla="*/ 104 h 117"/>
                <a:gd name="T14" fmla="*/ 0 w 104"/>
                <a:gd name="T15" fmla="*/ 9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" h="117">
                  <a:moveTo>
                    <a:pt x="14" y="36"/>
                  </a:moveTo>
                  <a:cubicBezTo>
                    <a:pt x="37" y="14"/>
                    <a:pt x="37" y="14"/>
                    <a:pt x="37" y="14"/>
                  </a:cubicBezTo>
                  <a:cubicBezTo>
                    <a:pt x="51" y="0"/>
                    <a:pt x="73" y="0"/>
                    <a:pt x="87" y="14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104" y="31"/>
                    <a:pt x="104" y="53"/>
                    <a:pt x="90" y="67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41" y="117"/>
                    <a:pt x="21" y="117"/>
                    <a:pt x="8" y="104"/>
                  </a:cubicBezTo>
                  <a:cubicBezTo>
                    <a:pt x="0" y="96"/>
                    <a:pt x="0" y="96"/>
                    <a:pt x="0" y="96"/>
                  </a:cubicBezTo>
                </a:path>
              </a:pathLst>
            </a:custGeom>
            <a:noFill/>
            <a:ln w="19050" cap="rnd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7E466D2-EC10-D71D-5605-ECA40787F465}"/>
              </a:ext>
            </a:extLst>
          </p:cNvPr>
          <p:cNvGrpSpPr>
            <a:grpSpLocks noChangeAspect="1"/>
          </p:cNvGrpSpPr>
          <p:nvPr/>
        </p:nvGrpSpPr>
        <p:grpSpPr>
          <a:xfrm>
            <a:off x="805171" y="1452611"/>
            <a:ext cx="260132" cy="694323"/>
            <a:chOff x="3687763" y="3427413"/>
            <a:chExt cx="215900" cy="576262"/>
          </a:xfrm>
        </p:grpSpPr>
        <p:sp>
          <p:nvSpPr>
            <p:cNvPr id="20" name="Freeform 343">
              <a:extLst>
                <a:ext uri="{FF2B5EF4-FFF2-40B4-BE49-F238E27FC236}">
                  <a16:creationId xmlns:a16="http://schemas.microsoft.com/office/drawing/2014/main" id="{EB69433C-2318-7B36-4AF4-D9942E3C1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7763" y="3751263"/>
              <a:ext cx="107950" cy="120650"/>
            </a:xfrm>
            <a:custGeom>
              <a:avLst/>
              <a:gdLst>
                <a:gd name="T0" fmla="*/ 19 w 36"/>
                <a:gd name="T1" fmla="*/ 34 h 40"/>
                <a:gd name="T2" fmla="*/ 0 w 36"/>
                <a:gd name="T3" fmla="*/ 0 h 40"/>
                <a:gd name="T4" fmla="*/ 36 w 36"/>
                <a:gd name="T5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9" y="34"/>
                  </a:moveTo>
                  <a:cubicBezTo>
                    <a:pt x="6" y="29"/>
                    <a:pt x="0" y="18"/>
                    <a:pt x="0" y="0"/>
                  </a:cubicBezTo>
                  <a:cubicBezTo>
                    <a:pt x="27" y="0"/>
                    <a:pt x="36" y="15"/>
                    <a:pt x="36" y="40"/>
                  </a:cubicBezTo>
                </a:path>
              </a:pathLst>
            </a:custGeom>
            <a:noFill/>
            <a:ln w="19050" cap="rnd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21" name="Freeform 344">
              <a:extLst>
                <a:ext uri="{FF2B5EF4-FFF2-40B4-BE49-F238E27FC236}">
                  <a16:creationId xmlns:a16="http://schemas.microsoft.com/office/drawing/2014/main" id="{ABB4B4EB-52D0-2E79-43C3-AA7B62B0F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7763" y="3656013"/>
              <a:ext cx="107950" cy="119063"/>
            </a:xfrm>
            <a:custGeom>
              <a:avLst/>
              <a:gdLst>
                <a:gd name="T0" fmla="*/ 18 w 36"/>
                <a:gd name="T1" fmla="*/ 35 h 40"/>
                <a:gd name="T2" fmla="*/ 0 w 36"/>
                <a:gd name="T3" fmla="*/ 0 h 40"/>
                <a:gd name="T4" fmla="*/ 36 w 36"/>
                <a:gd name="T5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8" y="35"/>
                  </a:moveTo>
                  <a:cubicBezTo>
                    <a:pt x="5" y="30"/>
                    <a:pt x="0" y="18"/>
                    <a:pt x="0" y="0"/>
                  </a:cubicBezTo>
                  <a:cubicBezTo>
                    <a:pt x="28" y="0"/>
                    <a:pt x="36" y="15"/>
                    <a:pt x="36" y="40"/>
                  </a:cubicBezTo>
                </a:path>
              </a:pathLst>
            </a:custGeom>
            <a:noFill/>
            <a:ln w="19050" cap="rnd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23" name="Freeform 345">
              <a:extLst>
                <a:ext uri="{FF2B5EF4-FFF2-40B4-BE49-F238E27FC236}">
                  <a16:creationId xmlns:a16="http://schemas.microsoft.com/office/drawing/2014/main" id="{1D8C9EA2-715F-3F78-624E-8F9A73CFE6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7763" y="3848100"/>
              <a:ext cx="107950" cy="107950"/>
            </a:xfrm>
            <a:custGeom>
              <a:avLst/>
              <a:gdLst>
                <a:gd name="T0" fmla="*/ 36 w 36"/>
                <a:gd name="T1" fmla="*/ 36 h 36"/>
                <a:gd name="T2" fmla="*/ 0 w 36"/>
                <a:gd name="T3" fmla="*/ 0 h 36"/>
                <a:gd name="T4" fmla="*/ 24 w 36"/>
                <a:gd name="T5" fmla="*/ 4 h 36"/>
                <a:gd name="T6" fmla="*/ 36 w 36"/>
                <a:gd name="T7" fmla="*/ 24 h 36"/>
                <a:gd name="T8" fmla="*/ 36 w 36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36" y="36"/>
                  </a:moveTo>
                  <a:cubicBezTo>
                    <a:pt x="9" y="36"/>
                    <a:pt x="0" y="25"/>
                    <a:pt x="0" y="0"/>
                  </a:cubicBezTo>
                  <a:cubicBezTo>
                    <a:pt x="9" y="0"/>
                    <a:pt x="18" y="1"/>
                    <a:pt x="24" y="4"/>
                  </a:cubicBezTo>
                  <a:cubicBezTo>
                    <a:pt x="31" y="7"/>
                    <a:pt x="36" y="14"/>
                    <a:pt x="36" y="24"/>
                  </a:cubicBezTo>
                  <a:cubicBezTo>
                    <a:pt x="36" y="31"/>
                    <a:pt x="36" y="29"/>
                    <a:pt x="36" y="36"/>
                  </a:cubicBezTo>
                  <a:close/>
                </a:path>
              </a:pathLst>
            </a:custGeom>
            <a:noFill/>
            <a:ln w="19050" cap="rnd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34" name="Freeform 346">
              <a:extLst>
                <a:ext uri="{FF2B5EF4-FFF2-40B4-BE49-F238E27FC236}">
                  <a16:creationId xmlns:a16="http://schemas.microsoft.com/office/drawing/2014/main" id="{4BC06073-C143-9084-4BC3-FE72D8976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5713" y="3751263"/>
              <a:ext cx="107950" cy="120650"/>
            </a:xfrm>
            <a:custGeom>
              <a:avLst/>
              <a:gdLst>
                <a:gd name="T0" fmla="*/ 17 w 36"/>
                <a:gd name="T1" fmla="*/ 34 h 40"/>
                <a:gd name="T2" fmla="*/ 36 w 36"/>
                <a:gd name="T3" fmla="*/ 0 h 40"/>
                <a:gd name="T4" fmla="*/ 0 w 36"/>
                <a:gd name="T5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7" y="34"/>
                  </a:moveTo>
                  <a:cubicBezTo>
                    <a:pt x="30" y="29"/>
                    <a:pt x="36" y="18"/>
                    <a:pt x="36" y="0"/>
                  </a:cubicBezTo>
                  <a:cubicBezTo>
                    <a:pt x="9" y="0"/>
                    <a:pt x="0" y="15"/>
                    <a:pt x="0" y="40"/>
                  </a:cubicBezTo>
                </a:path>
              </a:pathLst>
            </a:custGeom>
            <a:noFill/>
            <a:ln w="19050" cap="rnd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35" name="Freeform 347">
              <a:extLst>
                <a:ext uri="{FF2B5EF4-FFF2-40B4-BE49-F238E27FC236}">
                  <a16:creationId xmlns:a16="http://schemas.microsoft.com/office/drawing/2014/main" id="{9DDAD787-AA33-D490-9575-BAEFDE208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5713" y="3656013"/>
              <a:ext cx="107950" cy="119063"/>
            </a:xfrm>
            <a:custGeom>
              <a:avLst/>
              <a:gdLst>
                <a:gd name="T0" fmla="*/ 18 w 36"/>
                <a:gd name="T1" fmla="*/ 35 h 40"/>
                <a:gd name="T2" fmla="*/ 36 w 36"/>
                <a:gd name="T3" fmla="*/ 0 h 40"/>
                <a:gd name="T4" fmla="*/ 0 w 36"/>
                <a:gd name="T5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8" y="35"/>
                  </a:moveTo>
                  <a:cubicBezTo>
                    <a:pt x="31" y="30"/>
                    <a:pt x="36" y="18"/>
                    <a:pt x="36" y="0"/>
                  </a:cubicBezTo>
                  <a:cubicBezTo>
                    <a:pt x="8" y="0"/>
                    <a:pt x="0" y="15"/>
                    <a:pt x="0" y="40"/>
                  </a:cubicBezTo>
                </a:path>
              </a:pathLst>
            </a:custGeom>
            <a:noFill/>
            <a:ln w="19050" cap="rnd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36" name="Freeform 348">
              <a:extLst>
                <a:ext uri="{FF2B5EF4-FFF2-40B4-BE49-F238E27FC236}">
                  <a16:creationId xmlns:a16="http://schemas.microsoft.com/office/drawing/2014/main" id="{BD6E339F-08AB-D8F8-377F-D2B0E87D2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5713" y="3848100"/>
              <a:ext cx="107950" cy="107950"/>
            </a:xfrm>
            <a:custGeom>
              <a:avLst/>
              <a:gdLst>
                <a:gd name="T0" fmla="*/ 0 w 36"/>
                <a:gd name="T1" fmla="*/ 36 h 36"/>
                <a:gd name="T2" fmla="*/ 36 w 36"/>
                <a:gd name="T3" fmla="*/ 0 h 36"/>
                <a:gd name="T4" fmla="*/ 12 w 36"/>
                <a:gd name="T5" fmla="*/ 4 h 36"/>
                <a:gd name="T6" fmla="*/ 0 w 36"/>
                <a:gd name="T7" fmla="*/ 24 h 36"/>
                <a:gd name="T8" fmla="*/ 0 w 36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0" y="36"/>
                  </a:moveTo>
                  <a:cubicBezTo>
                    <a:pt x="27" y="36"/>
                    <a:pt x="36" y="25"/>
                    <a:pt x="36" y="0"/>
                  </a:cubicBezTo>
                  <a:cubicBezTo>
                    <a:pt x="27" y="0"/>
                    <a:pt x="18" y="1"/>
                    <a:pt x="12" y="4"/>
                  </a:cubicBezTo>
                  <a:cubicBezTo>
                    <a:pt x="5" y="7"/>
                    <a:pt x="0" y="14"/>
                    <a:pt x="0" y="24"/>
                  </a:cubicBezTo>
                  <a:cubicBezTo>
                    <a:pt x="0" y="31"/>
                    <a:pt x="0" y="29"/>
                    <a:pt x="0" y="36"/>
                  </a:cubicBezTo>
                  <a:close/>
                </a:path>
              </a:pathLst>
            </a:custGeom>
            <a:noFill/>
            <a:ln w="19050" cap="rnd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37" name="Line 349">
              <a:extLst>
                <a:ext uri="{FF2B5EF4-FFF2-40B4-BE49-F238E27FC236}">
                  <a16:creationId xmlns:a16="http://schemas.microsoft.com/office/drawing/2014/main" id="{3BFB1881-CBEA-E975-BC17-764DA6063B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5713" y="3775075"/>
              <a:ext cx="0" cy="228600"/>
            </a:xfrm>
            <a:prstGeom prst="line">
              <a:avLst/>
            </a:prstGeom>
            <a:noFill/>
            <a:ln w="19050" cap="flat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38" name="Oval 350">
              <a:extLst>
                <a:ext uri="{FF2B5EF4-FFF2-40B4-BE49-F238E27FC236}">
                  <a16:creationId xmlns:a16="http://schemas.microsoft.com/office/drawing/2014/main" id="{8B190E22-AF64-7436-B49C-1EDD0E52C5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8088" y="3559175"/>
              <a:ext cx="95250" cy="144463"/>
            </a:xfrm>
            <a:prstGeom prst="ellipse">
              <a:avLst/>
            </a:prstGeom>
            <a:noFill/>
            <a:ln w="19050" cap="rnd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39" name="Line 351">
              <a:extLst>
                <a:ext uri="{FF2B5EF4-FFF2-40B4-BE49-F238E27FC236}">
                  <a16:creationId xmlns:a16="http://schemas.microsoft.com/office/drawing/2014/main" id="{7FB30CFC-513D-4E87-E4DC-5C04CA8667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92551" y="3522663"/>
              <a:ext cx="0" cy="107950"/>
            </a:xfrm>
            <a:prstGeom prst="line">
              <a:avLst/>
            </a:prstGeom>
            <a:noFill/>
            <a:ln w="19050" cap="flat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40" name="Line 352">
              <a:extLst>
                <a:ext uri="{FF2B5EF4-FFF2-40B4-BE49-F238E27FC236}">
                  <a16:creationId xmlns:a16="http://schemas.microsoft.com/office/drawing/2014/main" id="{3EBD545A-BE4F-4FF8-E963-F528E6ACFE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43338" y="3462338"/>
              <a:ext cx="0" cy="96838"/>
            </a:xfrm>
            <a:prstGeom prst="line">
              <a:avLst/>
            </a:prstGeom>
            <a:noFill/>
            <a:ln w="19050" cap="flat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41" name="Line 353">
              <a:extLst>
                <a:ext uri="{FF2B5EF4-FFF2-40B4-BE49-F238E27FC236}">
                  <a16:creationId xmlns:a16="http://schemas.microsoft.com/office/drawing/2014/main" id="{4A2343EC-50F5-058E-E9DF-B4E08F3E24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00463" y="3522663"/>
              <a:ext cx="0" cy="107950"/>
            </a:xfrm>
            <a:prstGeom prst="line">
              <a:avLst/>
            </a:prstGeom>
            <a:noFill/>
            <a:ln w="19050" cap="flat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42" name="Line 354">
              <a:extLst>
                <a:ext uri="{FF2B5EF4-FFF2-40B4-BE49-F238E27FC236}">
                  <a16:creationId xmlns:a16="http://schemas.microsoft.com/office/drawing/2014/main" id="{03207F79-3AB1-85BD-493E-02B1BE8384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48088" y="3462338"/>
              <a:ext cx="0" cy="96838"/>
            </a:xfrm>
            <a:prstGeom prst="line">
              <a:avLst/>
            </a:prstGeom>
            <a:noFill/>
            <a:ln w="19050" cap="flat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  <p:sp>
          <p:nvSpPr>
            <p:cNvPr id="43" name="Line 355">
              <a:extLst>
                <a:ext uri="{FF2B5EF4-FFF2-40B4-BE49-F238E27FC236}">
                  <a16:creationId xmlns:a16="http://schemas.microsoft.com/office/drawing/2014/main" id="{5E4C186B-DE04-40CC-A912-D2F4C0BEBD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95713" y="3427413"/>
              <a:ext cx="0" cy="107950"/>
            </a:xfrm>
            <a:prstGeom prst="line">
              <a:avLst/>
            </a:prstGeom>
            <a:noFill/>
            <a:ln w="19050" cap="flat" cmpd="sng" algn="ctr">
              <a:solidFill>
                <a:srgbClr val="01588D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82918" tIns="41459" rIns="82918" bIns="41459" numCol="1" anchor="t" anchorCtr="0" compatLnSpc="1">
              <a:prstTxWarp prst="textNoShape">
                <a:avLst/>
              </a:prstTxWarp>
            </a:bodyPr>
            <a:lstStyle/>
            <a:p>
              <a:endParaRPr lang="en-GB" sz="1632"/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DD6B3A3C-F411-420F-C0A8-3659597770E7}"/>
              </a:ext>
            </a:extLst>
          </p:cNvPr>
          <p:cNvSpPr/>
          <p:nvPr/>
        </p:nvSpPr>
        <p:spPr>
          <a:xfrm>
            <a:off x="3166874" y="1877625"/>
            <a:ext cx="8544789" cy="131592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1963" tIns="72000" rIns="72000" bIns="72000" rtlCol="0" anchor="ctr" anchorCtr="0">
            <a:noAutofit/>
          </a:bodyPr>
          <a:lstStyle/>
          <a:p>
            <a:pPr marL="126000" indent="-126000">
              <a:lnSpc>
                <a:spcPct val="95000"/>
              </a:lnSpc>
              <a:spcBef>
                <a:spcPct val="20000"/>
              </a:spcBef>
              <a:spcAft>
                <a:spcPts val="600"/>
              </a:spcAft>
              <a:buClr>
                <a:srgbClr val="64B345"/>
              </a:buClr>
              <a:buSzPct val="75000"/>
              <a:buFont typeface="Wingdings 3" panose="05040102010807070707" pitchFamily="18" charset="2"/>
              <a:buChar char=""/>
            </a:pPr>
            <a:r>
              <a:rPr lang="el-GR" sz="1400" dirty="0">
                <a:solidFill>
                  <a:srgbClr val="2E2E38"/>
                </a:solidFill>
              </a:rPr>
              <a:t>Ίδρυση και η Λειτουργία Επιχειρησιακών Ομάδων της «Ευρωπαϊκής Σύμπραξης Καινοτομίας»</a:t>
            </a:r>
            <a:endParaRPr lang="el-GR" altLang="de-DE" sz="1399" dirty="0">
              <a:solidFill>
                <a:schemeClr val="tx1"/>
              </a:solidFill>
              <a:sym typeface="Arial" panose="020B0604020202020204" pitchFamily="34" charset="0"/>
            </a:endParaRPr>
          </a:p>
          <a:p>
            <a:pPr marL="126000" indent="-126000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64B345"/>
              </a:buClr>
              <a:buSzPct val="75000"/>
              <a:buFont typeface="Wingdings 3" panose="05040102010807070707" pitchFamily="18" charset="2"/>
              <a:buChar char=""/>
            </a:pPr>
            <a:r>
              <a:rPr lang="el-GR" altLang="de-DE" sz="1399" b="1" dirty="0">
                <a:solidFill>
                  <a:srgbClr val="2E2E38"/>
                </a:solidFill>
                <a:sym typeface="Arial" panose="020B0604020202020204" pitchFamily="34" charset="0"/>
              </a:rPr>
              <a:t>Εφαρμογή καινοτόμων διεργασιών και πρακτικών λύσεων (πρωτογενή παραγωγή γεωργικών προϊόντων- τομέας τροφίμων-προστασία του περιβάλλοντος και την προσαρμογή στην κλιματική αλλαγή)</a:t>
            </a:r>
          </a:p>
          <a:p>
            <a:pPr marL="126000" indent="-126000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64B345"/>
              </a:buClr>
              <a:buSzPct val="75000"/>
              <a:buFont typeface="Wingdings 3" panose="05040102010807070707" pitchFamily="18" charset="2"/>
              <a:buChar char=""/>
            </a:pPr>
            <a:endParaRPr lang="en-US" altLang="de-DE" sz="1399" b="1" dirty="0">
              <a:solidFill>
                <a:srgbClr val="2E2E38"/>
              </a:solidFill>
              <a:sym typeface="Arial" panose="020B0604020202020204" pitchFamily="34" charset="0"/>
            </a:endParaRPr>
          </a:p>
        </p:txBody>
      </p:sp>
      <p:sp>
        <p:nvSpPr>
          <p:cNvPr id="57" name="Freihandform 235">
            <a:extLst>
              <a:ext uri="{FF2B5EF4-FFF2-40B4-BE49-F238E27FC236}">
                <a16:creationId xmlns:a16="http://schemas.microsoft.com/office/drawing/2014/main" id="{79F4EE3B-EF6B-6139-89C5-71A4354370D3}"/>
              </a:ext>
            </a:extLst>
          </p:cNvPr>
          <p:cNvSpPr/>
          <p:nvPr/>
        </p:nvSpPr>
        <p:spPr>
          <a:xfrm rot="19800000">
            <a:off x="673133" y="4029776"/>
            <a:ext cx="542507" cy="369497"/>
          </a:xfrm>
          <a:custGeom>
            <a:avLst/>
            <a:gdLst>
              <a:gd name="connsiteX0" fmla="*/ 276922 w 581192"/>
              <a:gd name="connsiteY0" fmla="*/ 173094 h 305883"/>
              <a:gd name="connsiteX1" fmla="*/ 290391 w 581192"/>
              <a:gd name="connsiteY1" fmla="*/ 184972 h 305883"/>
              <a:gd name="connsiteX2" fmla="*/ 212069 w 581192"/>
              <a:gd name="connsiteY2" fmla="*/ 184972 h 305883"/>
              <a:gd name="connsiteX3" fmla="*/ 230663 w 581192"/>
              <a:gd name="connsiteY3" fmla="*/ 169237 h 305883"/>
              <a:gd name="connsiteX4" fmla="*/ 266872 w 581192"/>
              <a:gd name="connsiteY4" fmla="*/ 168568 h 305883"/>
              <a:gd name="connsiteX5" fmla="*/ 276922 w 581192"/>
              <a:gd name="connsiteY5" fmla="*/ 173094 h 305883"/>
              <a:gd name="connsiteX6" fmla="*/ 327686 w 581192"/>
              <a:gd name="connsiteY6" fmla="*/ 184972 h 305883"/>
              <a:gd name="connsiteX7" fmla="*/ 329620 w 581192"/>
              <a:gd name="connsiteY7" fmla="*/ 189169 h 305883"/>
              <a:gd name="connsiteX8" fmla="*/ 316752 w 581192"/>
              <a:gd name="connsiteY8" fmla="*/ 196488 h 305883"/>
              <a:gd name="connsiteX9" fmla="*/ 320021 w 581192"/>
              <a:gd name="connsiteY9" fmla="*/ 210248 h 305883"/>
              <a:gd name="connsiteX10" fmla="*/ 319920 w 581192"/>
              <a:gd name="connsiteY10" fmla="*/ 208276 h 305883"/>
              <a:gd name="connsiteX11" fmla="*/ 334833 w 581192"/>
              <a:gd name="connsiteY11" fmla="*/ 208974 h 305883"/>
              <a:gd name="connsiteX12" fmla="*/ 335523 w 581192"/>
              <a:gd name="connsiteY12" fmla="*/ 222340 h 305883"/>
              <a:gd name="connsiteX13" fmla="*/ 320750 w 581192"/>
              <a:gd name="connsiteY13" fmla="*/ 224373 h 305883"/>
              <a:gd name="connsiteX14" fmla="*/ 320710 w 581192"/>
              <a:gd name="connsiteY14" fmla="*/ 223603 h 305883"/>
              <a:gd name="connsiteX15" fmla="*/ 319719 w 581192"/>
              <a:gd name="connsiteY15" fmla="*/ 234898 h 305883"/>
              <a:gd name="connsiteX16" fmla="*/ 333014 w 581192"/>
              <a:gd name="connsiteY16" fmla="*/ 240806 h 305883"/>
              <a:gd name="connsiteX17" fmla="*/ 328805 w 581192"/>
              <a:gd name="connsiteY17" fmla="*/ 253510 h 305883"/>
              <a:gd name="connsiteX18" fmla="*/ 314482 w 581192"/>
              <a:gd name="connsiteY18" fmla="*/ 250086 h 305883"/>
              <a:gd name="connsiteX19" fmla="*/ 311701 w 581192"/>
              <a:gd name="connsiteY19" fmla="*/ 255965 h 305883"/>
              <a:gd name="connsiteX20" fmla="*/ 307061 w 581192"/>
              <a:gd name="connsiteY20" fmla="*/ 262250 h 305883"/>
              <a:gd name="connsiteX21" fmla="*/ 308547 w 581192"/>
              <a:gd name="connsiteY21" fmla="*/ 260533 h 305883"/>
              <a:gd name="connsiteX22" fmla="*/ 318823 w 581192"/>
              <a:gd name="connsiteY22" fmla="*/ 271364 h 305883"/>
              <a:gd name="connsiteX23" fmla="*/ 310064 w 581192"/>
              <a:gd name="connsiteY23" fmla="*/ 281483 h 305883"/>
              <a:gd name="connsiteX24" fmla="*/ 297998 w 581192"/>
              <a:gd name="connsiteY24" fmla="*/ 272720 h 305883"/>
              <a:gd name="connsiteX25" fmla="*/ 298804 w 581192"/>
              <a:gd name="connsiteY25" fmla="*/ 271789 h 305883"/>
              <a:gd name="connsiteX26" fmla="*/ 288453 w 581192"/>
              <a:gd name="connsiteY26" fmla="*/ 279992 h 305883"/>
              <a:gd name="connsiteX27" fmla="*/ 293598 w 581192"/>
              <a:gd name="connsiteY27" fmla="*/ 293429 h 305883"/>
              <a:gd name="connsiteX28" fmla="*/ 283011 w 581192"/>
              <a:gd name="connsiteY28" fmla="*/ 299109 h 305883"/>
              <a:gd name="connsiteX29" fmla="*/ 274144 w 581192"/>
              <a:gd name="connsiteY29" fmla="*/ 287338 h 305883"/>
              <a:gd name="connsiteX30" fmla="*/ 275906 w 581192"/>
              <a:gd name="connsiteY30" fmla="*/ 286393 h 305883"/>
              <a:gd name="connsiteX31" fmla="*/ 261969 w 581192"/>
              <a:gd name="connsiteY31" fmla="*/ 290329 h 305883"/>
              <a:gd name="connsiteX32" fmla="*/ 264530 w 581192"/>
              <a:gd name="connsiteY32" fmla="*/ 290088 h 305883"/>
              <a:gd name="connsiteX33" fmla="*/ 264049 w 581192"/>
              <a:gd name="connsiteY33" fmla="*/ 304753 h 305883"/>
              <a:gd name="connsiteX34" fmla="*/ 252080 w 581192"/>
              <a:gd name="connsiteY34" fmla="*/ 305883 h 305883"/>
              <a:gd name="connsiteX35" fmla="*/ 248472 w 581192"/>
              <a:gd name="connsiteY35" fmla="*/ 291603 h 305883"/>
              <a:gd name="connsiteX36" fmla="*/ 250363 w 581192"/>
              <a:gd name="connsiteY36" fmla="*/ 291425 h 305883"/>
              <a:gd name="connsiteX37" fmla="*/ 235868 w 581192"/>
              <a:gd name="connsiteY37" fmla="*/ 290131 h 305883"/>
              <a:gd name="connsiteX38" fmla="*/ 235956 w 581192"/>
              <a:gd name="connsiteY38" fmla="*/ 290159 h 305883"/>
              <a:gd name="connsiteX39" fmla="*/ 229820 w 581192"/>
              <a:gd name="connsiteY39" fmla="*/ 303487 h 305883"/>
              <a:gd name="connsiteX40" fmla="*/ 218350 w 581192"/>
              <a:gd name="connsiteY40" fmla="*/ 299881 h 305883"/>
              <a:gd name="connsiteX41" fmla="*/ 220567 w 581192"/>
              <a:gd name="connsiteY41" fmla="*/ 285342 h 305883"/>
              <a:gd name="connsiteX42" fmla="*/ 213980 w 581192"/>
              <a:gd name="connsiteY42" fmla="*/ 282113 h 305883"/>
              <a:gd name="connsiteX43" fmla="*/ 207210 w 581192"/>
              <a:gd name="connsiteY43" fmla="*/ 277240 h 305883"/>
              <a:gd name="connsiteX44" fmla="*/ 209354 w 581192"/>
              <a:gd name="connsiteY44" fmla="*/ 279095 h 305883"/>
              <a:gd name="connsiteX45" fmla="*/ 198423 w 581192"/>
              <a:gd name="connsiteY45" fmla="*/ 288884 h 305883"/>
              <a:gd name="connsiteX46" fmla="*/ 189332 w 581192"/>
              <a:gd name="connsiteY46" fmla="*/ 281015 h 305883"/>
              <a:gd name="connsiteX47" fmla="*/ 197158 w 581192"/>
              <a:gd name="connsiteY47" fmla="*/ 268539 h 305883"/>
              <a:gd name="connsiteX48" fmla="*/ 198849 w 581192"/>
              <a:gd name="connsiteY48" fmla="*/ 270003 h 305883"/>
              <a:gd name="connsiteX49" fmla="*/ 188057 w 581192"/>
              <a:gd name="connsiteY49" fmla="*/ 255519 h 305883"/>
              <a:gd name="connsiteX50" fmla="*/ 188935 w 581192"/>
              <a:gd name="connsiteY50" fmla="*/ 257427 h 305883"/>
              <a:gd name="connsiteX51" fmla="*/ 174938 w 581192"/>
              <a:gd name="connsiteY51" fmla="*/ 261829 h 305883"/>
              <a:gd name="connsiteX52" fmla="*/ 169907 w 581192"/>
              <a:gd name="connsiteY52" fmla="*/ 250910 h 305883"/>
              <a:gd name="connsiteX53" fmla="*/ 182187 w 581192"/>
              <a:gd name="connsiteY53" fmla="*/ 242779 h 305883"/>
              <a:gd name="connsiteX54" fmla="*/ 183039 w 581192"/>
              <a:gd name="connsiteY54" fmla="*/ 244629 h 305883"/>
              <a:gd name="connsiteX55" fmla="*/ 179223 w 581192"/>
              <a:gd name="connsiteY55" fmla="*/ 227780 h 305883"/>
              <a:gd name="connsiteX56" fmla="*/ 179415 w 581192"/>
              <a:gd name="connsiteY56" fmla="*/ 231497 h 305883"/>
              <a:gd name="connsiteX57" fmla="*/ 164774 w 581192"/>
              <a:gd name="connsiteY57" fmla="*/ 230391 h 305883"/>
              <a:gd name="connsiteX58" fmla="*/ 164154 w 581192"/>
              <a:gd name="connsiteY58" fmla="*/ 218393 h 305883"/>
              <a:gd name="connsiteX59" fmla="*/ 178584 w 581192"/>
              <a:gd name="connsiteY59" fmla="*/ 215399 h 305883"/>
              <a:gd name="connsiteX60" fmla="*/ 178590 w 581192"/>
              <a:gd name="connsiteY60" fmla="*/ 215537 h 305883"/>
              <a:gd name="connsiteX61" fmla="*/ 180467 w 581192"/>
              <a:gd name="connsiteY61" fmla="*/ 203049 h 305883"/>
              <a:gd name="connsiteX62" fmla="*/ 179788 w 581192"/>
              <a:gd name="connsiteY62" fmla="*/ 205096 h 305883"/>
              <a:gd name="connsiteX63" fmla="*/ 166546 w 581192"/>
              <a:gd name="connsiteY63" fmla="*/ 198754 h 305883"/>
              <a:gd name="connsiteX64" fmla="*/ 170324 w 581192"/>
              <a:gd name="connsiteY64" fmla="*/ 187349 h 305883"/>
              <a:gd name="connsiteX65" fmla="*/ 184856 w 581192"/>
              <a:gd name="connsiteY65" fmla="*/ 189795 h 305883"/>
              <a:gd name="connsiteX66" fmla="*/ 183968 w 581192"/>
              <a:gd name="connsiteY66" fmla="*/ 192478 h 305883"/>
              <a:gd name="connsiteX67" fmla="*/ 187500 w 581192"/>
              <a:gd name="connsiteY67" fmla="*/ 184972 h 305883"/>
              <a:gd name="connsiteX68" fmla="*/ 212069 w 581192"/>
              <a:gd name="connsiteY68" fmla="*/ 184972 h 305883"/>
              <a:gd name="connsiteX69" fmla="*/ 202606 w 581192"/>
              <a:gd name="connsiteY69" fmla="*/ 192980 h 305883"/>
              <a:gd name="connsiteX70" fmla="*/ 222543 w 581192"/>
              <a:gd name="connsiteY70" fmla="*/ 267283 h 305883"/>
              <a:gd name="connsiteX71" fmla="*/ 296859 w 581192"/>
              <a:gd name="connsiteY71" fmla="*/ 247397 h 305883"/>
              <a:gd name="connsiteX72" fmla="*/ 293129 w 581192"/>
              <a:gd name="connsiteY72" fmla="*/ 187386 h 305883"/>
              <a:gd name="connsiteX73" fmla="*/ 290391 w 581192"/>
              <a:gd name="connsiteY73" fmla="*/ 184972 h 305883"/>
              <a:gd name="connsiteX74" fmla="*/ 207061 w 581192"/>
              <a:gd name="connsiteY74" fmla="*/ 113691 h 305883"/>
              <a:gd name="connsiteX75" fmla="*/ 206867 w 581192"/>
              <a:gd name="connsiteY75" fmla="*/ 115918 h 305883"/>
              <a:gd name="connsiteX76" fmla="*/ 145984 w 581192"/>
              <a:gd name="connsiteY76" fmla="*/ 135100 h 305883"/>
              <a:gd name="connsiteX77" fmla="*/ 132031 w 581192"/>
              <a:gd name="connsiteY77" fmla="*/ 123841 h 305883"/>
              <a:gd name="connsiteX78" fmla="*/ 126511 w 581192"/>
              <a:gd name="connsiteY78" fmla="*/ 113691 h 305883"/>
              <a:gd name="connsiteX79" fmla="*/ 206618 w 581192"/>
              <a:gd name="connsiteY79" fmla="*/ 36078 h 305883"/>
              <a:gd name="connsiteX80" fmla="*/ 215330 w 581192"/>
              <a:gd name="connsiteY80" fmla="*/ 42976 h 305883"/>
              <a:gd name="connsiteX81" fmla="*/ 208527 w 581192"/>
              <a:gd name="connsiteY81" fmla="*/ 53262 h 305883"/>
              <a:gd name="connsiteX82" fmla="*/ 215973 w 581192"/>
              <a:gd name="connsiteY82" fmla="*/ 62422 h 305883"/>
              <a:gd name="connsiteX83" fmla="*/ 215313 w 581192"/>
              <a:gd name="connsiteY83" fmla="*/ 61141 h 305883"/>
              <a:gd name="connsiteX84" fmla="*/ 226824 w 581192"/>
              <a:gd name="connsiteY84" fmla="*/ 56584 h 305883"/>
              <a:gd name="connsiteX85" fmla="*/ 231911 w 581192"/>
              <a:gd name="connsiteY85" fmla="*/ 66462 h 305883"/>
              <a:gd name="connsiteX86" fmla="*/ 221509 w 581192"/>
              <a:gd name="connsiteY86" fmla="*/ 72996 h 305883"/>
              <a:gd name="connsiteX87" fmla="*/ 224720 w 581192"/>
              <a:gd name="connsiteY87" fmla="*/ 84284 h 305883"/>
              <a:gd name="connsiteX88" fmla="*/ 224563 w 581192"/>
              <a:gd name="connsiteY88" fmla="*/ 82652 h 305883"/>
              <a:gd name="connsiteX89" fmla="*/ 236951 w 581192"/>
              <a:gd name="connsiteY89" fmla="*/ 82690 h 305883"/>
              <a:gd name="connsiteX90" fmla="*/ 238008 w 581192"/>
              <a:gd name="connsiteY90" fmla="*/ 93744 h 305883"/>
              <a:gd name="connsiteX91" fmla="*/ 225836 w 581192"/>
              <a:gd name="connsiteY91" fmla="*/ 95966 h 305883"/>
              <a:gd name="connsiteX92" fmla="*/ 225775 w 581192"/>
              <a:gd name="connsiteY92" fmla="*/ 95330 h 305883"/>
              <a:gd name="connsiteX93" fmla="*/ 225364 w 581192"/>
              <a:gd name="connsiteY93" fmla="*/ 104727 h 305883"/>
              <a:gd name="connsiteX94" fmla="*/ 236598 w 581192"/>
              <a:gd name="connsiteY94" fmla="*/ 109143 h 305883"/>
              <a:gd name="connsiteX95" fmla="*/ 235310 w 581192"/>
              <a:gd name="connsiteY95" fmla="*/ 113691 h 305883"/>
              <a:gd name="connsiteX96" fmla="*/ 207061 w 581192"/>
              <a:gd name="connsiteY96" fmla="*/ 113691 h 305883"/>
              <a:gd name="connsiteX97" fmla="*/ 209865 w 581192"/>
              <a:gd name="connsiteY97" fmla="*/ 81511 h 305883"/>
              <a:gd name="connsiteX98" fmla="*/ 187643 w 581192"/>
              <a:gd name="connsiteY98" fmla="*/ 55049 h 305883"/>
              <a:gd name="connsiteX99" fmla="*/ 179148 w 581192"/>
              <a:gd name="connsiteY99" fmla="*/ 51662 h 305883"/>
              <a:gd name="connsiteX100" fmla="*/ 126761 w 581192"/>
              <a:gd name="connsiteY100" fmla="*/ 74231 h 305883"/>
              <a:gd name="connsiteX101" fmla="*/ 123764 w 581192"/>
              <a:gd name="connsiteY101" fmla="*/ 108638 h 305883"/>
              <a:gd name="connsiteX102" fmla="*/ 126511 w 581192"/>
              <a:gd name="connsiteY102" fmla="*/ 113691 h 305883"/>
              <a:gd name="connsiteX103" fmla="*/ 111306 w 581192"/>
              <a:gd name="connsiteY103" fmla="*/ 113691 h 305883"/>
              <a:gd name="connsiteX104" fmla="*/ 108641 w 581192"/>
              <a:gd name="connsiteY104" fmla="*/ 103928 h 305883"/>
              <a:gd name="connsiteX105" fmla="*/ 108934 w 581192"/>
              <a:gd name="connsiteY105" fmla="*/ 107001 h 305883"/>
              <a:gd name="connsiteX106" fmla="*/ 96757 w 581192"/>
              <a:gd name="connsiteY106" fmla="*/ 106616 h 305883"/>
              <a:gd name="connsiteX107" fmla="*/ 95808 w 581192"/>
              <a:gd name="connsiteY107" fmla="*/ 96693 h 305883"/>
              <a:gd name="connsiteX108" fmla="*/ 107661 w 581192"/>
              <a:gd name="connsiteY108" fmla="*/ 93688 h 305883"/>
              <a:gd name="connsiteX109" fmla="*/ 107672 w 581192"/>
              <a:gd name="connsiteY109" fmla="*/ 93801 h 305883"/>
              <a:gd name="connsiteX110" fmla="*/ 108773 w 581192"/>
              <a:gd name="connsiteY110" fmla="*/ 83382 h 305883"/>
              <a:gd name="connsiteX111" fmla="*/ 108286 w 581192"/>
              <a:gd name="connsiteY111" fmla="*/ 85103 h 305883"/>
              <a:gd name="connsiteX112" fmla="*/ 97078 w 581192"/>
              <a:gd name="connsiteY112" fmla="*/ 80326 h 305883"/>
              <a:gd name="connsiteX113" fmla="*/ 99796 w 581192"/>
              <a:gd name="connsiteY113" fmla="*/ 70735 h 305883"/>
              <a:gd name="connsiteX114" fmla="*/ 111931 w 581192"/>
              <a:gd name="connsiteY114" fmla="*/ 72236 h 305883"/>
              <a:gd name="connsiteX115" fmla="*/ 111292 w 581192"/>
              <a:gd name="connsiteY115" fmla="*/ 74491 h 305883"/>
              <a:gd name="connsiteX116" fmla="*/ 114147 w 581192"/>
              <a:gd name="connsiteY116" fmla="*/ 67666 h 305883"/>
              <a:gd name="connsiteX117" fmla="*/ 117784 w 581192"/>
              <a:gd name="connsiteY117" fmla="*/ 62208 h 305883"/>
              <a:gd name="connsiteX118" fmla="*/ 116553 w 581192"/>
              <a:gd name="connsiteY118" fmla="*/ 63764 h 305883"/>
              <a:gd name="connsiteX119" fmla="*/ 108034 w 581192"/>
              <a:gd name="connsiteY119" fmla="*/ 55054 h 305883"/>
              <a:gd name="connsiteX120" fmla="*/ 114222 w 581192"/>
              <a:gd name="connsiteY120" fmla="*/ 47239 h 305883"/>
              <a:gd name="connsiteX121" fmla="*/ 124855 w 581192"/>
              <a:gd name="connsiteY121" fmla="*/ 53279 h 305883"/>
              <a:gd name="connsiteX122" fmla="*/ 124089 w 581192"/>
              <a:gd name="connsiteY122" fmla="*/ 54246 h 305883"/>
              <a:gd name="connsiteX123" fmla="*/ 131158 w 581192"/>
              <a:gd name="connsiteY123" fmla="*/ 47829 h 305883"/>
              <a:gd name="connsiteX124" fmla="*/ 125970 w 581192"/>
              <a:gd name="connsiteY124" fmla="*/ 36752 h 305883"/>
              <a:gd name="connsiteX125" fmla="*/ 135517 w 581192"/>
              <a:gd name="connsiteY125" fmla="*/ 31080 h 305883"/>
              <a:gd name="connsiteX126" fmla="*/ 142640 w 581192"/>
              <a:gd name="connsiteY126" fmla="*/ 41024 h 305883"/>
              <a:gd name="connsiteX127" fmla="*/ 152222 w 581192"/>
              <a:gd name="connsiteY127" fmla="*/ 37616 h 305883"/>
              <a:gd name="connsiteX128" fmla="*/ 151737 w 581192"/>
              <a:gd name="connsiteY128" fmla="*/ 25386 h 305883"/>
              <a:gd name="connsiteX129" fmla="*/ 162744 w 581192"/>
              <a:gd name="connsiteY129" fmla="*/ 23858 h 305883"/>
              <a:gd name="connsiteX130" fmla="*/ 165479 w 581192"/>
              <a:gd name="connsiteY130" fmla="*/ 35901 h 305883"/>
              <a:gd name="connsiteX131" fmla="*/ 175405 w 581192"/>
              <a:gd name="connsiteY131" fmla="*/ 36444 h 305883"/>
              <a:gd name="connsiteX132" fmla="*/ 179709 w 581192"/>
              <a:gd name="connsiteY132" fmla="*/ 24986 h 305883"/>
              <a:gd name="connsiteX133" fmla="*/ 190444 w 581192"/>
              <a:gd name="connsiteY133" fmla="*/ 27852 h 305883"/>
              <a:gd name="connsiteX134" fmla="*/ 188287 w 581192"/>
              <a:gd name="connsiteY134" fmla="*/ 40028 h 305883"/>
              <a:gd name="connsiteX135" fmla="*/ 187852 w 581192"/>
              <a:gd name="connsiteY135" fmla="*/ 39912 h 305883"/>
              <a:gd name="connsiteX136" fmla="*/ 194203 w 581192"/>
              <a:gd name="connsiteY136" fmla="*/ 42444 h 305883"/>
              <a:gd name="connsiteX137" fmla="*/ 198040 w 581192"/>
              <a:gd name="connsiteY137" fmla="*/ 44959 h 305883"/>
              <a:gd name="connsiteX138" fmla="*/ 390734 w 581192"/>
              <a:gd name="connsiteY138" fmla="*/ 113691 h 305883"/>
              <a:gd name="connsiteX139" fmla="*/ 358386 w 581192"/>
              <a:gd name="connsiteY139" fmla="*/ 138501 h 305883"/>
              <a:gd name="connsiteX140" fmla="*/ 317099 w 581192"/>
              <a:gd name="connsiteY140" fmla="*/ 133055 h 305883"/>
              <a:gd name="connsiteX141" fmla="*/ 300892 w 581192"/>
              <a:gd name="connsiteY141" fmla="*/ 118763 h 305883"/>
              <a:gd name="connsiteX142" fmla="*/ 298415 w 581192"/>
              <a:gd name="connsiteY142" fmla="*/ 113691 h 305883"/>
              <a:gd name="connsiteX143" fmla="*/ 395324 w 581192"/>
              <a:gd name="connsiteY143" fmla="*/ 17025 h 305883"/>
              <a:gd name="connsiteX144" fmla="*/ 405450 w 581192"/>
              <a:gd name="connsiteY144" fmla="*/ 25789 h 305883"/>
              <a:gd name="connsiteX145" fmla="*/ 396717 w 581192"/>
              <a:gd name="connsiteY145" fmla="*/ 37816 h 305883"/>
              <a:gd name="connsiteX146" fmla="*/ 405198 w 581192"/>
              <a:gd name="connsiteY146" fmla="*/ 49237 h 305883"/>
              <a:gd name="connsiteX147" fmla="*/ 404472 w 581192"/>
              <a:gd name="connsiteY147" fmla="*/ 47661 h 305883"/>
              <a:gd name="connsiteX148" fmla="*/ 418572 w 581192"/>
              <a:gd name="connsiteY148" fmla="*/ 42780 h 305883"/>
              <a:gd name="connsiteX149" fmla="*/ 424176 w 581192"/>
              <a:gd name="connsiteY149" fmla="*/ 54942 h 305883"/>
              <a:gd name="connsiteX150" fmla="*/ 411307 w 581192"/>
              <a:gd name="connsiteY150" fmla="*/ 62260 h 305883"/>
              <a:gd name="connsiteX151" fmla="*/ 414577 w 581192"/>
              <a:gd name="connsiteY151" fmla="*/ 76021 h 305883"/>
              <a:gd name="connsiteX152" fmla="*/ 414475 w 581192"/>
              <a:gd name="connsiteY152" fmla="*/ 74048 h 305883"/>
              <a:gd name="connsiteX153" fmla="*/ 429389 w 581192"/>
              <a:gd name="connsiteY153" fmla="*/ 74747 h 305883"/>
              <a:gd name="connsiteX154" fmla="*/ 430079 w 581192"/>
              <a:gd name="connsiteY154" fmla="*/ 88112 h 305883"/>
              <a:gd name="connsiteX155" fmla="*/ 415306 w 581192"/>
              <a:gd name="connsiteY155" fmla="*/ 90145 h 305883"/>
              <a:gd name="connsiteX156" fmla="*/ 415266 w 581192"/>
              <a:gd name="connsiteY156" fmla="*/ 89377 h 305883"/>
              <a:gd name="connsiteX157" fmla="*/ 414276 w 581192"/>
              <a:gd name="connsiteY157" fmla="*/ 100671 h 305883"/>
              <a:gd name="connsiteX158" fmla="*/ 427569 w 581192"/>
              <a:gd name="connsiteY158" fmla="*/ 106579 h 305883"/>
              <a:gd name="connsiteX159" fmla="*/ 425214 w 581192"/>
              <a:gd name="connsiteY159" fmla="*/ 113691 h 305883"/>
              <a:gd name="connsiteX160" fmla="*/ 390734 w 581192"/>
              <a:gd name="connsiteY160" fmla="*/ 113691 h 305883"/>
              <a:gd name="connsiteX161" fmla="*/ 391415 w 581192"/>
              <a:gd name="connsiteY161" fmla="*/ 113169 h 305883"/>
              <a:gd name="connsiteX162" fmla="*/ 371478 w 581192"/>
              <a:gd name="connsiteY162" fmla="*/ 38866 h 305883"/>
              <a:gd name="connsiteX163" fmla="*/ 361428 w 581192"/>
              <a:gd name="connsiteY163" fmla="*/ 34341 h 305883"/>
              <a:gd name="connsiteX164" fmla="*/ 297162 w 581192"/>
              <a:gd name="connsiteY164" fmla="*/ 58752 h 305883"/>
              <a:gd name="connsiteX165" fmla="*/ 291739 w 581192"/>
              <a:gd name="connsiteY165" fmla="*/ 100022 h 305883"/>
              <a:gd name="connsiteX166" fmla="*/ 298415 w 581192"/>
              <a:gd name="connsiteY166" fmla="*/ 113691 h 305883"/>
              <a:gd name="connsiteX167" fmla="*/ 268980 w 581192"/>
              <a:gd name="connsiteY167" fmla="*/ 113691 h 305883"/>
              <a:gd name="connsiteX168" fmla="*/ 276742 w 581192"/>
              <a:gd name="connsiteY168" fmla="*/ 108551 h 305883"/>
              <a:gd name="connsiteX169" fmla="*/ 277595 w 581192"/>
              <a:gd name="connsiteY169" fmla="*/ 110402 h 305883"/>
              <a:gd name="connsiteX170" fmla="*/ 273778 w 581192"/>
              <a:gd name="connsiteY170" fmla="*/ 93553 h 305883"/>
              <a:gd name="connsiteX171" fmla="*/ 273970 w 581192"/>
              <a:gd name="connsiteY171" fmla="*/ 97270 h 305883"/>
              <a:gd name="connsiteX172" fmla="*/ 259329 w 581192"/>
              <a:gd name="connsiteY172" fmla="*/ 96164 h 305883"/>
              <a:gd name="connsiteX173" fmla="*/ 258710 w 581192"/>
              <a:gd name="connsiteY173" fmla="*/ 84165 h 305883"/>
              <a:gd name="connsiteX174" fmla="*/ 273139 w 581192"/>
              <a:gd name="connsiteY174" fmla="*/ 81172 h 305883"/>
              <a:gd name="connsiteX175" fmla="*/ 273147 w 581192"/>
              <a:gd name="connsiteY175" fmla="*/ 81309 h 305883"/>
              <a:gd name="connsiteX176" fmla="*/ 275022 w 581192"/>
              <a:gd name="connsiteY176" fmla="*/ 68822 h 305883"/>
              <a:gd name="connsiteX177" fmla="*/ 274344 w 581192"/>
              <a:gd name="connsiteY177" fmla="*/ 70869 h 305883"/>
              <a:gd name="connsiteX178" fmla="*/ 261103 w 581192"/>
              <a:gd name="connsiteY178" fmla="*/ 64526 h 305883"/>
              <a:gd name="connsiteX179" fmla="*/ 264880 w 581192"/>
              <a:gd name="connsiteY179" fmla="*/ 53121 h 305883"/>
              <a:gd name="connsiteX180" fmla="*/ 279412 w 581192"/>
              <a:gd name="connsiteY180" fmla="*/ 55568 h 305883"/>
              <a:gd name="connsiteX181" fmla="*/ 278524 w 581192"/>
              <a:gd name="connsiteY181" fmla="*/ 58250 h 305883"/>
              <a:gd name="connsiteX182" fmla="*/ 282321 w 581192"/>
              <a:gd name="connsiteY182" fmla="*/ 50183 h 305883"/>
              <a:gd name="connsiteX183" fmla="*/ 286988 w 581192"/>
              <a:gd name="connsiteY183" fmla="*/ 43803 h 305883"/>
              <a:gd name="connsiteX184" fmla="*/ 285424 w 581192"/>
              <a:gd name="connsiteY184" fmla="*/ 45611 h 305883"/>
              <a:gd name="connsiteX185" fmla="*/ 275625 w 581192"/>
              <a:gd name="connsiteY185" fmla="*/ 34676 h 305883"/>
              <a:gd name="connsiteX186" fmla="*/ 283488 w 581192"/>
              <a:gd name="connsiteY186" fmla="*/ 25592 h 305883"/>
              <a:gd name="connsiteX187" fmla="*/ 295972 w 581192"/>
              <a:gd name="connsiteY187" fmla="*/ 33424 h 305883"/>
              <a:gd name="connsiteX188" fmla="*/ 294997 w 581192"/>
              <a:gd name="connsiteY188" fmla="*/ 34550 h 305883"/>
              <a:gd name="connsiteX189" fmla="*/ 303848 w 581192"/>
              <a:gd name="connsiteY189" fmla="*/ 27195 h 305883"/>
              <a:gd name="connsiteX190" fmla="*/ 298186 w 581192"/>
              <a:gd name="connsiteY190" fmla="*/ 13585 h 305883"/>
              <a:gd name="connsiteX191" fmla="*/ 309979 w 581192"/>
              <a:gd name="connsiteY191" fmla="*/ 7258 h 305883"/>
              <a:gd name="connsiteX192" fmla="*/ 318032 w 581192"/>
              <a:gd name="connsiteY192" fmla="*/ 19607 h 305883"/>
              <a:gd name="connsiteX193" fmla="*/ 329749 w 581192"/>
              <a:gd name="connsiteY193" fmla="*/ 16009 h 305883"/>
              <a:gd name="connsiteX194" fmla="*/ 329811 w 581192"/>
              <a:gd name="connsiteY194" fmla="*/ 1257 h 305883"/>
              <a:gd name="connsiteX195" fmla="*/ 343143 w 581192"/>
              <a:gd name="connsiteY195" fmla="*/ 0 h 305883"/>
              <a:gd name="connsiteX196" fmla="*/ 345801 w 581192"/>
              <a:gd name="connsiteY196" fmla="*/ 14642 h 305883"/>
              <a:gd name="connsiteX197" fmla="*/ 357725 w 581192"/>
              <a:gd name="connsiteY197" fmla="*/ 15820 h 305883"/>
              <a:gd name="connsiteX198" fmla="*/ 363509 w 581192"/>
              <a:gd name="connsiteY198" fmla="*/ 2250 h 305883"/>
              <a:gd name="connsiteX199" fmla="*/ 376284 w 581192"/>
              <a:gd name="connsiteY199" fmla="*/ 6268 h 305883"/>
              <a:gd name="connsiteX200" fmla="*/ 373044 w 581192"/>
              <a:gd name="connsiteY200" fmla="*/ 20813 h 305883"/>
              <a:gd name="connsiteX201" fmla="*/ 372528 w 581192"/>
              <a:gd name="connsiteY201" fmla="*/ 20651 h 305883"/>
              <a:gd name="connsiteX202" fmla="*/ 380041 w 581192"/>
              <a:gd name="connsiteY202" fmla="*/ 24036 h 305883"/>
              <a:gd name="connsiteX203" fmla="*/ 384527 w 581192"/>
              <a:gd name="connsiteY203" fmla="*/ 27265 h 305883"/>
              <a:gd name="connsiteX204" fmla="*/ 509911 w 581192"/>
              <a:gd name="connsiteY204" fmla="*/ 78050 h 305883"/>
              <a:gd name="connsiteX205" fmla="*/ 581192 w 581192"/>
              <a:gd name="connsiteY205" fmla="*/ 149332 h 305883"/>
              <a:gd name="connsiteX206" fmla="*/ 509911 w 581192"/>
              <a:gd name="connsiteY206" fmla="*/ 220613 h 305883"/>
              <a:gd name="connsiteX207" fmla="*/ 509911 w 581192"/>
              <a:gd name="connsiteY207" fmla="*/ 184972 h 305883"/>
              <a:gd name="connsiteX208" fmla="*/ 327686 w 581192"/>
              <a:gd name="connsiteY208" fmla="*/ 184972 h 305883"/>
              <a:gd name="connsiteX209" fmla="*/ 324016 w 581192"/>
              <a:gd name="connsiteY209" fmla="*/ 177006 h 305883"/>
              <a:gd name="connsiteX210" fmla="*/ 309917 w 581192"/>
              <a:gd name="connsiteY210" fmla="*/ 181888 h 305883"/>
              <a:gd name="connsiteX211" fmla="*/ 310643 w 581192"/>
              <a:gd name="connsiteY211" fmla="*/ 183464 h 305883"/>
              <a:gd name="connsiteX212" fmla="*/ 302161 w 581192"/>
              <a:gd name="connsiteY212" fmla="*/ 172044 h 305883"/>
              <a:gd name="connsiteX213" fmla="*/ 310895 w 581192"/>
              <a:gd name="connsiteY213" fmla="*/ 160016 h 305883"/>
              <a:gd name="connsiteX214" fmla="*/ 300769 w 581192"/>
              <a:gd name="connsiteY214" fmla="*/ 151252 h 305883"/>
              <a:gd name="connsiteX215" fmla="*/ 289971 w 581192"/>
              <a:gd name="connsiteY215" fmla="*/ 161493 h 305883"/>
              <a:gd name="connsiteX216" fmla="*/ 285485 w 581192"/>
              <a:gd name="connsiteY216" fmla="*/ 158264 h 305883"/>
              <a:gd name="connsiteX217" fmla="*/ 277971 w 581192"/>
              <a:gd name="connsiteY217" fmla="*/ 154879 h 305883"/>
              <a:gd name="connsiteX218" fmla="*/ 278489 w 581192"/>
              <a:gd name="connsiteY218" fmla="*/ 155042 h 305883"/>
              <a:gd name="connsiteX219" fmla="*/ 281729 w 581192"/>
              <a:gd name="connsiteY219" fmla="*/ 140495 h 305883"/>
              <a:gd name="connsiteX220" fmla="*/ 268953 w 581192"/>
              <a:gd name="connsiteY220" fmla="*/ 136479 h 305883"/>
              <a:gd name="connsiteX221" fmla="*/ 263169 w 581192"/>
              <a:gd name="connsiteY221" fmla="*/ 150046 h 305883"/>
              <a:gd name="connsiteX222" fmla="*/ 251245 w 581192"/>
              <a:gd name="connsiteY222" fmla="*/ 148869 h 305883"/>
              <a:gd name="connsiteX223" fmla="*/ 248587 w 581192"/>
              <a:gd name="connsiteY223" fmla="*/ 134226 h 305883"/>
              <a:gd name="connsiteX224" fmla="*/ 235255 w 581192"/>
              <a:gd name="connsiteY224" fmla="*/ 135485 h 305883"/>
              <a:gd name="connsiteX225" fmla="*/ 235193 w 581192"/>
              <a:gd name="connsiteY225" fmla="*/ 150236 h 305883"/>
              <a:gd name="connsiteX226" fmla="*/ 223476 w 581192"/>
              <a:gd name="connsiteY226" fmla="*/ 153835 h 305883"/>
              <a:gd name="connsiteX227" fmla="*/ 215423 w 581192"/>
              <a:gd name="connsiteY227" fmla="*/ 141486 h 305883"/>
              <a:gd name="connsiteX228" fmla="*/ 203631 w 581192"/>
              <a:gd name="connsiteY228" fmla="*/ 147813 h 305883"/>
              <a:gd name="connsiteX229" fmla="*/ 209293 w 581192"/>
              <a:gd name="connsiteY229" fmla="*/ 161422 h 305883"/>
              <a:gd name="connsiteX230" fmla="*/ 200442 w 581192"/>
              <a:gd name="connsiteY230" fmla="*/ 168777 h 305883"/>
              <a:gd name="connsiteX231" fmla="*/ 201415 w 581192"/>
              <a:gd name="connsiteY231" fmla="*/ 167652 h 305883"/>
              <a:gd name="connsiteX232" fmla="*/ 188932 w 581192"/>
              <a:gd name="connsiteY232" fmla="*/ 159819 h 305883"/>
              <a:gd name="connsiteX233" fmla="*/ 181070 w 581192"/>
              <a:gd name="connsiteY233" fmla="*/ 168903 h 305883"/>
              <a:gd name="connsiteX234" fmla="*/ 190867 w 581192"/>
              <a:gd name="connsiteY234" fmla="*/ 179839 h 305883"/>
              <a:gd name="connsiteX235" fmla="*/ 192432 w 581192"/>
              <a:gd name="connsiteY235" fmla="*/ 178031 h 305883"/>
              <a:gd name="connsiteX236" fmla="*/ 187764 w 581192"/>
              <a:gd name="connsiteY236" fmla="*/ 184411 h 305883"/>
              <a:gd name="connsiteX237" fmla="*/ 187500 w 581192"/>
              <a:gd name="connsiteY237" fmla="*/ 184972 h 305883"/>
              <a:gd name="connsiteX238" fmla="*/ 0 w 581192"/>
              <a:gd name="connsiteY238" fmla="*/ 184972 h 305883"/>
              <a:gd name="connsiteX239" fmla="*/ 0 w 581192"/>
              <a:gd name="connsiteY239" fmla="*/ 113691 h 305883"/>
              <a:gd name="connsiteX240" fmla="*/ 111306 w 581192"/>
              <a:gd name="connsiteY240" fmla="*/ 113691 h 305883"/>
              <a:gd name="connsiteX241" fmla="*/ 112415 w 581192"/>
              <a:gd name="connsiteY241" fmla="*/ 117756 h 305883"/>
              <a:gd name="connsiteX242" fmla="*/ 111641 w 581192"/>
              <a:gd name="connsiteY242" fmla="*/ 116252 h 305883"/>
              <a:gd name="connsiteX243" fmla="*/ 101757 w 581192"/>
              <a:gd name="connsiteY243" fmla="*/ 123439 h 305883"/>
              <a:gd name="connsiteX244" fmla="*/ 106324 w 581192"/>
              <a:gd name="connsiteY244" fmla="*/ 132307 h 305883"/>
              <a:gd name="connsiteX245" fmla="*/ 117768 w 581192"/>
              <a:gd name="connsiteY245" fmla="*/ 128151 h 305883"/>
              <a:gd name="connsiteX246" fmla="*/ 116970 w 581192"/>
              <a:gd name="connsiteY246" fmla="*/ 126601 h 305883"/>
              <a:gd name="connsiteX247" fmla="*/ 126442 w 581192"/>
              <a:gd name="connsiteY247" fmla="*/ 138216 h 305883"/>
              <a:gd name="connsiteX248" fmla="*/ 124987 w 581192"/>
              <a:gd name="connsiteY248" fmla="*/ 137064 h 305883"/>
              <a:gd name="connsiteX249" fmla="*/ 118953 w 581192"/>
              <a:gd name="connsiteY249" fmla="*/ 147690 h 305883"/>
              <a:gd name="connsiteX250" fmla="*/ 126775 w 581192"/>
              <a:gd name="connsiteY250" fmla="*/ 153882 h 305883"/>
              <a:gd name="connsiteX251" fmla="*/ 135480 w 581192"/>
              <a:gd name="connsiteY251" fmla="*/ 145371 h 305883"/>
              <a:gd name="connsiteX252" fmla="*/ 133636 w 581192"/>
              <a:gd name="connsiteY252" fmla="*/ 143910 h 305883"/>
              <a:gd name="connsiteX253" fmla="*/ 139425 w 581192"/>
              <a:gd name="connsiteY253" fmla="*/ 147705 h 305883"/>
              <a:gd name="connsiteX254" fmla="*/ 145002 w 581192"/>
              <a:gd name="connsiteY254" fmla="*/ 150142 h 305883"/>
              <a:gd name="connsiteX255" fmla="*/ 143693 w 581192"/>
              <a:gd name="connsiteY255" fmla="*/ 162275 h 305883"/>
              <a:gd name="connsiteX256" fmla="*/ 153330 w 581192"/>
              <a:gd name="connsiteY256" fmla="*/ 164849 h 305883"/>
              <a:gd name="connsiteX257" fmla="*/ 157934 w 581192"/>
              <a:gd name="connsiteY257" fmla="*/ 153577 h 305883"/>
              <a:gd name="connsiteX258" fmla="*/ 157860 w 581192"/>
              <a:gd name="connsiteY258" fmla="*/ 153558 h 305883"/>
              <a:gd name="connsiteX259" fmla="*/ 169922 w 581192"/>
              <a:gd name="connsiteY259" fmla="*/ 154104 h 305883"/>
              <a:gd name="connsiteX260" fmla="*/ 168362 w 581192"/>
              <a:gd name="connsiteY260" fmla="*/ 154320 h 305883"/>
              <a:gd name="connsiteX261" fmla="*/ 171872 w 581192"/>
              <a:gd name="connsiteY261" fmla="*/ 166026 h 305883"/>
              <a:gd name="connsiteX262" fmla="*/ 181752 w 581192"/>
              <a:gd name="connsiteY262" fmla="*/ 164655 h 305883"/>
              <a:gd name="connsiteX263" fmla="*/ 181618 w 581192"/>
              <a:gd name="connsiteY263" fmla="*/ 152482 h 305883"/>
              <a:gd name="connsiteX264" fmla="*/ 179504 w 581192"/>
              <a:gd name="connsiteY264" fmla="*/ 152774 h 305883"/>
              <a:gd name="connsiteX265" fmla="*/ 190914 w 581192"/>
              <a:gd name="connsiteY265" fmla="*/ 149006 h 305883"/>
              <a:gd name="connsiteX266" fmla="*/ 189488 w 581192"/>
              <a:gd name="connsiteY266" fmla="*/ 149853 h 305883"/>
              <a:gd name="connsiteX267" fmla="*/ 197265 w 581192"/>
              <a:gd name="connsiteY267" fmla="*/ 159289 h 305883"/>
              <a:gd name="connsiteX268" fmla="*/ 205835 w 581192"/>
              <a:gd name="connsiteY268" fmla="*/ 154196 h 305883"/>
              <a:gd name="connsiteX269" fmla="*/ 201082 w 581192"/>
              <a:gd name="connsiteY269" fmla="*/ 143244 h 305883"/>
              <a:gd name="connsiteX270" fmla="*/ 209365 w 581192"/>
              <a:gd name="connsiteY270" fmla="*/ 136068 h 305883"/>
              <a:gd name="connsiteX271" fmla="*/ 208731 w 581192"/>
              <a:gd name="connsiteY271" fmla="*/ 136869 h 305883"/>
              <a:gd name="connsiteX272" fmla="*/ 219051 w 581192"/>
              <a:gd name="connsiteY272" fmla="*/ 143695 h 305883"/>
              <a:gd name="connsiteX273" fmla="*/ 225945 w 581192"/>
              <a:gd name="connsiteY273" fmla="*/ 134989 h 305883"/>
              <a:gd name="connsiteX274" fmla="*/ 217033 w 581192"/>
              <a:gd name="connsiteY274" fmla="*/ 126383 h 305883"/>
              <a:gd name="connsiteX275" fmla="*/ 215864 w 581192"/>
              <a:gd name="connsiteY275" fmla="*/ 127861 h 305883"/>
              <a:gd name="connsiteX276" fmla="*/ 219481 w 581192"/>
              <a:gd name="connsiteY276" fmla="*/ 122483 h 305883"/>
              <a:gd name="connsiteX277" fmla="*/ 221574 w 581192"/>
              <a:gd name="connsiteY277" fmla="*/ 117508 h 305883"/>
              <a:gd name="connsiteX278" fmla="*/ 233572 w 581192"/>
              <a:gd name="connsiteY278" fmla="*/ 119827 h 305883"/>
              <a:gd name="connsiteX279" fmla="*/ 235310 w 581192"/>
              <a:gd name="connsiteY279" fmla="*/ 113691 h 305883"/>
              <a:gd name="connsiteX280" fmla="*/ 268980 w 581192"/>
              <a:gd name="connsiteY280" fmla="*/ 113691 h 305883"/>
              <a:gd name="connsiteX281" fmla="*/ 264462 w 581192"/>
              <a:gd name="connsiteY281" fmla="*/ 116683 h 305883"/>
              <a:gd name="connsiteX282" fmla="*/ 269494 w 581192"/>
              <a:gd name="connsiteY282" fmla="*/ 127602 h 305883"/>
              <a:gd name="connsiteX283" fmla="*/ 283491 w 581192"/>
              <a:gd name="connsiteY283" fmla="*/ 123199 h 305883"/>
              <a:gd name="connsiteX284" fmla="*/ 282612 w 581192"/>
              <a:gd name="connsiteY284" fmla="*/ 121292 h 305883"/>
              <a:gd name="connsiteX285" fmla="*/ 293405 w 581192"/>
              <a:gd name="connsiteY285" fmla="*/ 135776 h 305883"/>
              <a:gd name="connsiteX286" fmla="*/ 291714 w 581192"/>
              <a:gd name="connsiteY286" fmla="*/ 134312 h 305883"/>
              <a:gd name="connsiteX287" fmla="*/ 283888 w 581192"/>
              <a:gd name="connsiteY287" fmla="*/ 146788 h 305883"/>
              <a:gd name="connsiteX288" fmla="*/ 292979 w 581192"/>
              <a:gd name="connsiteY288" fmla="*/ 154657 h 305883"/>
              <a:gd name="connsiteX289" fmla="*/ 303910 w 581192"/>
              <a:gd name="connsiteY289" fmla="*/ 144867 h 305883"/>
              <a:gd name="connsiteX290" fmla="*/ 301766 w 581192"/>
              <a:gd name="connsiteY290" fmla="*/ 143012 h 305883"/>
              <a:gd name="connsiteX291" fmla="*/ 308536 w 581192"/>
              <a:gd name="connsiteY291" fmla="*/ 147886 h 305883"/>
              <a:gd name="connsiteX292" fmla="*/ 315123 w 581192"/>
              <a:gd name="connsiteY292" fmla="*/ 151114 h 305883"/>
              <a:gd name="connsiteX293" fmla="*/ 312906 w 581192"/>
              <a:gd name="connsiteY293" fmla="*/ 165655 h 305883"/>
              <a:gd name="connsiteX294" fmla="*/ 324375 w 581192"/>
              <a:gd name="connsiteY294" fmla="*/ 169260 h 305883"/>
              <a:gd name="connsiteX295" fmla="*/ 330512 w 581192"/>
              <a:gd name="connsiteY295" fmla="*/ 155932 h 305883"/>
              <a:gd name="connsiteX296" fmla="*/ 330423 w 581192"/>
              <a:gd name="connsiteY296" fmla="*/ 155904 h 305883"/>
              <a:gd name="connsiteX297" fmla="*/ 344918 w 581192"/>
              <a:gd name="connsiteY297" fmla="*/ 157198 h 305883"/>
              <a:gd name="connsiteX298" fmla="*/ 343029 w 581192"/>
              <a:gd name="connsiteY298" fmla="*/ 157375 h 305883"/>
              <a:gd name="connsiteX299" fmla="*/ 346636 w 581192"/>
              <a:gd name="connsiteY299" fmla="*/ 171655 h 305883"/>
              <a:gd name="connsiteX300" fmla="*/ 358605 w 581192"/>
              <a:gd name="connsiteY300" fmla="*/ 170526 h 305883"/>
              <a:gd name="connsiteX301" fmla="*/ 359085 w 581192"/>
              <a:gd name="connsiteY301" fmla="*/ 155861 h 305883"/>
              <a:gd name="connsiteX302" fmla="*/ 356526 w 581192"/>
              <a:gd name="connsiteY302" fmla="*/ 156102 h 305883"/>
              <a:gd name="connsiteX303" fmla="*/ 370462 w 581192"/>
              <a:gd name="connsiteY303" fmla="*/ 152165 h 305883"/>
              <a:gd name="connsiteX304" fmla="*/ 368701 w 581192"/>
              <a:gd name="connsiteY304" fmla="*/ 153111 h 305883"/>
              <a:gd name="connsiteX305" fmla="*/ 377567 w 581192"/>
              <a:gd name="connsiteY305" fmla="*/ 164882 h 305883"/>
              <a:gd name="connsiteX306" fmla="*/ 388155 w 581192"/>
              <a:gd name="connsiteY306" fmla="*/ 159202 h 305883"/>
              <a:gd name="connsiteX307" fmla="*/ 383009 w 581192"/>
              <a:gd name="connsiteY307" fmla="*/ 145766 h 305883"/>
              <a:gd name="connsiteX308" fmla="*/ 393361 w 581192"/>
              <a:gd name="connsiteY308" fmla="*/ 137562 h 305883"/>
              <a:gd name="connsiteX309" fmla="*/ 392555 w 581192"/>
              <a:gd name="connsiteY309" fmla="*/ 138493 h 305883"/>
              <a:gd name="connsiteX310" fmla="*/ 404621 w 581192"/>
              <a:gd name="connsiteY310" fmla="*/ 147256 h 305883"/>
              <a:gd name="connsiteX311" fmla="*/ 413379 w 581192"/>
              <a:gd name="connsiteY311" fmla="*/ 137137 h 305883"/>
              <a:gd name="connsiteX312" fmla="*/ 403103 w 581192"/>
              <a:gd name="connsiteY312" fmla="*/ 126305 h 305883"/>
              <a:gd name="connsiteX313" fmla="*/ 401616 w 581192"/>
              <a:gd name="connsiteY313" fmla="*/ 128023 h 305883"/>
              <a:gd name="connsiteX314" fmla="*/ 406257 w 581192"/>
              <a:gd name="connsiteY314" fmla="*/ 121738 h 305883"/>
              <a:gd name="connsiteX315" fmla="*/ 409038 w 581192"/>
              <a:gd name="connsiteY315" fmla="*/ 115858 h 305883"/>
              <a:gd name="connsiteX316" fmla="*/ 423362 w 581192"/>
              <a:gd name="connsiteY316" fmla="*/ 119282 h 305883"/>
              <a:gd name="connsiteX317" fmla="*/ 425214 w 581192"/>
              <a:gd name="connsiteY317" fmla="*/ 113691 h 305883"/>
              <a:gd name="connsiteX318" fmla="*/ 509911 w 581192"/>
              <a:gd name="connsiteY318" fmla="*/ 113691 h 305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</a:cxnLst>
            <a:rect l="l" t="t" r="r" b="b"/>
            <a:pathLst>
              <a:path w="581192" h="305883">
                <a:moveTo>
                  <a:pt x="276922" y="173094"/>
                </a:moveTo>
                <a:lnTo>
                  <a:pt x="290391" y="184972"/>
                </a:lnTo>
                <a:lnTo>
                  <a:pt x="212069" y="184972"/>
                </a:lnTo>
                <a:lnTo>
                  <a:pt x="230663" y="169237"/>
                </a:lnTo>
                <a:cubicBezTo>
                  <a:pt x="242086" y="164978"/>
                  <a:pt x="254868" y="164564"/>
                  <a:pt x="266872" y="168568"/>
                </a:cubicBezTo>
                <a:cubicBezTo>
                  <a:pt x="270302" y="169711"/>
                  <a:pt x="273669" y="171216"/>
                  <a:pt x="276922" y="173094"/>
                </a:cubicBezTo>
                <a:close/>
                <a:moveTo>
                  <a:pt x="327686" y="184972"/>
                </a:moveTo>
                <a:lnTo>
                  <a:pt x="329620" y="189169"/>
                </a:lnTo>
                <a:lnTo>
                  <a:pt x="316752" y="196488"/>
                </a:lnTo>
                <a:cubicBezTo>
                  <a:pt x="318464" y="200897"/>
                  <a:pt x="319505" y="205529"/>
                  <a:pt x="320021" y="210248"/>
                </a:cubicBezTo>
                <a:lnTo>
                  <a:pt x="319920" y="208276"/>
                </a:lnTo>
                <a:lnTo>
                  <a:pt x="334833" y="208974"/>
                </a:lnTo>
                <a:lnTo>
                  <a:pt x="335523" y="222340"/>
                </a:lnTo>
                <a:cubicBezTo>
                  <a:pt x="330599" y="223018"/>
                  <a:pt x="325674" y="223694"/>
                  <a:pt x="320750" y="224373"/>
                </a:cubicBezTo>
                <a:lnTo>
                  <a:pt x="320710" y="223603"/>
                </a:lnTo>
                <a:lnTo>
                  <a:pt x="319719" y="234898"/>
                </a:lnTo>
                <a:lnTo>
                  <a:pt x="333014" y="240806"/>
                </a:lnTo>
                <a:lnTo>
                  <a:pt x="328805" y="253510"/>
                </a:lnTo>
                <a:lnTo>
                  <a:pt x="314482" y="250086"/>
                </a:lnTo>
                <a:lnTo>
                  <a:pt x="311701" y="255965"/>
                </a:lnTo>
                <a:cubicBezTo>
                  <a:pt x="310380" y="258252"/>
                  <a:pt x="308953" y="260438"/>
                  <a:pt x="307061" y="262250"/>
                </a:cubicBezTo>
                <a:lnTo>
                  <a:pt x="308547" y="260533"/>
                </a:lnTo>
                <a:lnTo>
                  <a:pt x="318823" y="271364"/>
                </a:lnTo>
                <a:lnTo>
                  <a:pt x="310064" y="281483"/>
                </a:lnTo>
                <a:cubicBezTo>
                  <a:pt x="306042" y="278563"/>
                  <a:pt x="302021" y="275640"/>
                  <a:pt x="297998" y="272720"/>
                </a:cubicBezTo>
                <a:lnTo>
                  <a:pt x="298804" y="271789"/>
                </a:lnTo>
                <a:cubicBezTo>
                  <a:pt x="295641" y="274941"/>
                  <a:pt x="292198" y="277723"/>
                  <a:pt x="288453" y="279992"/>
                </a:cubicBezTo>
                <a:lnTo>
                  <a:pt x="293598" y="293429"/>
                </a:lnTo>
                <a:lnTo>
                  <a:pt x="283011" y="299109"/>
                </a:lnTo>
                <a:lnTo>
                  <a:pt x="274144" y="287338"/>
                </a:lnTo>
                <a:lnTo>
                  <a:pt x="275906" y="286393"/>
                </a:lnTo>
                <a:cubicBezTo>
                  <a:pt x="271461" y="288315"/>
                  <a:pt x="266763" y="289572"/>
                  <a:pt x="261969" y="290329"/>
                </a:cubicBezTo>
                <a:lnTo>
                  <a:pt x="264530" y="290088"/>
                </a:lnTo>
                <a:lnTo>
                  <a:pt x="264049" y="304753"/>
                </a:lnTo>
                <a:lnTo>
                  <a:pt x="252080" y="305883"/>
                </a:lnTo>
                <a:lnTo>
                  <a:pt x="248472" y="291603"/>
                </a:lnTo>
                <a:lnTo>
                  <a:pt x="250363" y="291425"/>
                </a:lnTo>
                <a:cubicBezTo>
                  <a:pt x="245526" y="291583"/>
                  <a:pt x="240659" y="291205"/>
                  <a:pt x="235868" y="290131"/>
                </a:cubicBezTo>
                <a:lnTo>
                  <a:pt x="235956" y="290159"/>
                </a:lnTo>
                <a:lnTo>
                  <a:pt x="229820" y="303487"/>
                </a:lnTo>
                <a:lnTo>
                  <a:pt x="218350" y="299881"/>
                </a:lnTo>
                <a:lnTo>
                  <a:pt x="220567" y="285342"/>
                </a:lnTo>
                <a:lnTo>
                  <a:pt x="213980" y="282113"/>
                </a:lnTo>
                <a:cubicBezTo>
                  <a:pt x="211537" y="280702"/>
                  <a:pt x="209207" y="279170"/>
                  <a:pt x="207210" y="277240"/>
                </a:cubicBezTo>
                <a:lnTo>
                  <a:pt x="209354" y="279095"/>
                </a:lnTo>
                <a:lnTo>
                  <a:pt x="198423" y="288884"/>
                </a:lnTo>
                <a:lnTo>
                  <a:pt x="189332" y="281015"/>
                </a:lnTo>
                <a:lnTo>
                  <a:pt x="197158" y="268539"/>
                </a:lnTo>
                <a:lnTo>
                  <a:pt x="198849" y="270003"/>
                </a:lnTo>
                <a:cubicBezTo>
                  <a:pt x="194507" y="265666"/>
                  <a:pt x="190811" y="260833"/>
                  <a:pt x="188057" y="255519"/>
                </a:cubicBezTo>
                <a:lnTo>
                  <a:pt x="188935" y="257427"/>
                </a:lnTo>
                <a:lnTo>
                  <a:pt x="174938" y="261829"/>
                </a:lnTo>
                <a:lnTo>
                  <a:pt x="169907" y="250910"/>
                </a:lnTo>
                <a:lnTo>
                  <a:pt x="182187" y="242779"/>
                </a:lnTo>
                <a:lnTo>
                  <a:pt x="183039" y="244629"/>
                </a:lnTo>
                <a:cubicBezTo>
                  <a:pt x="180856" y="239268"/>
                  <a:pt x="179645" y="233577"/>
                  <a:pt x="179223" y="227780"/>
                </a:cubicBezTo>
                <a:lnTo>
                  <a:pt x="179415" y="231497"/>
                </a:lnTo>
                <a:lnTo>
                  <a:pt x="164774" y="230391"/>
                </a:lnTo>
                <a:lnTo>
                  <a:pt x="164154" y="218393"/>
                </a:lnTo>
                <a:lnTo>
                  <a:pt x="178584" y="215399"/>
                </a:lnTo>
                <a:lnTo>
                  <a:pt x="178590" y="215537"/>
                </a:lnTo>
                <a:cubicBezTo>
                  <a:pt x="178741" y="211353"/>
                  <a:pt x="179408" y="207177"/>
                  <a:pt x="180467" y="203049"/>
                </a:cubicBezTo>
                <a:lnTo>
                  <a:pt x="179788" y="205096"/>
                </a:lnTo>
                <a:lnTo>
                  <a:pt x="166546" y="198754"/>
                </a:lnTo>
                <a:lnTo>
                  <a:pt x="170324" y="187349"/>
                </a:lnTo>
                <a:lnTo>
                  <a:pt x="184856" y="189795"/>
                </a:lnTo>
                <a:lnTo>
                  <a:pt x="183968" y="192478"/>
                </a:lnTo>
                <a:lnTo>
                  <a:pt x="187500" y="184972"/>
                </a:lnTo>
                <a:lnTo>
                  <a:pt x="212069" y="184972"/>
                </a:lnTo>
                <a:lnTo>
                  <a:pt x="202606" y="192980"/>
                </a:lnTo>
                <a:cubicBezTo>
                  <a:pt x="187590" y="218989"/>
                  <a:pt x="196516" y="252256"/>
                  <a:pt x="222543" y="267283"/>
                </a:cubicBezTo>
                <a:cubicBezTo>
                  <a:pt x="248571" y="282309"/>
                  <a:pt x="281843" y="273406"/>
                  <a:pt x="296859" y="247397"/>
                </a:cubicBezTo>
                <a:cubicBezTo>
                  <a:pt x="308121" y="227890"/>
                  <a:pt x="305916" y="204301"/>
                  <a:pt x="293129" y="187386"/>
                </a:cubicBezTo>
                <a:lnTo>
                  <a:pt x="290391" y="184972"/>
                </a:lnTo>
                <a:close/>
                <a:moveTo>
                  <a:pt x="207061" y="113691"/>
                </a:moveTo>
                <a:lnTo>
                  <a:pt x="206867" y="115918"/>
                </a:lnTo>
                <a:cubicBezTo>
                  <a:pt x="195363" y="138024"/>
                  <a:pt x="168105" y="146612"/>
                  <a:pt x="145984" y="135100"/>
                </a:cubicBezTo>
                <a:cubicBezTo>
                  <a:pt x="140454" y="132222"/>
                  <a:pt x="135769" y="128360"/>
                  <a:pt x="132031" y="123841"/>
                </a:cubicBezTo>
                <a:lnTo>
                  <a:pt x="126511" y="113691"/>
                </a:lnTo>
                <a:close/>
                <a:moveTo>
                  <a:pt x="206618" y="36078"/>
                </a:moveTo>
                <a:lnTo>
                  <a:pt x="215330" y="42976"/>
                </a:lnTo>
                <a:lnTo>
                  <a:pt x="208527" y="53262"/>
                </a:lnTo>
                <a:cubicBezTo>
                  <a:pt x="211386" y="56046"/>
                  <a:pt x="213921" y="59089"/>
                  <a:pt x="215973" y="62422"/>
                </a:cubicBezTo>
                <a:lnTo>
                  <a:pt x="215313" y="61141"/>
                </a:lnTo>
                <a:lnTo>
                  <a:pt x="226824" y="56584"/>
                </a:lnTo>
                <a:lnTo>
                  <a:pt x="231911" y="66462"/>
                </a:lnTo>
                <a:lnTo>
                  <a:pt x="221509" y="72996"/>
                </a:lnTo>
                <a:cubicBezTo>
                  <a:pt x="223088" y="76589"/>
                  <a:pt x="224120" y="80391"/>
                  <a:pt x="224720" y="84284"/>
                </a:cubicBezTo>
                <a:lnTo>
                  <a:pt x="224563" y="82652"/>
                </a:lnTo>
                <a:lnTo>
                  <a:pt x="236951" y="82690"/>
                </a:lnTo>
                <a:lnTo>
                  <a:pt x="238008" y="93744"/>
                </a:lnTo>
                <a:cubicBezTo>
                  <a:pt x="233951" y="94485"/>
                  <a:pt x="229893" y="95225"/>
                  <a:pt x="225836" y="95966"/>
                </a:cubicBezTo>
                <a:lnTo>
                  <a:pt x="225775" y="95330"/>
                </a:lnTo>
                <a:lnTo>
                  <a:pt x="225364" y="104727"/>
                </a:lnTo>
                <a:lnTo>
                  <a:pt x="236598" y="109143"/>
                </a:lnTo>
                <a:lnTo>
                  <a:pt x="235310" y="113691"/>
                </a:lnTo>
                <a:lnTo>
                  <a:pt x="207061" y="113691"/>
                </a:lnTo>
                <a:lnTo>
                  <a:pt x="209865" y="81511"/>
                </a:lnTo>
                <a:cubicBezTo>
                  <a:pt x="206386" y="70496"/>
                  <a:pt x="198704" y="60805"/>
                  <a:pt x="187643" y="55049"/>
                </a:cubicBezTo>
                <a:cubicBezTo>
                  <a:pt x="184878" y="53610"/>
                  <a:pt x="182033" y="52486"/>
                  <a:pt x="179148" y="51662"/>
                </a:cubicBezTo>
                <a:cubicBezTo>
                  <a:pt x="158954" y="45896"/>
                  <a:pt x="136827" y="54888"/>
                  <a:pt x="126761" y="74231"/>
                </a:cubicBezTo>
                <a:cubicBezTo>
                  <a:pt x="121009" y="85284"/>
                  <a:pt x="120285" y="97623"/>
                  <a:pt x="123764" y="108638"/>
                </a:cubicBezTo>
                <a:lnTo>
                  <a:pt x="126511" y="113691"/>
                </a:lnTo>
                <a:lnTo>
                  <a:pt x="111306" y="113691"/>
                </a:lnTo>
                <a:lnTo>
                  <a:pt x="108641" y="103928"/>
                </a:lnTo>
                <a:lnTo>
                  <a:pt x="108934" y="107001"/>
                </a:lnTo>
                <a:lnTo>
                  <a:pt x="96757" y="106616"/>
                </a:lnTo>
                <a:lnTo>
                  <a:pt x="95808" y="96693"/>
                </a:lnTo>
                <a:lnTo>
                  <a:pt x="107661" y="93688"/>
                </a:lnTo>
                <a:lnTo>
                  <a:pt x="107672" y="93801"/>
                </a:lnTo>
                <a:cubicBezTo>
                  <a:pt x="107645" y="90327"/>
                  <a:pt x="108046" y="86841"/>
                  <a:pt x="108773" y="83382"/>
                </a:cubicBezTo>
                <a:lnTo>
                  <a:pt x="108286" y="85103"/>
                </a:lnTo>
                <a:lnTo>
                  <a:pt x="97078" y="80326"/>
                </a:lnTo>
                <a:lnTo>
                  <a:pt x="99796" y="70735"/>
                </a:lnTo>
                <a:lnTo>
                  <a:pt x="111931" y="72236"/>
                </a:lnTo>
                <a:lnTo>
                  <a:pt x="111292" y="74491"/>
                </a:lnTo>
                <a:lnTo>
                  <a:pt x="114147" y="67666"/>
                </a:lnTo>
                <a:cubicBezTo>
                  <a:pt x="115170" y="65700"/>
                  <a:pt x="116289" y="63815"/>
                  <a:pt x="117784" y="62208"/>
                </a:cubicBezTo>
                <a:lnTo>
                  <a:pt x="116553" y="63764"/>
                </a:lnTo>
                <a:lnTo>
                  <a:pt x="108034" y="55054"/>
                </a:lnTo>
                <a:lnTo>
                  <a:pt x="114222" y="47239"/>
                </a:lnTo>
                <a:lnTo>
                  <a:pt x="124855" y="53279"/>
                </a:lnTo>
                <a:lnTo>
                  <a:pt x="124089" y="54246"/>
                </a:lnTo>
                <a:cubicBezTo>
                  <a:pt x="126255" y="51863"/>
                  <a:pt x="128607" y="49702"/>
                  <a:pt x="131158" y="47829"/>
                </a:cubicBezTo>
                <a:lnTo>
                  <a:pt x="125970" y="36752"/>
                </a:lnTo>
                <a:lnTo>
                  <a:pt x="135517" y="31080"/>
                </a:lnTo>
                <a:lnTo>
                  <a:pt x="142640" y="41024"/>
                </a:lnTo>
                <a:cubicBezTo>
                  <a:pt x="145700" y="39543"/>
                  <a:pt x="148923" y="38439"/>
                  <a:pt x="152222" y="37616"/>
                </a:cubicBezTo>
                <a:lnTo>
                  <a:pt x="151737" y="25386"/>
                </a:lnTo>
                <a:lnTo>
                  <a:pt x="162744" y="23858"/>
                </a:lnTo>
                <a:lnTo>
                  <a:pt x="165479" y="35901"/>
                </a:lnTo>
                <a:cubicBezTo>
                  <a:pt x="168780" y="35734"/>
                  <a:pt x="172105" y="35894"/>
                  <a:pt x="175405" y="36444"/>
                </a:cubicBezTo>
                <a:lnTo>
                  <a:pt x="179709" y="24986"/>
                </a:lnTo>
                <a:lnTo>
                  <a:pt x="190444" y="27852"/>
                </a:lnTo>
                <a:cubicBezTo>
                  <a:pt x="189725" y="31910"/>
                  <a:pt x="189005" y="35969"/>
                  <a:pt x="188287" y="40028"/>
                </a:cubicBezTo>
                <a:lnTo>
                  <a:pt x="187852" y="39912"/>
                </a:lnTo>
                <a:lnTo>
                  <a:pt x="194203" y="42444"/>
                </a:lnTo>
                <a:cubicBezTo>
                  <a:pt x="195572" y="43156"/>
                  <a:pt x="196901" y="43914"/>
                  <a:pt x="198040" y="44959"/>
                </a:cubicBezTo>
                <a:close/>
                <a:moveTo>
                  <a:pt x="390734" y="113691"/>
                </a:moveTo>
                <a:lnTo>
                  <a:pt x="358386" y="138501"/>
                </a:lnTo>
                <a:cubicBezTo>
                  <a:pt x="344937" y="142099"/>
                  <a:pt x="330112" y="140568"/>
                  <a:pt x="317099" y="133055"/>
                </a:cubicBezTo>
                <a:cubicBezTo>
                  <a:pt x="310592" y="129298"/>
                  <a:pt x="305154" y="124401"/>
                  <a:pt x="300892" y="118763"/>
                </a:cubicBezTo>
                <a:lnTo>
                  <a:pt x="298415" y="113691"/>
                </a:lnTo>
                <a:close/>
                <a:moveTo>
                  <a:pt x="395324" y="17025"/>
                </a:moveTo>
                <a:lnTo>
                  <a:pt x="405450" y="25789"/>
                </a:lnTo>
                <a:lnTo>
                  <a:pt x="396717" y="37816"/>
                </a:lnTo>
                <a:cubicBezTo>
                  <a:pt x="400012" y="41318"/>
                  <a:pt x="402904" y="45116"/>
                  <a:pt x="405198" y="49237"/>
                </a:cubicBezTo>
                <a:lnTo>
                  <a:pt x="404472" y="47661"/>
                </a:lnTo>
                <a:lnTo>
                  <a:pt x="418572" y="42780"/>
                </a:lnTo>
                <a:lnTo>
                  <a:pt x="424176" y="54942"/>
                </a:lnTo>
                <a:lnTo>
                  <a:pt x="411307" y="62260"/>
                </a:lnTo>
                <a:cubicBezTo>
                  <a:pt x="413019" y="66670"/>
                  <a:pt x="414060" y="71301"/>
                  <a:pt x="414577" y="76021"/>
                </a:cubicBezTo>
                <a:lnTo>
                  <a:pt x="414475" y="74048"/>
                </a:lnTo>
                <a:lnTo>
                  <a:pt x="429389" y="74747"/>
                </a:lnTo>
                <a:lnTo>
                  <a:pt x="430079" y="88112"/>
                </a:lnTo>
                <a:cubicBezTo>
                  <a:pt x="425155" y="88790"/>
                  <a:pt x="420229" y="89467"/>
                  <a:pt x="415306" y="90145"/>
                </a:cubicBezTo>
                <a:lnTo>
                  <a:pt x="415266" y="89377"/>
                </a:lnTo>
                <a:lnTo>
                  <a:pt x="414276" y="100671"/>
                </a:lnTo>
                <a:lnTo>
                  <a:pt x="427569" y="106579"/>
                </a:lnTo>
                <a:lnTo>
                  <a:pt x="425214" y="113691"/>
                </a:lnTo>
                <a:lnTo>
                  <a:pt x="390734" y="113691"/>
                </a:lnTo>
                <a:lnTo>
                  <a:pt x="391415" y="113169"/>
                </a:lnTo>
                <a:cubicBezTo>
                  <a:pt x="406432" y="87160"/>
                  <a:pt x="397506" y="53894"/>
                  <a:pt x="371478" y="38866"/>
                </a:cubicBezTo>
                <a:cubicBezTo>
                  <a:pt x="368225" y="36988"/>
                  <a:pt x="364858" y="35485"/>
                  <a:pt x="361428" y="34341"/>
                </a:cubicBezTo>
                <a:cubicBezTo>
                  <a:pt x="337418" y="26333"/>
                  <a:pt x="310301" y="35994"/>
                  <a:pt x="297162" y="58752"/>
                </a:cubicBezTo>
                <a:cubicBezTo>
                  <a:pt x="289654" y="71757"/>
                  <a:pt x="288131" y="86576"/>
                  <a:pt x="291739" y="100022"/>
                </a:cubicBezTo>
                <a:lnTo>
                  <a:pt x="298415" y="113691"/>
                </a:lnTo>
                <a:lnTo>
                  <a:pt x="268980" y="113691"/>
                </a:lnTo>
                <a:lnTo>
                  <a:pt x="276742" y="108551"/>
                </a:lnTo>
                <a:lnTo>
                  <a:pt x="277595" y="110402"/>
                </a:lnTo>
                <a:cubicBezTo>
                  <a:pt x="275413" y="105040"/>
                  <a:pt x="274201" y="99350"/>
                  <a:pt x="273778" y="93553"/>
                </a:cubicBezTo>
                <a:lnTo>
                  <a:pt x="273970" y="97270"/>
                </a:lnTo>
                <a:lnTo>
                  <a:pt x="259329" y="96164"/>
                </a:lnTo>
                <a:lnTo>
                  <a:pt x="258710" y="84165"/>
                </a:lnTo>
                <a:lnTo>
                  <a:pt x="273139" y="81172"/>
                </a:lnTo>
                <a:lnTo>
                  <a:pt x="273147" y="81309"/>
                </a:lnTo>
                <a:cubicBezTo>
                  <a:pt x="273297" y="77125"/>
                  <a:pt x="273964" y="72949"/>
                  <a:pt x="275022" y="68822"/>
                </a:cubicBezTo>
                <a:lnTo>
                  <a:pt x="274344" y="70869"/>
                </a:lnTo>
                <a:lnTo>
                  <a:pt x="261103" y="64526"/>
                </a:lnTo>
                <a:lnTo>
                  <a:pt x="264880" y="53121"/>
                </a:lnTo>
                <a:lnTo>
                  <a:pt x="279412" y="55568"/>
                </a:lnTo>
                <a:lnTo>
                  <a:pt x="278524" y="58250"/>
                </a:lnTo>
                <a:lnTo>
                  <a:pt x="282321" y="50183"/>
                </a:lnTo>
                <a:cubicBezTo>
                  <a:pt x="283657" y="47869"/>
                  <a:pt x="285103" y="45658"/>
                  <a:pt x="286988" y="43803"/>
                </a:cubicBezTo>
                <a:lnTo>
                  <a:pt x="285424" y="45611"/>
                </a:lnTo>
                <a:lnTo>
                  <a:pt x="275625" y="34676"/>
                </a:lnTo>
                <a:lnTo>
                  <a:pt x="283488" y="25592"/>
                </a:lnTo>
                <a:lnTo>
                  <a:pt x="295972" y="33424"/>
                </a:lnTo>
                <a:lnTo>
                  <a:pt x="294997" y="34550"/>
                </a:lnTo>
                <a:cubicBezTo>
                  <a:pt x="297732" y="31794"/>
                  <a:pt x="300678" y="29316"/>
                  <a:pt x="303848" y="27195"/>
                </a:cubicBezTo>
                <a:lnTo>
                  <a:pt x="298186" y="13585"/>
                </a:lnTo>
                <a:lnTo>
                  <a:pt x="309979" y="7258"/>
                </a:lnTo>
                <a:lnTo>
                  <a:pt x="318032" y="19607"/>
                </a:lnTo>
                <a:cubicBezTo>
                  <a:pt x="321794" y="17986"/>
                  <a:pt x="325734" y="16825"/>
                  <a:pt x="329749" y="16009"/>
                </a:cubicBezTo>
                <a:lnTo>
                  <a:pt x="329811" y="1257"/>
                </a:lnTo>
                <a:lnTo>
                  <a:pt x="343143" y="0"/>
                </a:lnTo>
                <a:lnTo>
                  <a:pt x="345801" y="14642"/>
                </a:lnTo>
                <a:cubicBezTo>
                  <a:pt x="349784" y="14615"/>
                  <a:pt x="353778" y="14983"/>
                  <a:pt x="357725" y="15820"/>
                </a:cubicBezTo>
                <a:lnTo>
                  <a:pt x="363509" y="2250"/>
                </a:lnTo>
                <a:lnTo>
                  <a:pt x="376284" y="6268"/>
                </a:lnTo>
                <a:cubicBezTo>
                  <a:pt x="375205" y="11116"/>
                  <a:pt x="374123" y="15965"/>
                  <a:pt x="373044" y="20813"/>
                </a:cubicBezTo>
                <a:lnTo>
                  <a:pt x="372528" y="20651"/>
                </a:lnTo>
                <a:lnTo>
                  <a:pt x="380041" y="24036"/>
                </a:lnTo>
                <a:cubicBezTo>
                  <a:pt x="381652" y="24965"/>
                  <a:pt x="383212" y="25948"/>
                  <a:pt x="384527" y="27265"/>
                </a:cubicBezTo>
                <a:close/>
                <a:moveTo>
                  <a:pt x="509911" y="78050"/>
                </a:moveTo>
                <a:lnTo>
                  <a:pt x="581192" y="149332"/>
                </a:lnTo>
                <a:lnTo>
                  <a:pt x="509911" y="220613"/>
                </a:lnTo>
                <a:lnTo>
                  <a:pt x="509911" y="184972"/>
                </a:lnTo>
                <a:lnTo>
                  <a:pt x="327686" y="184972"/>
                </a:lnTo>
                <a:lnTo>
                  <a:pt x="324016" y="177006"/>
                </a:lnTo>
                <a:lnTo>
                  <a:pt x="309917" y="181888"/>
                </a:lnTo>
                <a:lnTo>
                  <a:pt x="310643" y="183464"/>
                </a:lnTo>
                <a:cubicBezTo>
                  <a:pt x="308348" y="179343"/>
                  <a:pt x="305457" y="175546"/>
                  <a:pt x="302161" y="172044"/>
                </a:cubicBezTo>
                <a:lnTo>
                  <a:pt x="310895" y="160016"/>
                </a:lnTo>
                <a:lnTo>
                  <a:pt x="300769" y="151252"/>
                </a:lnTo>
                <a:lnTo>
                  <a:pt x="289971" y="161493"/>
                </a:lnTo>
                <a:cubicBezTo>
                  <a:pt x="288656" y="160175"/>
                  <a:pt x="287095" y="159193"/>
                  <a:pt x="285485" y="158264"/>
                </a:cubicBezTo>
                <a:lnTo>
                  <a:pt x="277971" y="154879"/>
                </a:lnTo>
                <a:lnTo>
                  <a:pt x="278489" y="155042"/>
                </a:lnTo>
                <a:cubicBezTo>
                  <a:pt x="279568" y="150192"/>
                  <a:pt x="280649" y="145343"/>
                  <a:pt x="281729" y="140495"/>
                </a:cubicBezTo>
                <a:lnTo>
                  <a:pt x="268953" y="136479"/>
                </a:lnTo>
                <a:lnTo>
                  <a:pt x="263169" y="150046"/>
                </a:lnTo>
                <a:cubicBezTo>
                  <a:pt x="259223" y="149210"/>
                  <a:pt x="255228" y="148843"/>
                  <a:pt x="251245" y="148869"/>
                </a:cubicBezTo>
                <a:lnTo>
                  <a:pt x="248587" y="134226"/>
                </a:lnTo>
                <a:lnTo>
                  <a:pt x="235255" y="135485"/>
                </a:lnTo>
                <a:lnTo>
                  <a:pt x="235193" y="150236"/>
                </a:lnTo>
                <a:cubicBezTo>
                  <a:pt x="231177" y="151053"/>
                  <a:pt x="227238" y="152214"/>
                  <a:pt x="223476" y="153835"/>
                </a:cubicBezTo>
                <a:lnTo>
                  <a:pt x="215423" y="141486"/>
                </a:lnTo>
                <a:lnTo>
                  <a:pt x="203631" y="147813"/>
                </a:lnTo>
                <a:lnTo>
                  <a:pt x="209293" y="161422"/>
                </a:lnTo>
                <a:cubicBezTo>
                  <a:pt x="206123" y="163543"/>
                  <a:pt x="203176" y="166022"/>
                  <a:pt x="200442" y="168777"/>
                </a:cubicBezTo>
                <a:lnTo>
                  <a:pt x="201415" y="167652"/>
                </a:lnTo>
                <a:lnTo>
                  <a:pt x="188932" y="159819"/>
                </a:lnTo>
                <a:lnTo>
                  <a:pt x="181070" y="168903"/>
                </a:lnTo>
                <a:lnTo>
                  <a:pt x="190867" y="179839"/>
                </a:lnTo>
                <a:lnTo>
                  <a:pt x="192432" y="178031"/>
                </a:lnTo>
                <a:cubicBezTo>
                  <a:pt x="190546" y="179886"/>
                  <a:pt x="189100" y="182097"/>
                  <a:pt x="187764" y="184411"/>
                </a:cubicBezTo>
                <a:lnTo>
                  <a:pt x="187500" y="184972"/>
                </a:lnTo>
                <a:lnTo>
                  <a:pt x="0" y="184972"/>
                </a:lnTo>
                <a:lnTo>
                  <a:pt x="0" y="113691"/>
                </a:lnTo>
                <a:lnTo>
                  <a:pt x="111306" y="113691"/>
                </a:lnTo>
                <a:lnTo>
                  <a:pt x="112415" y="117756"/>
                </a:lnTo>
                <a:lnTo>
                  <a:pt x="111641" y="116252"/>
                </a:lnTo>
                <a:lnTo>
                  <a:pt x="101757" y="123439"/>
                </a:lnTo>
                <a:lnTo>
                  <a:pt x="106324" y="132307"/>
                </a:lnTo>
                <a:lnTo>
                  <a:pt x="117768" y="128151"/>
                </a:lnTo>
                <a:lnTo>
                  <a:pt x="116970" y="126601"/>
                </a:lnTo>
                <a:cubicBezTo>
                  <a:pt x="119447" y="130906"/>
                  <a:pt x="122686" y="134777"/>
                  <a:pt x="126442" y="138216"/>
                </a:cubicBezTo>
                <a:lnTo>
                  <a:pt x="124987" y="137064"/>
                </a:lnTo>
                <a:lnTo>
                  <a:pt x="118953" y="147690"/>
                </a:lnTo>
                <a:lnTo>
                  <a:pt x="126775" y="153882"/>
                </a:lnTo>
                <a:lnTo>
                  <a:pt x="135480" y="145371"/>
                </a:lnTo>
                <a:lnTo>
                  <a:pt x="133636" y="143910"/>
                </a:lnTo>
                <a:cubicBezTo>
                  <a:pt x="135361" y="145439"/>
                  <a:pt x="137348" y="146625"/>
                  <a:pt x="139425" y="147705"/>
                </a:cubicBezTo>
                <a:lnTo>
                  <a:pt x="145002" y="150142"/>
                </a:lnTo>
                <a:lnTo>
                  <a:pt x="143693" y="162275"/>
                </a:lnTo>
                <a:lnTo>
                  <a:pt x="153330" y="164849"/>
                </a:lnTo>
                <a:lnTo>
                  <a:pt x="157934" y="153577"/>
                </a:lnTo>
                <a:lnTo>
                  <a:pt x="157860" y="153558"/>
                </a:lnTo>
                <a:cubicBezTo>
                  <a:pt x="161870" y="154274"/>
                  <a:pt x="165919" y="154410"/>
                  <a:pt x="169922" y="154104"/>
                </a:cubicBezTo>
                <a:lnTo>
                  <a:pt x="168362" y="154320"/>
                </a:lnTo>
                <a:lnTo>
                  <a:pt x="171872" y="166026"/>
                </a:lnTo>
                <a:lnTo>
                  <a:pt x="181752" y="164655"/>
                </a:lnTo>
                <a:lnTo>
                  <a:pt x="181618" y="152482"/>
                </a:lnTo>
                <a:lnTo>
                  <a:pt x="179504" y="152774"/>
                </a:lnTo>
                <a:cubicBezTo>
                  <a:pt x="183451" y="151972"/>
                  <a:pt x="187299" y="150760"/>
                  <a:pt x="190914" y="149006"/>
                </a:cubicBezTo>
                <a:lnTo>
                  <a:pt x="189488" y="149853"/>
                </a:lnTo>
                <a:lnTo>
                  <a:pt x="197265" y="159289"/>
                </a:lnTo>
                <a:lnTo>
                  <a:pt x="205835" y="154196"/>
                </a:lnTo>
                <a:lnTo>
                  <a:pt x="201082" y="143244"/>
                </a:lnTo>
                <a:cubicBezTo>
                  <a:pt x="204105" y="141226"/>
                  <a:pt x="206857" y="138795"/>
                  <a:pt x="209365" y="136068"/>
                </a:cubicBezTo>
                <a:lnTo>
                  <a:pt x="208731" y="136869"/>
                </a:lnTo>
                <a:cubicBezTo>
                  <a:pt x="212171" y="139144"/>
                  <a:pt x="215612" y="141420"/>
                  <a:pt x="219051" y="143695"/>
                </a:cubicBezTo>
                <a:lnTo>
                  <a:pt x="225945" y="134989"/>
                </a:lnTo>
                <a:lnTo>
                  <a:pt x="217033" y="126383"/>
                </a:lnTo>
                <a:lnTo>
                  <a:pt x="215864" y="127861"/>
                </a:lnTo>
                <a:cubicBezTo>
                  <a:pt x="217367" y="126290"/>
                  <a:pt x="218470" y="124426"/>
                  <a:pt x="219481" y="122483"/>
                </a:cubicBezTo>
                <a:lnTo>
                  <a:pt x="221574" y="117508"/>
                </a:lnTo>
                <a:lnTo>
                  <a:pt x="233572" y="119827"/>
                </a:lnTo>
                <a:lnTo>
                  <a:pt x="235310" y="113691"/>
                </a:lnTo>
                <a:lnTo>
                  <a:pt x="268980" y="113691"/>
                </a:lnTo>
                <a:lnTo>
                  <a:pt x="264462" y="116683"/>
                </a:lnTo>
                <a:lnTo>
                  <a:pt x="269494" y="127602"/>
                </a:lnTo>
                <a:lnTo>
                  <a:pt x="283491" y="123199"/>
                </a:lnTo>
                <a:lnTo>
                  <a:pt x="282612" y="121292"/>
                </a:lnTo>
                <a:cubicBezTo>
                  <a:pt x="285367" y="126606"/>
                  <a:pt x="289063" y="131438"/>
                  <a:pt x="293405" y="135776"/>
                </a:cubicBezTo>
                <a:lnTo>
                  <a:pt x="291714" y="134312"/>
                </a:lnTo>
                <a:lnTo>
                  <a:pt x="283888" y="146788"/>
                </a:lnTo>
                <a:lnTo>
                  <a:pt x="292979" y="154657"/>
                </a:lnTo>
                <a:lnTo>
                  <a:pt x="303910" y="144867"/>
                </a:lnTo>
                <a:lnTo>
                  <a:pt x="301766" y="143012"/>
                </a:lnTo>
                <a:cubicBezTo>
                  <a:pt x="303763" y="144942"/>
                  <a:pt x="306092" y="146475"/>
                  <a:pt x="308536" y="147886"/>
                </a:cubicBezTo>
                <a:lnTo>
                  <a:pt x="315123" y="151114"/>
                </a:lnTo>
                <a:lnTo>
                  <a:pt x="312906" y="165655"/>
                </a:lnTo>
                <a:lnTo>
                  <a:pt x="324375" y="169260"/>
                </a:lnTo>
                <a:lnTo>
                  <a:pt x="330512" y="155932"/>
                </a:lnTo>
                <a:lnTo>
                  <a:pt x="330423" y="155904"/>
                </a:lnTo>
                <a:cubicBezTo>
                  <a:pt x="335215" y="156978"/>
                  <a:pt x="340081" y="157355"/>
                  <a:pt x="344918" y="157198"/>
                </a:cubicBezTo>
                <a:lnTo>
                  <a:pt x="343029" y="157375"/>
                </a:lnTo>
                <a:lnTo>
                  <a:pt x="346636" y="171655"/>
                </a:lnTo>
                <a:lnTo>
                  <a:pt x="358605" y="170526"/>
                </a:lnTo>
                <a:lnTo>
                  <a:pt x="359085" y="155861"/>
                </a:lnTo>
                <a:lnTo>
                  <a:pt x="356526" y="156102"/>
                </a:lnTo>
                <a:cubicBezTo>
                  <a:pt x="361319" y="155344"/>
                  <a:pt x="366017" y="154087"/>
                  <a:pt x="370462" y="152165"/>
                </a:cubicBezTo>
                <a:lnTo>
                  <a:pt x="368701" y="153111"/>
                </a:lnTo>
                <a:lnTo>
                  <a:pt x="377567" y="164882"/>
                </a:lnTo>
                <a:lnTo>
                  <a:pt x="388155" y="159202"/>
                </a:lnTo>
                <a:lnTo>
                  <a:pt x="383009" y="145766"/>
                </a:lnTo>
                <a:cubicBezTo>
                  <a:pt x="386754" y="143495"/>
                  <a:pt x="390196" y="140713"/>
                  <a:pt x="393361" y="137562"/>
                </a:cubicBezTo>
                <a:lnTo>
                  <a:pt x="392555" y="138493"/>
                </a:lnTo>
                <a:cubicBezTo>
                  <a:pt x="396577" y="141413"/>
                  <a:pt x="400599" y="144335"/>
                  <a:pt x="404621" y="147256"/>
                </a:cubicBezTo>
                <a:lnTo>
                  <a:pt x="413379" y="137137"/>
                </a:lnTo>
                <a:lnTo>
                  <a:pt x="403103" y="126305"/>
                </a:lnTo>
                <a:lnTo>
                  <a:pt x="401616" y="128023"/>
                </a:lnTo>
                <a:cubicBezTo>
                  <a:pt x="403509" y="126210"/>
                  <a:pt x="404937" y="124024"/>
                  <a:pt x="406257" y="121738"/>
                </a:cubicBezTo>
                <a:lnTo>
                  <a:pt x="409038" y="115858"/>
                </a:lnTo>
                <a:lnTo>
                  <a:pt x="423362" y="119282"/>
                </a:lnTo>
                <a:lnTo>
                  <a:pt x="425214" y="113691"/>
                </a:lnTo>
                <a:lnTo>
                  <a:pt x="509911" y="113691"/>
                </a:lnTo>
                <a:close/>
              </a:path>
            </a:pathLst>
          </a:custGeom>
          <a:solidFill>
            <a:srgbClr val="01588D"/>
          </a:solidFill>
          <a:ln w="9525">
            <a:solidFill>
              <a:srgbClr val="0158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200" err="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8456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75F0DA-BED4-A42E-970B-C2D3BDEC8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ct 14" hidden="1">
            <a:extLst>
              <a:ext uri="{FF2B5EF4-FFF2-40B4-BE49-F238E27FC236}">
                <a16:creationId xmlns:a16="http://schemas.microsoft.com/office/drawing/2014/main" id="{49505210-9A4C-16AE-1D31-5972926CBB1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78787221"/>
              </p:ext>
            </p:extLst>
          </p:nvPr>
        </p:nvGraphicFramePr>
        <p:xfrm>
          <a:off x="1587" y="337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00" imgH="300" progId="TCLayout.ActiveDocument.1">
                  <p:embed/>
                </p:oleObj>
              </mc:Choice>
              <mc:Fallback>
                <p:oleObj name="think-cell Slide" r:id="rId5" imgW="300" imgH="300" progId="TCLayout.ActiveDocument.1">
                  <p:embed/>
                  <p:pic>
                    <p:nvPicPr>
                      <p:cNvPr id="15" name="Object 14" hidden="1">
                        <a:extLst>
                          <a:ext uri="{FF2B5EF4-FFF2-40B4-BE49-F238E27FC236}">
                            <a16:creationId xmlns:a16="http://schemas.microsoft.com/office/drawing/2014/main" id="{49505210-9A4C-16AE-1D31-5972926CBB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7" y="3372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25" hidden="1">
            <a:extLst>
              <a:ext uri="{FF2B5EF4-FFF2-40B4-BE49-F238E27FC236}">
                <a16:creationId xmlns:a16="http://schemas.microsoft.com/office/drawing/2014/main" id="{C6FECC31-E40B-8A81-397B-39E37DEFF0D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785"/>
            <a:ext cx="158667" cy="158667"/>
          </a:xfrm>
          <a:prstGeom prst="rect">
            <a:avLst/>
          </a:prstGeom>
          <a:solidFill>
            <a:srgbClr val="E6E6E6"/>
          </a:solidFill>
          <a:ln w="12700" cap="sq" cmpd="sng" algn="ctr">
            <a:noFill/>
            <a:prstDash val="solid"/>
            <a:miter lim="800000"/>
            <a:tailEnd type="none"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2199" kern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A3249FD3-5DAF-D21C-2A6C-7F2B092A8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068" y="1624301"/>
            <a:ext cx="4903721" cy="1938992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GB"/>
            </a:defPPr>
            <a:lvl1pPr>
              <a:defRPr sz="1100">
                <a:solidFill>
                  <a:schemeClr val="bg1"/>
                </a:solidFill>
              </a:defRPr>
            </a:lvl1pPr>
            <a:lvl2pPr lvl="1">
              <a:defRPr sz="1100">
                <a:solidFill>
                  <a:schemeClr val="bg1"/>
                </a:solidFill>
              </a:defRPr>
            </a:lvl2pPr>
            <a:lvl3pPr lvl="2">
              <a:defRPr sz="1100">
                <a:solidFill>
                  <a:schemeClr val="bg1"/>
                </a:solidFill>
              </a:defRPr>
            </a:lvl3pPr>
          </a:lstStyle>
          <a:p>
            <a:pPr>
              <a:spcBef>
                <a:spcPct val="150000"/>
              </a:spcBef>
              <a:buClr>
                <a:srgbClr val="01588D"/>
              </a:buClr>
              <a:buSzPct val="77000"/>
            </a:pPr>
            <a:r>
              <a:rPr lang="el-GR" sz="1400">
                <a:solidFill>
                  <a:srgbClr val="01588D"/>
                </a:solidFill>
              </a:rPr>
              <a:t>«Ίδρυση και Λειτουργία Επιχειρησιακών Ομάδων της ΕΣΚ για την Παραγωγικότητα και Βιωσιμότητα της Γεωργίας»</a:t>
            </a:r>
          </a:p>
          <a:p>
            <a:pPr marL="144000" indent="-144000">
              <a:spcBef>
                <a:spcPct val="150000"/>
              </a:spcBef>
              <a:buClr>
                <a:srgbClr val="64B345"/>
              </a:buClr>
              <a:buSzPct val="77000"/>
              <a:buFont typeface="Wingdings 3" panose="05040102010807070707" pitchFamily="18" charset="2"/>
              <a:buChar char=""/>
            </a:pPr>
            <a:r>
              <a:rPr lang="el-GR" sz="1400">
                <a:solidFill>
                  <a:srgbClr val="2E2E38"/>
                </a:solidFill>
              </a:rPr>
              <a:t>Δράση 1 </a:t>
            </a:r>
            <a:r>
              <a:rPr lang="en-US" sz="1400">
                <a:solidFill>
                  <a:srgbClr val="2E2E38"/>
                </a:solidFill>
              </a:rPr>
              <a:t>: </a:t>
            </a:r>
            <a:r>
              <a:rPr lang="el-GR" sz="1400">
                <a:solidFill>
                  <a:srgbClr val="2E2E38"/>
                </a:solidFill>
              </a:rPr>
              <a:t>Ίδρυση Ε.Ο. της ΕΣΚ για την παραγωγικότητα και τη βιωσιμότητα της γεωργίας</a:t>
            </a:r>
            <a:endParaRPr lang="en-US" sz="1400">
              <a:solidFill>
                <a:srgbClr val="2E2E38"/>
              </a:solidFill>
            </a:endParaRPr>
          </a:p>
          <a:p>
            <a:pPr marL="144000" indent="-144000">
              <a:spcBef>
                <a:spcPct val="150000"/>
              </a:spcBef>
              <a:buClr>
                <a:srgbClr val="64B345"/>
              </a:buClr>
              <a:buSzPct val="77000"/>
              <a:buFont typeface="Wingdings 3" panose="05040102010807070707" pitchFamily="18" charset="2"/>
              <a:buChar char=""/>
            </a:pPr>
            <a:r>
              <a:rPr lang="el-GR" sz="1400">
                <a:solidFill>
                  <a:srgbClr val="2E2E38"/>
                </a:solidFill>
              </a:rPr>
              <a:t>Δράση </a:t>
            </a:r>
            <a:r>
              <a:rPr lang="en-US" sz="1400">
                <a:solidFill>
                  <a:srgbClr val="2E2E38"/>
                </a:solidFill>
              </a:rPr>
              <a:t>2</a:t>
            </a:r>
            <a:r>
              <a:rPr lang="el-GR" sz="1400">
                <a:solidFill>
                  <a:srgbClr val="2E2E38"/>
                </a:solidFill>
              </a:rPr>
              <a:t> </a:t>
            </a:r>
            <a:r>
              <a:rPr lang="en-US" sz="1400">
                <a:solidFill>
                  <a:srgbClr val="2E2E38"/>
                </a:solidFill>
              </a:rPr>
              <a:t>: </a:t>
            </a:r>
            <a:r>
              <a:rPr lang="el-GR" sz="1400">
                <a:solidFill>
                  <a:srgbClr val="2E2E38"/>
                </a:solidFill>
              </a:rPr>
              <a:t>Υλοποίηση του επιχειρηματικού σχεδίου (PROJECT) των Επιχειρησιακών Ομάδων της ΕΣΚ</a:t>
            </a:r>
            <a:endParaRPr lang="en-US" sz="1200">
              <a:solidFill>
                <a:srgbClr val="2E2E38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53EA60E-9559-0D89-F5F8-EE482C9D8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l-GR" sz="3600">
                <a:solidFill>
                  <a:srgbClr val="01588D"/>
                </a:solidFill>
              </a:rPr>
              <a:t>Υπομέτρα 16.1 – 16.2 &amp; 16.1 – 16.5 του ΠΑΑ 2014 – 2022</a:t>
            </a:r>
            <a:endParaRPr lang="en-US" sz="3600">
              <a:solidFill>
                <a:srgbClr val="01588D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E1C6F50-DDC7-2EDE-4A12-0BBD3AF6A3E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Page </a:t>
            </a:r>
            <a:fld id="{F1BC30E3-FFE5-4B91-AA19-87A149EBB9EE}" type="slidenum">
              <a:rPr lang="en-US" smtClean="0">
                <a:solidFill>
                  <a:srgbClr val="FFFFFF"/>
                </a:solidFill>
              </a:rPr>
              <a:pPr/>
              <a:t>3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0AF75CD-BC19-066C-B598-D997F0DFC2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4527" y="1785"/>
            <a:ext cx="0" cy="0"/>
          </a:xfrm>
          <a:prstGeom prst="rect">
            <a:avLst/>
          </a:prstGeom>
        </p:spPr>
      </p:pic>
      <p:grpSp>
        <p:nvGrpSpPr>
          <p:cNvPr id="29" name="convertedtitle__637369715831706015">
            <a:extLst>
              <a:ext uri="{FF2B5EF4-FFF2-40B4-BE49-F238E27FC236}">
                <a16:creationId xmlns:a16="http://schemas.microsoft.com/office/drawing/2014/main" id="{0BB2DDB2-2E5F-249E-7A60-85A7ACFDF63F}"/>
              </a:ext>
            </a:extLst>
          </p:cNvPr>
          <p:cNvGrpSpPr/>
          <p:nvPr/>
        </p:nvGrpSpPr>
        <p:grpSpPr>
          <a:xfrm>
            <a:off x="603068" y="1253492"/>
            <a:ext cx="4903721" cy="288147"/>
            <a:chOff x="2832361" y="2160330"/>
            <a:chExt cx="3534683" cy="184982"/>
          </a:xfrm>
        </p:grpSpPr>
        <p:sp>
          <p:nvSpPr>
            <p:cNvPr id="30" name="Arrow: Left-Right 29">
              <a:extLst>
                <a:ext uri="{FF2B5EF4-FFF2-40B4-BE49-F238E27FC236}">
                  <a16:creationId xmlns:a16="http://schemas.microsoft.com/office/drawing/2014/main" id="{C569F849-E5F1-98A4-4D92-AD7448CE194D}"/>
                </a:ext>
              </a:extLst>
            </p:cNvPr>
            <p:cNvSpPr/>
            <p:nvPr/>
          </p:nvSpPr>
          <p:spPr>
            <a:xfrm>
              <a:off x="2832361" y="2160330"/>
              <a:ext cx="3534683" cy="184982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72000" rtlCol="0" anchor="b" anchorCtr="0">
              <a:spAutoFit/>
            </a:bodyPr>
            <a:lstStyle/>
            <a:p>
              <a:pPr algn="ctr"/>
              <a:r>
                <a:rPr lang="el-GR" sz="1400" b="1">
                  <a:solidFill>
                    <a:srgbClr val="01588D"/>
                  </a:solidFill>
                </a:rPr>
                <a:t>Υπομέτρο 16.1/16.2</a:t>
              </a:r>
              <a:endParaRPr lang="en-US" sz="1400" b="1">
                <a:solidFill>
                  <a:srgbClr val="01588D"/>
                </a:solidFill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FFED005-3295-B292-9FAF-7F8DC81585E3}"/>
                </a:ext>
              </a:extLst>
            </p:cNvPr>
            <p:cNvCxnSpPr>
              <a:stCxn id="30" idx="4"/>
              <a:endCxn id="30" idx="6"/>
            </p:cNvCxnSpPr>
            <p:nvPr/>
          </p:nvCxnSpPr>
          <p:spPr>
            <a:xfrm>
              <a:off x="2832361" y="2345310"/>
              <a:ext cx="3534683" cy="0"/>
            </a:xfrm>
            <a:prstGeom prst="line">
              <a:avLst/>
            </a:prstGeom>
            <a:ln w="9525" cap="flat" cmpd="sng" algn="ctr">
              <a:solidFill>
                <a:srgbClr val="74748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convertedtitle__637369715831855678">
            <a:extLst>
              <a:ext uri="{FF2B5EF4-FFF2-40B4-BE49-F238E27FC236}">
                <a16:creationId xmlns:a16="http://schemas.microsoft.com/office/drawing/2014/main" id="{F3380E36-7782-0BF7-CC23-1D29B466359F}"/>
              </a:ext>
            </a:extLst>
          </p:cNvPr>
          <p:cNvGrpSpPr/>
          <p:nvPr/>
        </p:nvGrpSpPr>
        <p:grpSpPr>
          <a:xfrm>
            <a:off x="6517069" y="1253491"/>
            <a:ext cx="4903721" cy="288147"/>
            <a:chOff x="2826135" y="2160329"/>
            <a:chExt cx="3534683" cy="184982"/>
          </a:xfrm>
        </p:grpSpPr>
        <p:sp>
          <p:nvSpPr>
            <p:cNvPr id="39" name="Arrow: Left-Right 38">
              <a:extLst>
                <a:ext uri="{FF2B5EF4-FFF2-40B4-BE49-F238E27FC236}">
                  <a16:creationId xmlns:a16="http://schemas.microsoft.com/office/drawing/2014/main" id="{92E1B24C-F1D5-0B5D-12AF-ADCC5242B9CC}"/>
                </a:ext>
              </a:extLst>
            </p:cNvPr>
            <p:cNvSpPr/>
            <p:nvPr/>
          </p:nvSpPr>
          <p:spPr>
            <a:xfrm>
              <a:off x="2826135" y="2160329"/>
              <a:ext cx="3534683" cy="184982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72000" rtlCol="0" anchor="b" anchorCtr="0">
              <a:spAutoFit/>
            </a:bodyPr>
            <a:lstStyle/>
            <a:p>
              <a:pPr algn="ctr"/>
              <a:r>
                <a:rPr lang="el-GR" sz="1400" b="1">
                  <a:solidFill>
                    <a:srgbClr val="01588D"/>
                  </a:solidFill>
                </a:rPr>
                <a:t>Υπομέτρο 16.1/16.5</a:t>
              </a:r>
              <a:endParaRPr lang="en-US" sz="1400" b="1">
                <a:solidFill>
                  <a:srgbClr val="01588D"/>
                </a:solidFill>
              </a:endParaRP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BB6677AC-5250-6F25-E36D-C40C2FEF6BE3}"/>
                </a:ext>
              </a:extLst>
            </p:cNvPr>
            <p:cNvCxnSpPr>
              <a:stCxn id="39" idx="4"/>
              <a:endCxn id="39" idx="6"/>
            </p:cNvCxnSpPr>
            <p:nvPr/>
          </p:nvCxnSpPr>
          <p:spPr>
            <a:xfrm>
              <a:off x="2826135" y="2345311"/>
              <a:ext cx="3534683" cy="0"/>
            </a:xfrm>
            <a:prstGeom prst="line">
              <a:avLst/>
            </a:prstGeom>
            <a:ln w="9525" cap="flat" cmpd="sng" algn="ctr">
              <a:solidFill>
                <a:srgbClr val="74748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054C7983-DDE1-A3EA-3478-FF1BD82C4EA4}"/>
              </a:ext>
            </a:extLst>
          </p:cNvPr>
          <p:cNvCxnSpPr>
            <a:cxnSpLocks/>
          </p:cNvCxnSpPr>
          <p:nvPr/>
        </p:nvCxnSpPr>
        <p:spPr>
          <a:xfrm>
            <a:off x="6096000" y="1696720"/>
            <a:ext cx="0" cy="1605280"/>
          </a:xfrm>
          <a:prstGeom prst="line">
            <a:avLst/>
          </a:prstGeom>
          <a:solidFill>
            <a:srgbClr val="01588D"/>
          </a:solidFill>
          <a:ln w="9525" cap="flat" cmpd="sng" algn="ctr">
            <a:solidFill>
              <a:srgbClr val="74748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2">
            <a:extLst>
              <a:ext uri="{FF2B5EF4-FFF2-40B4-BE49-F238E27FC236}">
                <a16:creationId xmlns:a16="http://schemas.microsoft.com/office/drawing/2014/main" id="{02302711-671F-B4AC-8702-7D104120D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5564" y="1573910"/>
            <a:ext cx="4903721" cy="1938992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GB"/>
            </a:defPPr>
            <a:lvl1pPr>
              <a:defRPr sz="1100">
                <a:solidFill>
                  <a:schemeClr val="bg1"/>
                </a:solidFill>
              </a:defRPr>
            </a:lvl1pPr>
            <a:lvl2pPr lvl="1">
              <a:defRPr sz="1100">
                <a:solidFill>
                  <a:schemeClr val="bg1"/>
                </a:solidFill>
              </a:defRPr>
            </a:lvl2pPr>
            <a:lvl3pPr lvl="2">
              <a:defRPr sz="1100">
                <a:solidFill>
                  <a:schemeClr val="bg1"/>
                </a:solidFill>
              </a:defRPr>
            </a:lvl3pPr>
          </a:lstStyle>
          <a:p>
            <a:pPr>
              <a:spcBef>
                <a:spcPct val="150000"/>
              </a:spcBef>
              <a:buClr>
                <a:srgbClr val="01588D"/>
              </a:buClr>
              <a:buSzPct val="77000"/>
            </a:pPr>
            <a:r>
              <a:rPr lang="el-GR" sz="1400">
                <a:solidFill>
                  <a:srgbClr val="01588D"/>
                </a:solidFill>
              </a:rPr>
              <a:t>«Συνεργασία για περιβαλλοντικά έργα, περιβαλλοντικές πρακτικές και δράσεις για την κλιματική αλλαγή»</a:t>
            </a:r>
          </a:p>
          <a:p>
            <a:pPr marL="144000" indent="-144000">
              <a:spcBef>
                <a:spcPct val="150000"/>
              </a:spcBef>
              <a:buClr>
                <a:srgbClr val="64B345"/>
              </a:buClr>
              <a:buSzPct val="77000"/>
              <a:buFont typeface="Wingdings 3" panose="05040102010807070707" pitchFamily="18" charset="2"/>
              <a:buChar char=""/>
            </a:pPr>
            <a:r>
              <a:rPr lang="el-GR" sz="1400">
                <a:solidFill>
                  <a:srgbClr val="2E2E38"/>
                </a:solidFill>
              </a:rPr>
              <a:t>Δράση 1 </a:t>
            </a:r>
            <a:r>
              <a:rPr lang="en-US" sz="1400">
                <a:solidFill>
                  <a:srgbClr val="2E2E38"/>
                </a:solidFill>
              </a:rPr>
              <a:t>: </a:t>
            </a:r>
            <a:r>
              <a:rPr lang="el-GR" sz="1400">
                <a:solidFill>
                  <a:srgbClr val="2E2E38"/>
                </a:solidFill>
              </a:rPr>
              <a:t>Ίδρυση Ε.Ο. της ΕΣΚ για δράσεις που σέβονται το περιβάλλον και προσαρμόζονται στην κλιματική αλλαγή</a:t>
            </a:r>
            <a:endParaRPr lang="en-US" sz="1400">
              <a:solidFill>
                <a:srgbClr val="2E2E38"/>
              </a:solidFill>
            </a:endParaRPr>
          </a:p>
          <a:p>
            <a:pPr marL="144000" indent="-144000">
              <a:spcBef>
                <a:spcPct val="150000"/>
              </a:spcBef>
              <a:buClr>
                <a:srgbClr val="64B345"/>
              </a:buClr>
              <a:buSzPct val="77000"/>
              <a:buFont typeface="Wingdings 3" panose="05040102010807070707" pitchFamily="18" charset="2"/>
              <a:buChar char=""/>
            </a:pPr>
            <a:r>
              <a:rPr lang="el-GR" sz="1400">
                <a:solidFill>
                  <a:srgbClr val="2E2E38"/>
                </a:solidFill>
              </a:rPr>
              <a:t>Δράση </a:t>
            </a:r>
            <a:r>
              <a:rPr lang="en-US" sz="1400">
                <a:solidFill>
                  <a:srgbClr val="2E2E38"/>
                </a:solidFill>
              </a:rPr>
              <a:t>2</a:t>
            </a:r>
            <a:r>
              <a:rPr lang="el-GR" sz="1400">
                <a:solidFill>
                  <a:srgbClr val="2E2E38"/>
                </a:solidFill>
              </a:rPr>
              <a:t> </a:t>
            </a:r>
            <a:r>
              <a:rPr lang="en-US" sz="1400">
                <a:solidFill>
                  <a:srgbClr val="2E2E38"/>
                </a:solidFill>
              </a:rPr>
              <a:t>: </a:t>
            </a:r>
            <a:r>
              <a:rPr lang="el-GR" sz="1400">
                <a:solidFill>
                  <a:srgbClr val="2E2E38"/>
                </a:solidFill>
              </a:rPr>
              <a:t>Υλοποίηση του επιχειρηματικού σχεδίου (PROJECT) των Επιχειρησιακών Ομάδων της ΕΣΚ</a:t>
            </a:r>
            <a:endParaRPr lang="en-US" sz="1200">
              <a:solidFill>
                <a:srgbClr val="2E2E38"/>
              </a:solidFill>
            </a:endParaRPr>
          </a:p>
        </p:txBody>
      </p:sp>
      <p:sp>
        <p:nvSpPr>
          <p:cNvPr id="46" name="Gradient takeaway_637369717960958067">
            <a:extLst>
              <a:ext uri="{FF2B5EF4-FFF2-40B4-BE49-F238E27FC236}">
                <a16:creationId xmlns:a16="http://schemas.microsoft.com/office/drawing/2014/main" id="{2873A0EF-814F-DB6A-3172-71D0D3D5C311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5400000">
            <a:off x="5776094" y="3275868"/>
            <a:ext cx="524594" cy="1063205"/>
          </a:xfrm>
          <a:custGeom>
            <a:avLst/>
            <a:gdLst>
              <a:gd name="connsiteX0" fmla="*/ 0 w 1706641"/>
              <a:gd name="connsiteY0" fmla="*/ 0 h 3954212"/>
              <a:gd name="connsiteX1" fmla="*/ 734956 w 1706641"/>
              <a:gd name="connsiteY1" fmla="*/ 1236316 h 3954212"/>
              <a:gd name="connsiteX2" fmla="*/ 734955 w 1706641"/>
              <a:gd name="connsiteY2" fmla="*/ 1236101 h 3954212"/>
              <a:gd name="connsiteX3" fmla="*/ 1162016 w 1706641"/>
              <a:gd name="connsiteY3" fmla="*/ 1312597 h 3954212"/>
              <a:gd name="connsiteX4" fmla="*/ 1162016 w 1706641"/>
              <a:gd name="connsiteY4" fmla="*/ 940569 h 3954212"/>
              <a:gd name="connsiteX5" fmla="*/ 1706641 w 1706641"/>
              <a:gd name="connsiteY5" fmla="*/ 1977917 h 3954212"/>
              <a:gd name="connsiteX6" fmla="*/ 1162016 w 1706641"/>
              <a:gd name="connsiteY6" fmla="*/ 2992569 h 3954212"/>
              <a:gd name="connsiteX7" fmla="*/ 1162016 w 1706641"/>
              <a:gd name="connsiteY7" fmla="*/ 2620542 h 3954212"/>
              <a:gd name="connsiteX8" fmla="*/ 742098 w 1706641"/>
              <a:gd name="connsiteY8" fmla="*/ 2715249 h 3954212"/>
              <a:gd name="connsiteX9" fmla="*/ 742097 w 1706641"/>
              <a:gd name="connsiteY9" fmla="*/ 2714958 h 3954212"/>
              <a:gd name="connsiteX10" fmla="*/ 0 w 1706641"/>
              <a:gd name="connsiteY10" fmla="*/ 3954212 h 3954212"/>
              <a:gd name="connsiteX11" fmla="*/ 0 w 1706641"/>
              <a:gd name="connsiteY11" fmla="*/ 0 h 3954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06641" h="3954212">
                <a:moveTo>
                  <a:pt x="0" y="0"/>
                </a:moveTo>
                <a:cubicBezTo>
                  <a:pt x="46356" y="549168"/>
                  <a:pt x="409611" y="1124102"/>
                  <a:pt x="734956" y="1236316"/>
                </a:cubicBezTo>
                <a:cubicBezTo>
                  <a:pt x="734956" y="1236244"/>
                  <a:pt x="734955" y="1236173"/>
                  <a:pt x="734955" y="1236101"/>
                </a:cubicBezTo>
                <a:cubicBezTo>
                  <a:pt x="869372" y="1294384"/>
                  <a:pt x="1034743" y="1319881"/>
                  <a:pt x="1162016" y="1312597"/>
                </a:cubicBezTo>
                <a:lnTo>
                  <a:pt x="1162016" y="940569"/>
                </a:lnTo>
                <a:lnTo>
                  <a:pt x="1706641" y="1977917"/>
                </a:lnTo>
                <a:lnTo>
                  <a:pt x="1162016" y="2992569"/>
                </a:lnTo>
                <a:lnTo>
                  <a:pt x="1162016" y="2620542"/>
                </a:lnTo>
                <a:cubicBezTo>
                  <a:pt x="1017281" y="2622969"/>
                  <a:pt x="882071" y="2665467"/>
                  <a:pt x="742098" y="2715249"/>
                </a:cubicBezTo>
                <a:cubicBezTo>
                  <a:pt x="742098" y="2715152"/>
                  <a:pt x="742097" y="2715055"/>
                  <a:pt x="742097" y="2714958"/>
                </a:cubicBezTo>
                <a:cubicBezTo>
                  <a:pt x="345731" y="2801252"/>
                  <a:pt x="108616" y="3484624"/>
                  <a:pt x="0" y="3954212"/>
                </a:cubicBezTo>
                <a:lnTo>
                  <a:pt x="0" y="0"/>
                </a:lnTo>
                <a:close/>
              </a:path>
            </a:pathLst>
          </a:custGeom>
          <a:gradFill flip="none" rotWithShape="0">
            <a:gsLst>
              <a:gs pos="100000">
                <a:srgbClr val="01588D"/>
              </a:gs>
              <a:gs pos="1000">
                <a:schemeClr val="accent5">
                  <a:lumMod val="45000"/>
                  <a:lumOff val="55000"/>
                </a:schemeClr>
              </a:gs>
              <a:gs pos="3000">
                <a:schemeClr val="accent5">
                  <a:lumMod val="45000"/>
                  <a:lumOff val="55000"/>
                </a:schemeClr>
              </a:gs>
              <a:gs pos="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/>
            <a:endParaRPr lang="de-DE">
              <a:solidFill>
                <a:srgbClr val="000000"/>
              </a:solidFill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339277F7-45DA-84AB-240D-4A9E7450117D}"/>
              </a:ext>
            </a:extLst>
          </p:cNvPr>
          <p:cNvSpPr/>
          <p:nvPr/>
        </p:nvSpPr>
        <p:spPr>
          <a:xfrm>
            <a:off x="10978724" y="987315"/>
            <a:ext cx="540000" cy="522051"/>
          </a:xfrm>
          <a:custGeom>
            <a:avLst/>
            <a:gdLst>
              <a:gd name="connsiteX0" fmla="*/ 2457907 w 4915814"/>
              <a:gd name="connsiteY0" fmla="*/ 0 h 4915814"/>
              <a:gd name="connsiteX1" fmla="*/ 0 w 4915814"/>
              <a:gd name="connsiteY1" fmla="*/ 2457907 h 4915814"/>
              <a:gd name="connsiteX2" fmla="*/ 2457907 w 4915814"/>
              <a:gd name="connsiteY2" fmla="*/ 4915814 h 4915814"/>
              <a:gd name="connsiteX3" fmla="*/ 4915815 w 4915814"/>
              <a:gd name="connsiteY3" fmla="*/ 2457907 h 4915814"/>
              <a:gd name="connsiteX4" fmla="*/ 2457907 w 4915814"/>
              <a:gd name="connsiteY4" fmla="*/ 0 h 4915814"/>
              <a:gd name="connsiteX5" fmla="*/ 2457907 w 4915814"/>
              <a:gd name="connsiteY5" fmla="*/ 142637 h 4915814"/>
              <a:gd name="connsiteX6" fmla="*/ 4427525 w 4915814"/>
              <a:gd name="connsiteY6" fmla="*/ 1239917 h 4915814"/>
              <a:gd name="connsiteX7" fmla="*/ 3143707 w 4915814"/>
              <a:gd name="connsiteY7" fmla="*/ 1980600 h 4915814"/>
              <a:gd name="connsiteX8" fmla="*/ 2523734 w 4915814"/>
              <a:gd name="connsiteY8" fmla="*/ 1624004 h 4915814"/>
              <a:gd name="connsiteX9" fmla="*/ 2523734 w 4915814"/>
              <a:gd name="connsiteY9" fmla="*/ 1492320 h 4915814"/>
              <a:gd name="connsiteX10" fmla="*/ 3033950 w 4915814"/>
              <a:gd name="connsiteY10" fmla="*/ 1272884 h 4915814"/>
              <a:gd name="connsiteX11" fmla="*/ 3368620 w 4915814"/>
              <a:gd name="connsiteY11" fmla="*/ 576101 h 4915814"/>
              <a:gd name="connsiteX12" fmla="*/ 3368620 w 4915814"/>
              <a:gd name="connsiteY12" fmla="*/ 515749 h 4915814"/>
              <a:gd name="connsiteX13" fmla="*/ 3308270 w 4915814"/>
              <a:gd name="connsiteY13" fmla="*/ 504765 h 4915814"/>
              <a:gd name="connsiteX14" fmla="*/ 2611487 w 4915814"/>
              <a:gd name="connsiteY14" fmla="*/ 641925 h 4915814"/>
              <a:gd name="connsiteX15" fmla="*/ 2408500 w 4915814"/>
              <a:gd name="connsiteY15" fmla="*/ 982075 h 4915814"/>
              <a:gd name="connsiteX16" fmla="*/ 2309765 w 4915814"/>
              <a:gd name="connsiteY16" fmla="*/ 888807 h 4915814"/>
              <a:gd name="connsiteX17" fmla="*/ 1607506 w 4915814"/>
              <a:gd name="connsiteY17" fmla="*/ 784555 h 4915814"/>
              <a:gd name="connsiteX18" fmla="*/ 1558138 w 4915814"/>
              <a:gd name="connsiteY18" fmla="*/ 801014 h 4915814"/>
              <a:gd name="connsiteX19" fmla="*/ 1558138 w 4915814"/>
              <a:gd name="connsiteY19" fmla="*/ 850382 h 4915814"/>
              <a:gd name="connsiteX20" fmla="*/ 2386574 w 4915814"/>
              <a:gd name="connsiteY20" fmla="*/ 1497758 h 4915814"/>
              <a:gd name="connsiteX21" fmla="*/ 2386574 w 4915814"/>
              <a:gd name="connsiteY21" fmla="*/ 1623935 h 4915814"/>
              <a:gd name="connsiteX22" fmla="*/ 1777584 w 4915814"/>
              <a:gd name="connsiteY22" fmla="*/ 1980532 h 4915814"/>
              <a:gd name="connsiteX23" fmla="*/ 488280 w 4915814"/>
              <a:gd name="connsiteY23" fmla="*/ 1239926 h 4915814"/>
              <a:gd name="connsiteX24" fmla="*/ 2457898 w 4915814"/>
              <a:gd name="connsiteY24" fmla="*/ 142646 h 4915814"/>
              <a:gd name="connsiteX25" fmla="*/ 4043477 w 4915814"/>
              <a:gd name="connsiteY25" fmla="*/ 1711747 h 4915814"/>
              <a:gd name="connsiteX26" fmla="*/ 3813048 w 4915814"/>
              <a:gd name="connsiteY26" fmla="*/ 1909257 h 4915814"/>
              <a:gd name="connsiteX27" fmla="*/ 3829507 w 4915814"/>
              <a:gd name="connsiteY27" fmla="*/ 1953149 h 4915814"/>
              <a:gd name="connsiteX28" fmla="*/ 3895334 w 4915814"/>
              <a:gd name="connsiteY28" fmla="*/ 2211019 h 4915814"/>
              <a:gd name="connsiteX29" fmla="*/ 3900801 w 4915814"/>
              <a:gd name="connsiteY29" fmla="*/ 2260387 h 4915814"/>
              <a:gd name="connsiteX30" fmla="*/ 4197047 w 4915814"/>
              <a:gd name="connsiteY30" fmla="*/ 2320738 h 4915814"/>
              <a:gd name="connsiteX31" fmla="*/ 4202524 w 4915814"/>
              <a:gd name="connsiteY31" fmla="*/ 2463374 h 4915814"/>
              <a:gd name="connsiteX32" fmla="*/ 4197047 w 4915814"/>
              <a:gd name="connsiteY32" fmla="*/ 2606011 h 4915814"/>
              <a:gd name="connsiteX33" fmla="*/ 3900801 w 4915814"/>
              <a:gd name="connsiteY33" fmla="*/ 2666361 h 4915814"/>
              <a:gd name="connsiteX34" fmla="*/ 3895334 w 4915814"/>
              <a:gd name="connsiteY34" fmla="*/ 2715729 h 4915814"/>
              <a:gd name="connsiteX35" fmla="*/ 3823991 w 4915814"/>
              <a:gd name="connsiteY35" fmla="*/ 2973590 h 4915814"/>
              <a:gd name="connsiteX36" fmla="*/ 3807542 w 4915814"/>
              <a:gd name="connsiteY36" fmla="*/ 3017491 h 4915814"/>
              <a:gd name="connsiteX37" fmla="*/ 4037971 w 4915814"/>
              <a:gd name="connsiteY37" fmla="*/ 3215001 h 4915814"/>
              <a:gd name="connsiteX38" fmla="*/ 3895334 w 4915814"/>
              <a:gd name="connsiteY38" fmla="*/ 3461879 h 4915814"/>
              <a:gd name="connsiteX39" fmla="*/ 3610032 w 4915814"/>
              <a:gd name="connsiteY39" fmla="*/ 3363144 h 4915814"/>
              <a:gd name="connsiteX40" fmla="*/ 3577113 w 4915814"/>
              <a:gd name="connsiteY40" fmla="*/ 3401558 h 4915814"/>
              <a:gd name="connsiteX41" fmla="*/ 3390586 w 4915814"/>
              <a:gd name="connsiteY41" fmla="*/ 3588086 h 4915814"/>
              <a:gd name="connsiteX42" fmla="*/ 3352161 w 4915814"/>
              <a:gd name="connsiteY42" fmla="*/ 3621004 h 4915814"/>
              <a:gd name="connsiteX43" fmla="*/ 3450897 w 4915814"/>
              <a:gd name="connsiteY43" fmla="*/ 3906307 h 4915814"/>
              <a:gd name="connsiteX44" fmla="*/ 3204019 w 4915814"/>
              <a:gd name="connsiteY44" fmla="*/ 4048944 h 4915814"/>
              <a:gd name="connsiteX45" fmla="*/ 3006508 w 4915814"/>
              <a:gd name="connsiteY45" fmla="*/ 3818515 h 4915814"/>
              <a:gd name="connsiteX46" fmla="*/ 2962656 w 4915814"/>
              <a:gd name="connsiteY46" fmla="*/ 3829498 h 4915814"/>
              <a:gd name="connsiteX47" fmla="*/ 2704795 w 4915814"/>
              <a:gd name="connsiteY47" fmla="*/ 3900831 h 4915814"/>
              <a:gd name="connsiteX48" fmla="*/ 2655427 w 4915814"/>
              <a:gd name="connsiteY48" fmla="*/ 3906307 h 4915814"/>
              <a:gd name="connsiteX49" fmla="*/ 2595067 w 4915814"/>
              <a:gd name="connsiteY49" fmla="*/ 4202553 h 4915814"/>
              <a:gd name="connsiteX50" fmla="*/ 2523734 w 4915814"/>
              <a:gd name="connsiteY50" fmla="*/ 4208020 h 4915814"/>
              <a:gd name="connsiteX51" fmla="*/ 2523773 w 4915814"/>
              <a:gd name="connsiteY51" fmla="*/ 3286324 h 4915814"/>
              <a:gd name="connsiteX52" fmla="*/ 3291850 w 4915814"/>
              <a:gd name="connsiteY52" fmla="*/ 2457888 h 4915814"/>
              <a:gd name="connsiteX53" fmla="*/ 3209573 w 4915814"/>
              <a:gd name="connsiteY53" fmla="*/ 2101291 h 4915814"/>
              <a:gd name="connsiteX54" fmla="*/ 4005092 w 4915814"/>
              <a:gd name="connsiteY54" fmla="*/ 1645920 h 4915814"/>
              <a:gd name="connsiteX55" fmla="*/ 4043477 w 4915814"/>
              <a:gd name="connsiteY55" fmla="*/ 1711747 h 4915814"/>
              <a:gd name="connsiteX56" fmla="*/ 2293315 w 4915814"/>
              <a:gd name="connsiteY56" fmla="*/ 3834984 h 4915814"/>
              <a:gd name="connsiteX57" fmla="*/ 2079346 w 4915814"/>
              <a:gd name="connsiteY57" fmla="*/ 3555187 h 4915814"/>
              <a:gd name="connsiteX58" fmla="*/ 2205523 w 4915814"/>
              <a:gd name="connsiteY58" fmla="*/ 3253426 h 4915814"/>
              <a:gd name="connsiteX59" fmla="*/ 2386574 w 4915814"/>
              <a:gd name="connsiteY59" fmla="*/ 3291850 h 4915814"/>
              <a:gd name="connsiteX60" fmla="*/ 2386574 w 4915814"/>
              <a:gd name="connsiteY60" fmla="*/ 4016074 h 4915814"/>
              <a:gd name="connsiteX61" fmla="*/ 2304298 w 4915814"/>
              <a:gd name="connsiteY61" fmla="*/ 4010598 h 4915814"/>
              <a:gd name="connsiteX62" fmla="*/ 2293306 w 4915814"/>
              <a:gd name="connsiteY62" fmla="*/ 3834974 h 4915814"/>
              <a:gd name="connsiteX63" fmla="*/ 1837973 w 4915814"/>
              <a:gd name="connsiteY63" fmla="*/ 3966667 h 4915814"/>
              <a:gd name="connsiteX64" fmla="*/ 1744705 w 4915814"/>
              <a:gd name="connsiteY64" fmla="*/ 3873408 h 4915814"/>
              <a:gd name="connsiteX65" fmla="*/ 1837973 w 4915814"/>
              <a:gd name="connsiteY65" fmla="*/ 3780140 h 4915814"/>
              <a:gd name="connsiteX66" fmla="*/ 1931233 w 4915814"/>
              <a:gd name="connsiteY66" fmla="*/ 3873408 h 4915814"/>
              <a:gd name="connsiteX67" fmla="*/ 1837973 w 4915814"/>
              <a:gd name="connsiteY67" fmla="*/ 3966667 h 4915814"/>
              <a:gd name="connsiteX68" fmla="*/ 2079346 w 4915814"/>
              <a:gd name="connsiteY68" fmla="*/ 4219061 h 4915814"/>
              <a:gd name="connsiteX69" fmla="*/ 1931203 w 4915814"/>
              <a:gd name="connsiteY69" fmla="*/ 4301338 h 4915814"/>
              <a:gd name="connsiteX70" fmla="*/ 1656883 w 4915814"/>
              <a:gd name="connsiteY70" fmla="*/ 4262923 h 4915814"/>
              <a:gd name="connsiteX71" fmla="*/ 1591056 w 4915814"/>
              <a:gd name="connsiteY71" fmla="*/ 4213546 h 4915814"/>
              <a:gd name="connsiteX72" fmla="*/ 1832467 w 4915814"/>
              <a:gd name="connsiteY72" fmla="*/ 4092845 h 4915814"/>
              <a:gd name="connsiteX73" fmla="*/ 2079346 w 4915814"/>
              <a:gd name="connsiteY73" fmla="*/ 4219061 h 4915814"/>
              <a:gd name="connsiteX74" fmla="*/ 2145212 w 4915814"/>
              <a:gd name="connsiteY74" fmla="*/ 4136746 h 4915814"/>
              <a:gd name="connsiteX75" fmla="*/ 2134229 w 4915814"/>
              <a:gd name="connsiteY75" fmla="*/ 4153195 h 4915814"/>
              <a:gd name="connsiteX76" fmla="*/ 1925736 w 4915814"/>
              <a:gd name="connsiteY76" fmla="*/ 4021512 h 4915814"/>
              <a:gd name="connsiteX77" fmla="*/ 2013528 w 4915814"/>
              <a:gd name="connsiteY77" fmla="*/ 3867893 h 4915814"/>
              <a:gd name="connsiteX78" fmla="*/ 1837934 w 4915814"/>
              <a:gd name="connsiteY78" fmla="*/ 3692308 h 4915814"/>
              <a:gd name="connsiteX79" fmla="*/ 1662350 w 4915814"/>
              <a:gd name="connsiteY79" fmla="*/ 3867893 h 4915814"/>
              <a:gd name="connsiteX80" fmla="*/ 1750142 w 4915814"/>
              <a:gd name="connsiteY80" fmla="*/ 4021512 h 4915814"/>
              <a:gd name="connsiteX81" fmla="*/ 1541649 w 4915814"/>
              <a:gd name="connsiteY81" fmla="*/ 4153195 h 4915814"/>
              <a:gd name="connsiteX82" fmla="*/ 1492281 w 4915814"/>
              <a:gd name="connsiteY82" fmla="*/ 4048944 h 4915814"/>
              <a:gd name="connsiteX83" fmla="*/ 1530706 w 4915814"/>
              <a:gd name="connsiteY83" fmla="*/ 3774624 h 4915814"/>
              <a:gd name="connsiteX84" fmla="*/ 1750142 w 4915814"/>
              <a:gd name="connsiteY84" fmla="*/ 3610022 h 4915814"/>
              <a:gd name="connsiteX85" fmla="*/ 1843411 w 4915814"/>
              <a:gd name="connsiteY85" fmla="*/ 3599039 h 4915814"/>
              <a:gd name="connsiteX86" fmla="*/ 2024462 w 4915814"/>
              <a:gd name="connsiteY86" fmla="*/ 3648407 h 4915814"/>
              <a:gd name="connsiteX87" fmla="*/ 2189064 w 4915814"/>
              <a:gd name="connsiteY87" fmla="*/ 3867844 h 4915814"/>
              <a:gd name="connsiteX88" fmla="*/ 2145202 w 4915814"/>
              <a:gd name="connsiteY88" fmla="*/ 4136726 h 4915814"/>
              <a:gd name="connsiteX89" fmla="*/ 1700823 w 4915814"/>
              <a:gd name="connsiteY89" fmla="*/ 2101291 h 4915814"/>
              <a:gd name="connsiteX90" fmla="*/ 1640473 w 4915814"/>
              <a:gd name="connsiteY90" fmla="*/ 2282342 h 4915814"/>
              <a:gd name="connsiteX91" fmla="*/ 1300287 w 4915814"/>
              <a:gd name="connsiteY91" fmla="*/ 2238442 h 4915814"/>
              <a:gd name="connsiteX92" fmla="*/ 1064391 w 4915814"/>
              <a:gd name="connsiteY92" fmla="*/ 1843421 h 4915814"/>
              <a:gd name="connsiteX93" fmla="*/ 1031473 w 4915814"/>
              <a:gd name="connsiteY93" fmla="*/ 1826962 h 4915814"/>
              <a:gd name="connsiteX94" fmla="*/ 1069897 w 4915814"/>
              <a:gd name="connsiteY94" fmla="*/ 1744685 h 4915814"/>
              <a:gd name="connsiteX95" fmla="*/ 2381117 w 4915814"/>
              <a:gd name="connsiteY95" fmla="*/ 1360608 h 4915814"/>
              <a:gd name="connsiteX96" fmla="*/ 1695317 w 4915814"/>
              <a:gd name="connsiteY96" fmla="*/ 905236 h 4915814"/>
              <a:gd name="connsiteX97" fmla="*/ 2216515 w 4915814"/>
              <a:gd name="connsiteY97" fmla="*/ 1003972 h 4915814"/>
              <a:gd name="connsiteX98" fmla="*/ 2381117 w 4915814"/>
              <a:gd name="connsiteY98" fmla="*/ 1305734 h 4915814"/>
              <a:gd name="connsiteX99" fmla="*/ 2457927 w 4915814"/>
              <a:gd name="connsiteY99" fmla="*/ 1761105 h 4915814"/>
              <a:gd name="connsiteX100" fmla="*/ 3023016 w 4915814"/>
              <a:gd name="connsiteY100" fmla="*/ 2051884 h 4915814"/>
              <a:gd name="connsiteX101" fmla="*/ 2457927 w 4915814"/>
              <a:gd name="connsiteY101" fmla="*/ 2375572 h 4915814"/>
              <a:gd name="connsiteX102" fmla="*/ 1892828 w 4915814"/>
              <a:gd name="connsiteY102" fmla="*/ 2051884 h 4915814"/>
              <a:gd name="connsiteX103" fmla="*/ 2457927 w 4915814"/>
              <a:gd name="connsiteY103" fmla="*/ 1761105 h 4915814"/>
              <a:gd name="connsiteX104" fmla="*/ 3149233 w 4915814"/>
              <a:gd name="connsiteY104" fmla="*/ 2457888 h 4915814"/>
              <a:gd name="connsiteX105" fmla="*/ 2523773 w 4915814"/>
              <a:gd name="connsiteY105" fmla="*/ 3149164 h 4915814"/>
              <a:gd name="connsiteX106" fmla="*/ 2523773 w 4915814"/>
              <a:gd name="connsiteY106" fmla="*/ 2496312 h 4915814"/>
              <a:gd name="connsiteX107" fmla="*/ 3088882 w 4915814"/>
              <a:gd name="connsiteY107" fmla="*/ 2172624 h 4915814"/>
              <a:gd name="connsiteX108" fmla="*/ 3149233 w 4915814"/>
              <a:gd name="connsiteY108" fmla="*/ 2457888 h 4915814"/>
              <a:gd name="connsiteX109" fmla="*/ 2386613 w 4915814"/>
              <a:gd name="connsiteY109" fmla="*/ 2496312 h 4915814"/>
              <a:gd name="connsiteX110" fmla="*/ 2386613 w 4915814"/>
              <a:gd name="connsiteY110" fmla="*/ 3149204 h 4915814"/>
              <a:gd name="connsiteX111" fmla="*/ 1761164 w 4915814"/>
              <a:gd name="connsiteY111" fmla="*/ 2457927 h 4915814"/>
              <a:gd name="connsiteX112" fmla="*/ 1821524 w 4915814"/>
              <a:gd name="connsiteY112" fmla="*/ 2172624 h 4915814"/>
              <a:gd name="connsiteX113" fmla="*/ 1283857 w 4915814"/>
              <a:gd name="connsiteY113" fmla="*/ 2863901 h 4915814"/>
              <a:gd name="connsiteX114" fmla="*/ 943700 w 4915814"/>
              <a:gd name="connsiteY114" fmla="*/ 2814523 h 4915814"/>
              <a:gd name="connsiteX115" fmla="*/ 921774 w 4915814"/>
              <a:gd name="connsiteY115" fmla="*/ 2710272 h 4915814"/>
              <a:gd name="connsiteX116" fmla="*/ 954692 w 4915814"/>
              <a:gd name="connsiteY116" fmla="*/ 2704805 h 4915814"/>
              <a:gd name="connsiteX117" fmla="*/ 1239995 w 4915814"/>
              <a:gd name="connsiteY117" fmla="*/ 2485369 h 4915814"/>
              <a:gd name="connsiteX118" fmla="*/ 1283886 w 4915814"/>
              <a:gd name="connsiteY118" fmla="*/ 2381117 h 4915814"/>
              <a:gd name="connsiteX119" fmla="*/ 1624033 w 4915814"/>
              <a:gd name="connsiteY119" fmla="*/ 2425009 h 4915814"/>
              <a:gd name="connsiteX120" fmla="*/ 1624033 w 4915814"/>
              <a:gd name="connsiteY120" fmla="*/ 2463433 h 4915814"/>
              <a:gd name="connsiteX121" fmla="*/ 1706310 w 4915814"/>
              <a:gd name="connsiteY121" fmla="*/ 2820029 h 4915814"/>
              <a:gd name="connsiteX122" fmla="*/ 1421017 w 4915814"/>
              <a:gd name="connsiteY122" fmla="*/ 2984631 h 4915814"/>
              <a:gd name="connsiteX123" fmla="*/ 1283857 w 4915814"/>
              <a:gd name="connsiteY123" fmla="*/ 2863891 h 4915814"/>
              <a:gd name="connsiteX124" fmla="*/ 1009537 w 4915814"/>
              <a:gd name="connsiteY124" fmla="*/ 1936689 h 4915814"/>
              <a:gd name="connsiteX125" fmla="*/ 1141210 w 4915814"/>
              <a:gd name="connsiteY125" fmla="*/ 2424979 h 4915814"/>
              <a:gd name="connsiteX126" fmla="*/ 1130228 w 4915814"/>
              <a:gd name="connsiteY126" fmla="*/ 2441429 h 4915814"/>
              <a:gd name="connsiteX127" fmla="*/ 921735 w 4915814"/>
              <a:gd name="connsiteY127" fmla="*/ 2309745 h 4915814"/>
              <a:gd name="connsiteX128" fmla="*/ 1009527 w 4915814"/>
              <a:gd name="connsiteY128" fmla="*/ 2156126 h 4915814"/>
              <a:gd name="connsiteX129" fmla="*/ 833943 w 4915814"/>
              <a:gd name="connsiteY129" fmla="*/ 1980541 h 4915814"/>
              <a:gd name="connsiteX130" fmla="*/ 658358 w 4915814"/>
              <a:gd name="connsiteY130" fmla="*/ 2156126 h 4915814"/>
              <a:gd name="connsiteX131" fmla="*/ 746150 w 4915814"/>
              <a:gd name="connsiteY131" fmla="*/ 2309745 h 4915814"/>
              <a:gd name="connsiteX132" fmla="*/ 537657 w 4915814"/>
              <a:gd name="connsiteY132" fmla="*/ 2441429 h 4915814"/>
              <a:gd name="connsiteX133" fmla="*/ 526675 w 4915814"/>
              <a:gd name="connsiteY133" fmla="*/ 2062857 h 4915814"/>
              <a:gd name="connsiteX134" fmla="*/ 839419 w 4915814"/>
              <a:gd name="connsiteY134" fmla="*/ 1881806 h 4915814"/>
              <a:gd name="connsiteX135" fmla="*/ 1009527 w 4915814"/>
              <a:gd name="connsiteY135" fmla="*/ 1936689 h 4915814"/>
              <a:gd name="connsiteX136" fmla="*/ 828486 w 4915814"/>
              <a:gd name="connsiteY136" fmla="*/ 2260377 h 4915814"/>
              <a:gd name="connsiteX137" fmla="*/ 735217 w 4915814"/>
              <a:gd name="connsiteY137" fmla="*/ 2167109 h 4915814"/>
              <a:gd name="connsiteX138" fmla="*/ 828486 w 4915814"/>
              <a:gd name="connsiteY138" fmla="*/ 2073849 h 4915814"/>
              <a:gd name="connsiteX139" fmla="*/ 921745 w 4915814"/>
              <a:gd name="connsiteY139" fmla="*/ 2167109 h 4915814"/>
              <a:gd name="connsiteX140" fmla="*/ 828486 w 4915814"/>
              <a:gd name="connsiteY140" fmla="*/ 2260377 h 4915814"/>
              <a:gd name="connsiteX141" fmla="*/ 828486 w 4915814"/>
              <a:gd name="connsiteY141" fmla="*/ 2392061 h 4915814"/>
              <a:gd name="connsiteX142" fmla="*/ 1069887 w 4915814"/>
              <a:gd name="connsiteY142" fmla="*/ 2512762 h 4915814"/>
              <a:gd name="connsiteX143" fmla="*/ 921745 w 4915814"/>
              <a:gd name="connsiteY143" fmla="*/ 2595038 h 4915814"/>
              <a:gd name="connsiteX144" fmla="*/ 647425 w 4915814"/>
              <a:gd name="connsiteY144" fmla="*/ 2556613 h 4915814"/>
              <a:gd name="connsiteX145" fmla="*/ 581607 w 4915814"/>
              <a:gd name="connsiteY145" fmla="*/ 2507246 h 4915814"/>
              <a:gd name="connsiteX146" fmla="*/ 828486 w 4915814"/>
              <a:gd name="connsiteY146" fmla="*/ 2392051 h 4915814"/>
              <a:gd name="connsiteX147" fmla="*/ 954702 w 4915814"/>
              <a:gd name="connsiteY147" fmla="*/ 2924242 h 4915814"/>
              <a:gd name="connsiteX148" fmla="*/ 1047961 w 4915814"/>
              <a:gd name="connsiteY148" fmla="*/ 2913249 h 4915814"/>
              <a:gd name="connsiteX149" fmla="*/ 1229012 w 4915814"/>
              <a:gd name="connsiteY149" fmla="*/ 2962627 h 4915814"/>
              <a:gd name="connsiteX150" fmla="*/ 1393614 w 4915814"/>
              <a:gd name="connsiteY150" fmla="*/ 3182063 h 4915814"/>
              <a:gd name="connsiteX151" fmla="*/ 1355190 w 4915814"/>
              <a:gd name="connsiteY151" fmla="*/ 3456383 h 4915814"/>
              <a:gd name="connsiteX152" fmla="*/ 1344207 w 4915814"/>
              <a:gd name="connsiteY152" fmla="*/ 3472833 h 4915814"/>
              <a:gd name="connsiteX153" fmla="*/ 1135714 w 4915814"/>
              <a:gd name="connsiteY153" fmla="*/ 3341149 h 4915814"/>
              <a:gd name="connsiteX154" fmla="*/ 1223506 w 4915814"/>
              <a:gd name="connsiteY154" fmla="*/ 3187530 h 4915814"/>
              <a:gd name="connsiteX155" fmla="*/ 1047922 w 4915814"/>
              <a:gd name="connsiteY155" fmla="*/ 3011946 h 4915814"/>
              <a:gd name="connsiteX156" fmla="*/ 872338 w 4915814"/>
              <a:gd name="connsiteY156" fmla="*/ 3187530 h 4915814"/>
              <a:gd name="connsiteX157" fmla="*/ 960130 w 4915814"/>
              <a:gd name="connsiteY157" fmla="*/ 3341149 h 4915814"/>
              <a:gd name="connsiteX158" fmla="*/ 751637 w 4915814"/>
              <a:gd name="connsiteY158" fmla="*/ 3472833 h 4915814"/>
              <a:gd name="connsiteX159" fmla="*/ 740654 w 4915814"/>
              <a:gd name="connsiteY159" fmla="*/ 3094261 h 4915814"/>
              <a:gd name="connsiteX160" fmla="*/ 954702 w 4915814"/>
              <a:gd name="connsiteY160" fmla="*/ 2924232 h 4915814"/>
              <a:gd name="connsiteX161" fmla="*/ 1047961 w 4915814"/>
              <a:gd name="connsiteY161" fmla="*/ 3280838 h 4915814"/>
              <a:gd name="connsiteX162" fmla="*/ 1009537 w 4915814"/>
              <a:gd name="connsiteY162" fmla="*/ 3275361 h 4915814"/>
              <a:gd name="connsiteX163" fmla="*/ 954663 w 4915814"/>
              <a:gd name="connsiteY163" fmla="*/ 3187569 h 4915814"/>
              <a:gd name="connsiteX164" fmla="*/ 1047922 w 4915814"/>
              <a:gd name="connsiteY164" fmla="*/ 3094310 h 4915814"/>
              <a:gd name="connsiteX165" fmla="*/ 1141191 w 4915814"/>
              <a:gd name="connsiteY165" fmla="*/ 3187569 h 4915814"/>
              <a:gd name="connsiteX166" fmla="*/ 1047961 w 4915814"/>
              <a:gd name="connsiteY166" fmla="*/ 3280838 h 4915814"/>
              <a:gd name="connsiteX167" fmla="*/ 1047961 w 4915814"/>
              <a:gd name="connsiteY167" fmla="*/ 3412521 h 4915814"/>
              <a:gd name="connsiteX168" fmla="*/ 1289373 w 4915814"/>
              <a:gd name="connsiteY168" fmla="*/ 3533222 h 4915814"/>
              <a:gd name="connsiteX169" fmla="*/ 1141230 w 4915814"/>
              <a:gd name="connsiteY169" fmla="*/ 3615499 h 4915814"/>
              <a:gd name="connsiteX170" fmla="*/ 866910 w 4915814"/>
              <a:gd name="connsiteY170" fmla="*/ 3577074 h 4915814"/>
              <a:gd name="connsiteX171" fmla="*/ 801083 w 4915814"/>
              <a:gd name="connsiteY171" fmla="*/ 3527706 h 4915814"/>
              <a:gd name="connsiteX172" fmla="*/ 1047961 w 4915814"/>
              <a:gd name="connsiteY172" fmla="*/ 3412511 h 4915814"/>
              <a:gd name="connsiteX173" fmla="*/ 1453935 w 4915814"/>
              <a:gd name="connsiteY173" fmla="*/ 3505780 h 4915814"/>
              <a:gd name="connsiteX174" fmla="*/ 1503303 w 4915814"/>
              <a:gd name="connsiteY174" fmla="*/ 3149184 h 4915814"/>
              <a:gd name="connsiteX175" fmla="*/ 1486844 w 4915814"/>
              <a:gd name="connsiteY175" fmla="*/ 3099816 h 4915814"/>
              <a:gd name="connsiteX176" fmla="*/ 1772146 w 4915814"/>
              <a:gd name="connsiteY176" fmla="*/ 2935214 h 4915814"/>
              <a:gd name="connsiteX177" fmla="*/ 2073908 w 4915814"/>
              <a:gd name="connsiteY177" fmla="*/ 3198552 h 4915814"/>
              <a:gd name="connsiteX178" fmla="*/ 1953207 w 4915814"/>
              <a:gd name="connsiteY178" fmla="*/ 3500274 h 4915814"/>
              <a:gd name="connsiteX179" fmla="*/ 1717312 w 4915814"/>
              <a:gd name="connsiteY179" fmla="*/ 3500274 h 4915814"/>
              <a:gd name="connsiteX180" fmla="*/ 1470434 w 4915814"/>
              <a:gd name="connsiteY180" fmla="*/ 3659360 h 4915814"/>
              <a:gd name="connsiteX181" fmla="*/ 1393634 w 4915814"/>
              <a:gd name="connsiteY181" fmla="*/ 3588027 h 4915814"/>
              <a:gd name="connsiteX182" fmla="*/ 1453945 w 4915814"/>
              <a:gd name="connsiteY182" fmla="*/ 3505780 h 4915814"/>
              <a:gd name="connsiteX183" fmla="*/ 2523783 w 4915814"/>
              <a:gd name="connsiteY183" fmla="*/ 1349625 h 4915814"/>
              <a:gd name="connsiteX184" fmla="*/ 2523783 w 4915814"/>
              <a:gd name="connsiteY184" fmla="*/ 1163097 h 4915814"/>
              <a:gd name="connsiteX185" fmla="*/ 2699368 w 4915814"/>
              <a:gd name="connsiteY185" fmla="*/ 751617 h 4915814"/>
              <a:gd name="connsiteX186" fmla="*/ 3226082 w 4915814"/>
              <a:gd name="connsiteY186" fmla="*/ 636384 h 4915814"/>
              <a:gd name="connsiteX187" fmla="*/ 2523783 w 4915814"/>
              <a:gd name="connsiteY187" fmla="*/ 1349625 h 4915814"/>
              <a:gd name="connsiteX188" fmla="*/ 142686 w 4915814"/>
              <a:gd name="connsiteY188" fmla="*/ 2457878 h 4915814"/>
              <a:gd name="connsiteX189" fmla="*/ 417006 w 4915814"/>
              <a:gd name="connsiteY189" fmla="*/ 1360598 h 4915814"/>
              <a:gd name="connsiteX190" fmla="*/ 954663 w 4915814"/>
              <a:gd name="connsiteY190" fmla="*/ 1673342 h 4915814"/>
              <a:gd name="connsiteX191" fmla="*/ 899779 w 4915814"/>
              <a:gd name="connsiteY191" fmla="*/ 1783060 h 4915814"/>
              <a:gd name="connsiteX192" fmla="*/ 422472 w 4915814"/>
              <a:gd name="connsiteY192" fmla="*/ 2013489 h 4915814"/>
              <a:gd name="connsiteX193" fmla="*/ 592541 w 4915814"/>
              <a:gd name="connsiteY193" fmla="*/ 2655398 h 4915814"/>
              <a:gd name="connsiteX194" fmla="*/ 779069 w 4915814"/>
              <a:gd name="connsiteY194" fmla="*/ 2715749 h 4915814"/>
              <a:gd name="connsiteX195" fmla="*/ 806511 w 4915814"/>
              <a:gd name="connsiteY195" fmla="*/ 2863891 h 4915814"/>
              <a:gd name="connsiteX196" fmla="*/ 636442 w 4915814"/>
              <a:gd name="connsiteY196" fmla="*/ 3033960 h 4915814"/>
              <a:gd name="connsiteX197" fmla="*/ 806511 w 4915814"/>
              <a:gd name="connsiteY197" fmla="*/ 3675869 h 4915814"/>
              <a:gd name="connsiteX198" fmla="*/ 1042406 w 4915814"/>
              <a:gd name="connsiteY198" fmla="*/ 3741695 h 4915814"/>
              <a:gd name="connsiteX199" fmla="*/ 1163107 w 4915814"/>
              <a:gd name="connsiteY199" fmla="*/ 3725236 h 4915814"/>
              <a:gd name="connsiteX200" fmla="*/ 1272825 w 4915814"/>
              <a:gd name="connsiteY200" fmla="*/ 3681345 h 4915814"/>
              <a:gd name="connsiteX201" fmla="*/ 1393526 w 4915814"/>
              <a:gd name="connsiteY201" fmla="*/ 3785597 h 4915814"/>
              <a:gd name="connsiteX202" fmla="*/ 1377077 w 4915814"/>
              <a:gd name="connsiteY202" fmla="*/ 4081842 h 4915814"/>
              <a:gd name="connsiteX203" fmla="*/ 1596513 w 4915814"/>
              <a:gd name="connsiteY203" fmla="*/ 4367145 h 4915814"/>
              <a:gd name="connsiteX204" fmla="*/ 1832399 w 4915814"/>
              <a:gd name="connsiteY204" fmla="*/ 4432972 h 4915814"/>
              <a:gd name="connsiteX205" fmla="*/ 1953100 w 4915814"/>
              <a:gd name="connsiteY205" fmla="*/ 4416513 h 4915814"/>
              <a:gd name="connsiteX206" fmla="*/ 2238402 w 4915814"/>
              <a:gd name="connsiteY206" fmla="*/ 4197077 h 4915814"/>
              <a:gd name="connsiteX207" fmla="*/ 2260338 w 4915814"/>
              <a:gd name="connsiteY207" fmla="*/ 4147709 h 4915814"/>
              <a:gd name="connsiteX208" fmla="*/ 2375572 w 4915814"/>
              <a:gd name="connsiteY208" fmla="*/ 4158691 h 4915814"/>
              <a:gd name="connsiteX209" fmla="*/ 2375572 w 4915814"/>
              <a:gd name="connsiteY209" fmla="*/ 4778665 h 4915814"/>
              <a:gd name="connsiteX210" fmla="*/ 142705 w 4915814"/>
              <a:gd name="connsiteY210" fmla="*/ 2457917 h 4915814"/>
              <a:gd name="connsiteX211" fmla="*/ 2529270 w 4915814"/>
              <a:gd name="connsiteY211" fmla="*/ 4773139 h 4915814"/>
              <a:gd name="connsiteX212" fmla="*/ 2529270 w 4915814"/>
              <a:gd name="connsiteY212" fmla="*/ 4350676 h 4915814"/>
              <a:gd name="connsiteX213" fmla="*/ 2666430 w 4915814"/>
              <a:gd name="connsiteY213" fmla="*/ 4339694 h 4915814"/>
              <a:gd name="connsiteX214" fmla="*/ 2715798 w 4915814"/>
              <a:gd name="connsiteY214" fmla="*/ 4334217 h 4915814"/>
              <a:gd name="connsiteX215" fmla="*/ 2776148 w 4915814"/>
              <a:gd name="connsiteY215" fmla="*/ 4026988 h 4915814"/>
              <a:gd name="connsiteX216" fmla="*/ 2962676 w 4915814"/>
              <a:gd name="connsiteY216" fmla="*/ 3977620 h 4915814"/>
              <a:gd name="connsiteX217" fmla="*/ 3165663 w 4915814"/>
              <a:gd name="connsiteY217" fmla="*/ 4213516 h 4915814"/>
              <a:gd name="connsiteX218" fmla="*/ 3215031 w 4915814"/>
              <a:gd name="connsiteY218" fmla="*/ 4191590 h 4915814"/>
              <a:gd name="connsiteX219" fmla="*/ 3577143 w 4915814"/>
              <a:gd name="connsiteY219" fmla="*/ 3983097 h 4915814"/>
              <a:gd name="connsiteX220" fmla="*/ 3621044 w 4915814"/>
              <a:gd name="connsiteY220" fmla="*/ 3950189 h 4915814"/>
              <a:gd name="connsiteX221" fmla="*/ 3522308 w 4915814"/>
              <a:gd name="connsiteY221" fmla="*/ 3653942 h 4915814"/>
              <a:gd name="connsiteX222" fmla="*/ 3659468 w 4915814"/>
              <a:gd name="connsiteY222" fmla="*/ 3516782 h 4915814"/>
              <a:gd name="connsiteX223" fmla="*/ 3955714 w 4915814"/>
              <a:gd name="connsiteY223" fmla="*/ 3615518 h 4915814"/>
              <a:gd name="connsiteX224" fmla="*/ 3988623 w 4915814"/>
              <a:gd name="connsiteY224" fmla="*/ 3571617 h 4915814"/>
              <a:gd name="connsiteX225" fmla="*/ 4197116 w 4915814"/>
              <a:gd name="connsiteY225" fmla="*/ 3209505 h 4915814"/>
              <a:gd name="connsiteX226" fmla="*/ 4219052 w 4915814"/>
              <a:gd name="connsiteY226" fmla="*/ 3160137 h 4915814"/>
              <a:gd name="connsiteX227" fmla="*/ 3983156 w 4915814"/>
              <a:gd name="connsiteY227" fmla="*/ 2957150 h 4915814"/>
              <a:gd name="connsiteX228" fmla="*/ 4032524 w 4915814"/>
              <a:gd name="connsiteY228" fmla="*/ 2765106 h 4915814"/>
              <a:gd name="connsiteX229" fmla="*/ 4334286 w 4915814"/>
              <a:gd name="connsiteY229" fmla="*/ 2704756 h 4915814"/>
              <a:gd name="connsiteX230" fmla="*/ 4339752 w 4915814"/>
              <a:gd name="connsiteY230" fmla="*/ 2655388 h 4915814"/>
              <a:gd name="connsiteX231" fmla="*/ 4350735 w 4915814"/>
              <a:gd name="connsiteY231" fmla="*/ 2446895 h 4915814"/>
              <a:gd name="connsiteX232" fmla="*/ 4339752 w 4915814"/>
              <a:gd name="connsiteY232" fmla="*/ 2238402 h 4915814"/>
              <a:gd name="connsiteX233" fmla="*/ 4334286 w 4915814"/>
              <a:gd name="connsiteY233" fmla="*/ 2200017 h 4915814"/>
              <a:gd name="connsiteX234" fmla="*/ 4032524 w 4915814"/>
              <a:gd name="connsiteY234" fmla="*/ 2139667 h 4915814"/>
              <a:gd name="connsiteX235" fmla="*/ 3983156 w 4915814"/>
              <a:gd name="connsiteY235" fmla="*/ 1953139 h 4915814"/>
              <a:gd name="connsiteX236" fmla="*/ 4219052 w 4915814"/>
              <a:gd name="connsiteY236" fmla="*/ 1750152 h 4915814"/>
              <a:gd name="connsiteX237" fmla="*/ 4197116 w 4915814"/>
              <a:gd name="connsiteY237" fmla="*/ 1700774 h 4915814"/>
              <a:gd name="connsiteX238" fmla="*/ 4136765 w 4915814"/>
              <a:gd name="connsiteY238" fmla="*/ 1574597 h 4915814"/>
              <a:gd name="connsiteX239" fmla="*/ 4498878 w 4915814"/>
              <a:gd name="connsiteY239" fmla="*/ 1360588 h 4915814"/>
              <a:gd name="connsiteX240" fmla="*/ 4773198 w 4915814"/>
              <a:gd name="connsiteY240" fmla="*/ 2457868 h 4915814"/>
              <a:gd name="connsiteX241" fmla="*/ 2529260 w 4915814"/>
              <a:gd name="connsiteY241" fmla="*/ 4773129 h 4915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</a:cxnLst>
            <a:rect l="l" t="t" r="r" b="b"/>
            <a:pathLst>
              <a:path w="4915814" h="4915814">
                <a:moveTo>
                  <a:pt x="2457907" y="0"/>
                </a:moveTo>
                <a:cubicBezTo>
                  <a:pt x="1102766" y="0"/>
                  <a:pt x="0" y="1102766"/>
                  <a:pt x="0" y="2457907"/>
                </a:cubicBezTo>
                <a:cubicBezTo>
                  <a:pt x="0" y="3813048"/>
                  <a:pt x="1102766" y="4915814"/>
                  <a:pt x="2457907" y="4915814"/>
                </a:cubicBezTo>
                <a:cubicBezTo>
                  <a:pt x="3813048" y="4915814"/>
                  <a:pt x="4915815" y="3813048"/>
                  <a:pt x="4915815" y="2457907"/>
                </a:cubicBezTo>
                <a:cubicBezTo>
                  <a:pt x="4915815" y="1102766"/>
                  <a:pt x="3813048" y="0"/>
                  <a:pt x="2457907" y="0"/>
                </a:cubicBezTo>
                <a:close/>
                <a:moveTo>
                  <a:pt x="2457907" y="142637"/>
                </a:moveTo>
                <a:cubicBezTo>
                  <a:pt x="3291850" y="142637"/>
                  <a:pt x="4021531" y="581558"/>
                  <a:pt x="4427525" y="1239917"/>
                </a:cubicBezTo>
                <a:lnTo>
                  <a:pt x="3143707" y="1980600"/>
                </a:lnTo>
                <a:cubicBezTo>
                  <a:pt x="3006547" y="1783090"/>
                  <a:pt x="2781595" y="1645930"/>
                  <a:pt x="2523734" y="1624004"/>
                </a:cubicBezTo>
                <a:lnTo>
                  <a:pt x="2523734" y="1492320"/>
                </a:lnTo>
                <a:cubicBezTo>
                  <a:pt x="2704786" y="1470394"/>
                  <a:pt x="2885847" y="1388069"/>
                  <a:pt x="3033950" y="1272884"/>
                </a:cubicBezTo>
                <a:cubicBezTo>
                  <a:pt x="3187569" y="1152183"/>
                  <a:pt x="3368620" y="932737"/>
                  <a:pt x="3368620" y="576101"/>
                </a:cubicBezTo>
                <a:lnTo>
                  <a:pt x="3368620" y="515749"/>
                </a:lnTo>
                <a:lnTo>
                  <a:pt x="3308270" y="504765"/>
                </a:lnTo>
                <a:cubicBezTo>
                  <a:pt x="3012024" y="455397"/>
                  <a:pt x="2776089" y="499293"/>
                  <a:pt x="2611487" y="641925"/>
                </a:cubicBezTo>
                <a:cubicBezTo>
                  <a:pt x="2512752" y="729721"/>
                  <a:pt x="2441419" y="844915"/>
                  <a:pt x="2408500" y="982075"/>
                </a:cubicBezTo>
                <a:cubicBezTo>
                  <a:pt x="2381059" y="949157"/>
                  <a:pt x="2348150" y="916248"/>
                  <a:pt x="2309765" y="888807"/>
                </a:cubicBezTo>
                <a:cubicBezTo>
                  <a:pt x="2123237" y="751647"/>
                  <a:pt x="1859860" y="707755"/>
                  <a:pt x="1607506" y="784555"/>
                </a:cubicBezTo>
                <a:lnTo>
                  <a:pt x="1558138" y="801014"/>
                </a:lnTo>
                <a:lnTo>
                  <a:pt x="1558138" y="850382"/>
                </a:lnTo>
                <a:cubicBezTo>
                  <a:pt x="1558138" y="1135685"/>
                  <a:pt x="1936709" y="1481299"/>
                  <a:pt x="2386574" y="1497758"/>
                </a:cubicBezTo>
                <a:lnTo>
                  <a:pt x="2386574" y="1623935"/>
                </a:lnTo>
                <a:cubicBezTo>
                  <a:pt x="2134180" y="1645861"/>
                  <a:pt x="1914744" y="1783021"/>
                  <a:pt x="1777584" y="1980532"/>
                </a:cubicBezTo>
                <a:lnTo>
                  <a:pt x="488280" y="1239926"/>
                </a:lnTo>
                <a:cubicBezTo>
                  <a:pt x="894283" y="581568"/>
                  <a:pt x="1623965" y="142646"/>
                  <a:pt x="2457898" y="142646"/>
                </a:cubicBezTo>
                <a:close/>
                <a:moveTo>
                  <a:pt x="4043477" y="1711747"/>
                </a:moveTo>
                <a:lnTo>
                  <a:pt x="3813048" y="1909257"/>
                </a:lnTo>
                <a:lnTo>
                  <a:pt x="3829507" y="1953149"/>
                </a:lnTo>
                <a:cubicBezTo>
                  <a:pt x="3862416" y="2035435"/>
                  <a:pt x="3884381" y="2123217"/>
                  <a:pt x="3895334" y="2211019"/>
                </a:cubicBezTo>
                <a:lnTo>
                  <a:pt x="3900801" y="2260387"/>
                </a:lnTo>
                <a:lnTo>
                  <a:pt x="4197047" y="2320738"/>
                </a:lnTo>
                <a:cubicBezTo>
                  <a:pt x="4202524" y="2370105"/>
                  <a:pt x="4202524" y="2413997"/>
                  <a:pt x="4202524" y="2463374"/>
                </a:cubicBezTo>
                <a:cubicBezTo>
                  <a:pt x="4202524" y="2512742"/>
                  <a:pt x="4202524" y="2556633"/>
                  <a:pt x="4197047" y="2606011"/>
                </a:cubicBezTo>
                <a:lnTo>
                  <a:pt x="3900801" y="2666361"/>
                </a:lnTo>
                <a:lnTo>
                  <a:pt x="3895334" y="2715729"/>
                </a:lnTo>
                <a:cubicBezTo>
                  <a:pt x="3878875" y="2803521"/>
                  <a:pt x="3856910" y="2891313"/>
                  <a:pt x="3823991" y="2973590"/>
                </a:cubicBezTo>
                <a:lnTo>
                  <a:pt x="3807542" y="3017491"/>
                </a:lnTo>
                <a:lnTo>
                  <a:pt x="4037971" y="3215001"/>
                </a:lnTo>
                <a:cubicBezTo>
                  <a:pt x="3999546" y="3302784"/>
                  <a:pt x="3950179" y="3385070"/>
                  <a:pt x="3895334" y="3461879"/>
                </a:cubicBezTo>
                <a:lnTo>
                  <a:pt x="3610032" y="3363144"/>
                </a:lnTo>
                <a:lnTo>
                  <a:pt x="3577113" y="3401558"/>
                </a:lnTo>
                <a:cubicBezTo>
                  <a:pt x="3522240" y="3467385"/>
                  <a:pt x="3456413" y="3533251"/>
                  <a:pt x="3390586" y="3588086"/>
                </a:cubicBezTo>
                <a:lnTo>
                  <a:pt x="3352161" y="3621004"/>
                </a:lnTo>
                <a:lnTo>
                  <a:pt x="3450897" y="3906307"/>
                </a:lnTo>
                <a:cubicBezTo>
                  <a:pt x="3374097" y="3961181"/>
                  <a:pt x="3291811" y="4010558"/>
                  <a:pt x="3204019" y="4048944"/>
                </a:cubicBezTo>
                <a:lnTo>
                  <a:pt x="3006508" y="3818515"/>
                </a:lnTo>
                <a:lnTo>
                  <a:pt x="2962656" y="3829498"/>
                </a:lnTo>
                <a:cubicBezTo>
                  <a:pt x="2880370" y="3862406"/>
                  <a:pt x="2792587" y="3884381"/>
                  <a:pt x="2704795" y="3900831"/>
                </a:cubicBezTo>
                <a:lnTo>
                  <a:pt x="2655427" y="3906307"/>
                </a:lnTo>
                <a:lnTo>
                  <a:pt x="2595067" y="4202553"/>
                </a:lnTo>
                <a:cubicBezTo>
                  <a:pt x="2573141" y="4202553"/>
                  <a:pt x="2545700" y="4202553"/>
                  <a:pt x="2523734" y="4208020"/>
                </a:cubicBezTo>
                <a:lnTo>
                  <a:pt x="2523773" y="3286324"/>
                </a:lnTo>
                <a:cubicBezTo>
                  <a:pt x="2951713" y="3253416"/>
                  <a:pt x="3291850" y="2896809"/>
                  <a:pt x="3291850" y="2457888"/>
                </a:cubicBezTo>
                <a:cubicBezTo>
                  <a:pt x="3291850" y="2331710"/>
                  <a:pt x="3264408" y="2211010"/>
                  <a:pt x="3209573" y="2101291"/>
                </a:cubicBezTo>
                <a:lnTo>
                  <a:pt x="4005092" y="1645920"/>
                </a:lnTo>
                <a:cubicBezTo>
                  <a:pt x="4021541" y="1667856"/>
                  <a:pt x="4032533" y="1689821"/>
                  <a:pt x="4043477" y="1711747"/>
                </a:cubicBezTo>
                <a:close/>
                <a:moveTo>
                  <a:pt x="2293315" y="3834984"/>
                </a:moveTo>
                <a:cubicBezTo>
                  <a:pt x="2260407" y="3714283"/>
                  <a:pt x="2183597" y="3615547"/>
                  <a:pt x="2079346" y="3555187"/>
                </a:cubicBezTo>
                <a:lnTo>
                  <a:pt x="2205523" y="3253426"/>
                </a:lnTo>
                <a:cubicBezTo>
                  <a:pt x="2265873" y="3269885"/>
                  <a:pt x="2326224" y="3286334"/>
                  <a:pt x="2386574" y="3291850"/>
                </a:cubicBezTo>
                <a:lnTo>
                  <a:pt x="2386574" y="4016074"/>
                </a:lnTo>
                <a:cubicBezTo>
                  <a:pt x="2359133" y="4016074"/>
                  <a:pt x="2331691" y="4010598"/>
                  <a:pt x="2304298" y="4010598"/>
                </a:cubicBezTo>
                <a:cubicBezTo>
                  <a:pt x="2309804" y="3950208"/>
                  <a:pt x="2309804" y="3889858"/>
                  <a:pt x="2293306" y="3834974"/>
                </a:cubicBezTo>
                <a:close/>
                <a:moveTo>
                  <a:pt x="1837973" y="3966667"/>
                </a:moveTo>
                <a:cubicBezTo>
                  <a:pt x="1788606" y="3966667"/>
                  <a:pt x="1744705" y="3922776"/>
                  <a:pt x="1744705" y="3873408"/>
                </a:cubicBezTo>
                <a:cubicBezTo>
                  <a:pt x="1744705" y="3824031"/>
                  <a:pt x="1788606" y="3780140"/>
                  <a:pt x="1837973" y="3780140"/>
                </a:cubicBezTo>
                <a:cubicBezTo>
                  <a:pt x="1887341" y="3780140"/>
                  <a:pt x="1931233" y="3824040"/>
                  <a:pt x="1931233" y="3873408"/>
                </a:cubicBezTo>
                <a:cubicBezTo>
                  <a:pt x="1931233" y="3922776"/>
                  <a:pt x="1887341" y="3966667"/>
                  <a:pt x="1837973" y="3966667"/>
                </a:cubicBezTo>
                <a:close/>
                <a:moveTo>
                  <a:pt x="2079346" y="4219061"/>
                </a:moveTo>
                <a:cubicBezTo>
                  <a:pt x="2035445" y="4257486"/>
                  <a:pt x="1986077" y="4284888"/>
                  <a:pt x="1931203" y="4301338"/>
                </a:cubicBezTo>
                <a:cubicBezTo>
                  <a:pt x="1837934" y="4328780"/>
                  <a:pt x="1744675" y="4312330"/>
                  <a:pt x="1656883" y="4262923"/>
                </a:cubicBezTo>
                <a:cubicBezTo>
                  <a:pt x="1634957" y="4251931"/>
                  <a:pt x="1612982" y="4235481"/>
                  <a:pt x="1591056" y="4213546"/>
                </a:cubicBezTo>
                <a:cubicBezTo>
                  <a:pt x="1645940" y="4136746"/>
                  <a:pt x="1739199" y="4092845"/>
                  <a:pt x="1832467" y="4092845"/>
                </a:cubicBezTo>
                <a:cubicBezTo>
                  <a:pt x="1936719" y="4098360"/>
                  <a:pt x="2024511" y="4142252"/>
                  <a:pt x="2079346" y="4219061"/>
                </a:cubicBezTo>
                <a:close/>
                <a:moveTo>
                  <a:pt x="2145212" y="4136746"/>
                </a:moveTo>
                <a:cubicBezTo>
                  <a:pt x="2139735" y="4142213"/>
                  <a:pt x="2139735" y="4147728"/>
                  <a:pt x="2134229" y="4153195"/>
                </a:cubicBezTo>
                <a:cubicBezTo>
                  <a:pt x="2079346" y="4087378"/>
                  <a:pt x="2008052" y="4043477"/>
                  <a:pt x="1925736" y="4021512"/>
                </a:cubicBezTo>
                <a:cubicBezTo>
                  <a:pt x="1975104" y="3988603"/>
                  <a:pt x="2013528" y="3933720"/>
                  <a:pt x="2013528" y="3867893"/>
                </a:cubicBezTo>
                <a:cubicBezTo>
                  <a:pt x="2013528" y="3769157"/>
                  <a:pt x="1936719" y="3692308"/>
                  <a:pt x="1837934" y="3692308"/>
                </a:cubicBezTo>
                <a:cubicBezTo>
                  <a:pt x="1739208" y="3692308"/>
                  <a:pt x="1662350" y="3769118"/>
                  <a:pt x="1662350" y="3867893"/>
                </a:cubicBezTo>
                <a:cubicBezTo>
                  <a:pt x="1662350" y="3933720"/>
                  <a:pt x="1695268" y="3988593"/>
                  <a:pt x="1750142" y="4021512"/>
                </a:cubicBezTo>
                <a:cubicBezTo>
                  <a:pt x="1667866" y="4043448"/>
                  <a:pt x="1596523" y="4087339"/>
                  <a:pt x="1541649" y="4153195"/>
                </a:cubicBezTo>
                <a:cubicBezTo>
                  <a:pt x="1519723" y="4120287"/>
                  <a:pt x="1503235" y="4087378"/>
                  <a:pt x="1492281" y="4048944"/>
                </a:cubicBezTo>
                <a:cubicBezTo>
                  <a:pt x="1464849" y="3955685"/>
                  <a:pt x="1481299" y="3862416"/>
                  <a:pt x="1530706" y="3774624"/>
                </a:cubicBezTo>
                <a:cubicBezTo>
                  <a:pt x="1580073" y="3692347"/>
                  <a:pt x="1656883" y="3631987"/>
                  <a:pt x="1750142" y="3610022"/>
                </a:cubicBezTo>
                <a:cubicBezTo>
                  <a:pt x="1783060" y="3599039"/>
                  <a:pt x="1810493" y="3599039"/>
                  <a:pt x="1843411" y="3599039"/>
                </a:cubicBezTo>
                <a:cubicBezTo>
                  <a:pt x="1903761" y="3599039"/>
                  <a:pt x="1964112" y="3615499"/>
                  <a:pt x="2024462" y="3648407"/>
                </a:cubicBezTo>
                <a:cubicBezTo>
                  <a:pt x="2106739" y="3697785"/>
                  <a:pt x="2167099" y="3774584"/>
                  <a:pt x="2189064" y="3867844"/>
                </a:cubicBezTo>
                <a:cubicBezTo>
                  <a:pt x="2211029" y="3961191"/>
                  <a:pt x="2194570" y="4054450"/>
                  <a:pt x="2145202" y="4136726"/>
                </a:cubicBezTo>
                <a:close/>
                <a:moveTo>
                  <a:pt x="1700823" y="2101291"/>
                </a:moveTo>
                <a:cubicBezTo>
                  <a:pt x="1673382" y="2156165"/>
                  <a:pt x="1651455" y="2216525"/>
                  <a:pt x="1640473" y="2282342"/>
                </a:cubicBezTo>
                <a:lnTo>
                  <a:pt x="1300287" y="2238442"/>
                </a:lnTo>
                <a:cubicBezTo>
                  <a:pt x="1294810" y="2079355"/>
                  <a:pt x="1212494" y="1925697"/>
                  <a:pt x="1064391" y="1843421"/>
                </a:cubicBezTo>
                <a:cubicBezTo>
                  <a:pt x="1053399" y="1837954"/>
                  <a:pt x="1042455" y="1832438"/>
                  <a:pt x="1031473" y="1826962"/>
                </a:cubicBezTo>
                <a:cubicBezTo>
                  <a:pt x="1042455" y="1799529"/>
                  <a:pt x="1058914" y="1772088"/>
                  <a:pt x="1069897" y="1744685"/>
                </a:cubicBezTo>
                <a:close/>
                <a:moveTo>
                  <a:pt x="2381117" y="1360608"/>
                </a:moveTo>
                <a:cubicBezTo>
                  <a:pt x="2029988" y="1349625"/>
                  <a:pt x="1744685" y="1097270"/>
                  <a:pt x="1695317" y="905236"/>
                </a:cubicBezTo>
                <a:cubicBezTo>
                  <a:pt x="1887361" y="861335"/>
                  <a:pt x="2079355" y="899760"/>
                  <a:pt x="2216515" y="1003972"/>
                </a:cubicBezTo>
                <a:cubicBezTo>
                  <a:pt x="2320767" y="1080772"/>
                  <a:pt x="2381117" y="1190500"/>
                  <a:pt x="2381117" y="1305734"/>
                </a:cubicBezTo>
                <a:close/>
                <a:moveTo>
                  <a:pt x="2457927" y="1761105"/>
                </a:moveTo>
                <a:cubicBezTo>
                  <a:pt x="2688346" y="1761105"/>
                  <a:pt x="2896839" y="1876339"/>
                  <a:pt x="3023016" y="2051884"/>
                </a:cubicBezTo>
                <a:lnTo>
                  <a:pt x="2457927" y="2375572"/>
                </a:lnTo>
                <a:lnTo>
                  <a:pt x="1892828" y="2051884"/>
                </a:lnTo>
                <a:cubicBezTo>
                  <a:pt x="2019005" y="1876339"/>
                  <a:pt x="2227498" y="1761105"/>
                  <a:pt x="2457927" y="1761105"/>
                </a:cubicBezTo>
                <a:close/>
                <a:moveTo>
                  <a:pt x="3149233" y="2457888"/>
                </a:moveTo>
                <a:cubicBezTo>
                  <a:pt x="3149233" y="2814484"/>
                  <a:pt x="2874913" y="3116246"/>
                  <a:pt x="2523773" y="3149164"/>
                </a:cubicBezTo>
                <a:lnTo>
                  <a:pt x="2523773" y="2496312"/>
                </a:lnTo>
                <a:lnTo>
                  <a:pt x="3088882" y="2172624"/>
                </a:lnTo>
                <a:cubicBezTo>
                  <a:pt x="3127268" y="2260377"/>
                  <a:pt x="3149233" y="2359152"/>
                  <a:pt x="3149233" y="2457888"/>
                </a:cubicBezTo>
                <a:close/>
                <a:moveTo>
                  <a:pt x="2386613" y="2496312"/>
                </a:moveTo>
                <a:lnTo>
                  <a:pt x="2386613" y="3149204"/>
                </a:lnTo>
                <a:cubicBezTo>
                  <a:pt x="2035484" y="3116285"/>
                  <a:pt x="1761164" y="2820000"/>
                  <a:pt x="1761164" y="2457927"/>
                </a:cubicBezTo>
                <a:cubicBezTo>
                  <a:pt x="1761164" y="2359191"/>
                  <a:pt x="1783100" y="2260416"/>
                  <a:pt x="1821524" y="2172624"/>
                </a:cubicBezTo>
                <a:close/>
                <a:moveTo>
                  <a:pt x="1283857" y="2863901"/>
                </a:moveTo>
                <a:cubicBezTo>
                  <a:pt x="1179596" y="2803541"/>
                  <a:pt x="1058905" y="2787091"/>
                  <a:pt x="943700" y="2814523"/>
                </a:cubicBezTo>
                <a:cubicBezTo>
                  <a:pt x="938233" y="2781615"/>
                  <a:pt x="927251" y="2743190"/>
                  <a:pt x="921774" y="2710272"/>
                </a:cubicBezTo>
                <a:cubicBezTo>
                  <a:pt x="932757" y="2710272"/>
                  <a:pt x="943700" y="2704805"/>
                  <a:pt x="954692" y="2704805"/>
                </a:cubicBezTo>
                <a:cubicBezTo>
                  <a:pt x="1075393" y="2671887"/>
                  <a:pt x="1179645" y="2595087"/>
                  <a:pt x="1239995" y="2485369"/>
                </a:cubicBezTo>
                <a:cubicBezTo>
                  <a:pt x="1261921" y="2452460"/>
                  <a:pt x="1272904" y="2414036"/>
                  <a:pt x="1283886" y="2381117"/>
                </a:cubicBezTo>
                <a:lnTo>
                  <a:pt x="1624033" y="2425009"/>
                </a:lnTo>
                <a:lnTo>
                  <a:pt x="1624033" y="2463433"/>
                </a:lnTo>
                <a:cubicBezTo>
                  <a:pt x="1624033" y="2589610"/>
                  <a:pt x="1651475" y="2710311"/>
                  <a:pt x="1706310" y="2820029"/>
                </a:cubicBezTo>
                <a:lnTo>
                  <a:pt x="1421017" y="2984631"/>
                </a:lnTo>
                <a:cubicBezTo>
                  <a:pt x="1382632" y="2929718"/>
                  <a:pt x="1333225" y="2891294"/>
                  <a:pt x="1283857" y="2863891"/>
                </a:cubicBezTo>
                <a:close/>
                <a:moveTo>
                  <a:pt x="1009537" y="1936689"/>
                </a:moveTo>
                <a:cubicBezTo>
                  <a:pt x="1179596" y="2035425"/>
                  <a:pt x="1239966" y="2254901"/>
                  <a:pt x="1141210" y="2424979"/>
                </a:cubicBezTo>
                <a:cubicBezTo>
                  <a:pt x="1135744" y="2430446"/>
                  <a:pt x="1135744" y="2435962"/>
                  <a:pt x="1130228" y="2441429"/>
                </a:cubicBezTo>
                <a:cubicBezTo>
                  <a:pt x="1075354" y="2375602"/>
                  <a:pt x="1004050" y="2331710"/>
                  <a:pt x="921735" y="2309745"/>
                </a:cubicBezTo>
                <a:cubicBezTo>
                  <a:pt x="971112" y="2276837"/>
                  <a:pt x="1009527" y="2221953"/>
                  <a:pt x="1009527" y="2156126"/>
                </a:cubicBezTo>
                <a:cubicBezTo>
                  <a:pt x="1009527" y="2057390"/>
                  <a:pt x="932727" y="1980541"/>
                  <a:pt x="833943" y="1980541"/>
                </a:cubicBezTo>
                <a:cubicBezTo>
                  <a:pt x="735207" y="1980541"/>
                  <a:pt x="658358" y="2057351"/>
                  <a:pt x="658358" y="2156126"/>
                </a:cubicBezTo>
                <a:cubicBezTo>
                  <a:pt x="658358" y="2221953"/>
                  <a:pt x="691277" y="2276827"/>
                  <a:pt x="746150" y="2309745"/>
                </a:cubicBezTo>
                <a:cubicBezTo>
                  <a:pt x="663874" y="2331681"/>
                  <a:pt x="592531" y="2375572"/>
                  <a:pt x="537657" y="2441429"/>
                </a:cubicBezTo>
                <a:cubicBezTo>
                  <a:pt x="466324" y="2331710"/>
                  <a:pt x="455381" y="2183568"/>
                  <a:pt x="526675" y="2062857"/>
                </a:cubicBezTo>
                <a:cubicBezTo>
                  <a:pt x="592502" y="1947623"/>
                  <a:pt x="713203" y="1881806"/>
                  <a:pt x="839419" y="1881806"/>
                </a:cubicBezTo>
                <a:cubicBezTo>
                  <a:pt x="894342" y="1892788"/>
                  <a:pt x="954692" y="1903781"/>
                  <a:pt x="1009527" y="1936689"/>
                </a:cubicBezTo>
                <a:close/>
                <a:moveTo>
                  <a:pt x="828486" y="2260377"/>
                </a:moveTo>
                <a:cubicBezTo>
                  <a:pt x="779108" y="2260377"/>
                  <a:pt x="735217" y="2216476"/>
                  <a:pt x="735217" y="2167109"/>
                </a:cubicBezTo>
                <a:cubicBezTo>
                  <a:pt x="735217" y="2117741"/>
                  <a:pt x="779118" y="2073849"/>
                  <a:pt x="828486" y="2073849"/>
                </a:cubicBezTo>
                <a:cubicBezTo>
                  <a:pt x="877853" y="2073849"/>
                  <a:pt x="921745" y="2117741"/>
                  <a:pt x="921745" y="2167109"/>
                </a:cubicBezTo>
                <a:cubicBezTo>
                  <a:pt x="921745" y="2216476"/>
                  <a:pt x="883359" y="2260377"/>
                  <a:pt x="828486" y="2260377"/>
                </a:cubicBezTo>
                <a:close/>
                <a:moveTo>
                  <a:pt x="828486" y="2392061"/>
                </a:moveTo>
                <a:cubicBezTo>
                  <a:pt x="927211" y="2392061"/>
                  <a:pt x="1015004" y="2435952"/>
                  <a:pt x="1069887" y="2512762"/>
                </a:cubicBezTo>
                <a:cubicBezTo>
                  <a:pt x="1025996" y="2551186"/>
                  <a:pt x="976628" y="2578579"/>
                  <a:pt x="921745" y="2595038"/>
                </a:cubicBezTo>
                <a:cubicBezTo>
                  <a:pt x="828486" y="2622480"/>
                  <a:pt x="735217" y="2606020"/>
                  <a:pt x="647425" y="2556613"/>
                </a:cubicBezTo>
                <a:cubicBezTo>
                  <a:pt x="625499" y="2545631"/>
                  <a:pt x="603533" y="2529172"/>
                  <a:pt x="581607" y="2507246"/>
                </a:cubicBezTo>
                <a:cubicBezTo>
                  <a:pt x="647425" y="2435952"/>
                  <a:pt x="735227" y="2392051"/>
                  <a:pt x="828486" y="2392051"/>
                </a:cubicBezTo>
                <a:close/>
                <a:moveTo>
                  <a:pt x="954702" y="2924242"/>
                </a:moveTo>
                <a:cubicBezTo>
                  <a:pt x="987611" y="2913249"/>
                  <a:pt x="1015053" y="2913249"/>
                  <a:pt x="1047961" y="2913249"/>
                </a:cubicBezTo>
                <a:cubicBezTo>
                  <a:pt x="1108312" y="2913249"/>
                  <a:pt x="1168662" y="2929708"/>
                  <a:pt x="1229012" y="2962627"/>
                </a:cubicBezTo>
                <a:cubicBezTo>
                  <a:pt x="1311289" y="3011995"/>
                  <a:pt x="1371649" y="3088804"/>
                  <a:pt x="1393614" y="3182063"/>
                </a:cubicBezTo>
                <a:cubicBezTo>
                  <a:pt x="1415540" y="3275322"/>
                  <a:pt x="1404597" y="3368591"/>
                  <a:pt x="1355190" y="3456383"/>
                </a:cubicBezTo>
                <a:cubicBezTo>
                  <a:pt x="1349723" y="3461850"/>
                  <a:pt x="1349723" y="3467366"/>
                  <a:pt x="1344207" y="3472833"/>
                </a:cubicBezTo>
                <a:cubicBezTo>
                  <a:pt x="1289324" y="3407006"/>
                  <a:pt x="1218030" y="3363114"/>
                  <a:pt x="1135714" y="3341149"/>
                </a:cubicBezTo>
                <a:cubicBezTo>
                  <a:pt x="1185082" y="3308241"/>
                  <a:pt x="1223506" y="3253357"/>
                  <a:pt x="1223506" y="3187530"/>
                </a:cubicBezTo>
                <a:cubicBezTo>
                  <a:pt x="1223506" y="3088794"/>
                  <a:pt x="1146697" y="3011946"/>
                  <a:pt x="1047922" y="3011946"/>
                </a:cubicBezTo>
                <a:cubicBezTo>
                  <a:pt x="949186" y="3011946"/>
                  <a:pt x="872338" y="3088755"/>
                  <a:pt x="872338" y="3187530"/>
                </a:cubicBezTo>
                <a:cubicBezTo>
                  <a:pt x="872338" y="3247880"/>
                  <a:pt x="905246" y="3308231"/>
                  <a:pt x="960130" y="3341149"/>
                </a:cubicBezTo>
                <a:cubicBezTo>
                  <a:pt x="877844" y="3363085"/>
                  <a:pt x="806511" y="3406976"/>
                  <a:pt x="751637" y="3472833"/>
                </a:cubicBezTo>
                <a:cubicBezTo>
                  <a:pt x="680304" y="3363114"/>
                  <a:pt x="669351" y="3214972"/>
                  <a:pt x="740654" y="3094261"/>
                </a:cubicBezTo>
                <a:cubicBezTo>
                  <a:pt x="784585" y="3006508"/>
                  <a:pt x="861433" y="2951624"/>
                  <a:pt x="954702" y="2924232"/>
                </a:cubicBezTo>
                <a:close/>
                <a:moveTo>
                  <a:pt x="1047961" y="3280838"/>
                </a:moveTo>
                <a:cubicBezTo>
                  <a:pt x="1036979" y="3280838"/>
                  <a:pt x="1026035" y="3280838"/>
                  <a:pt x="1009537" y="3275361"/>
                </a:cubicBezTo>
                <a:cubicBezTo>
                  <a:pt x="976628" y="3258902"/>
                  <a:pt x="954663" y="3225993"/>
                  <a:pt x="954663" y="3187569"/>
                </a:cubicBezTo>
                <a:cubicBezTo>
                  <a:pt x="954663" y="3138201"/>
                  <a:pt x="998554" y="3094310"/>
                  <a:pt x="1047922" y="3094310"/>
                </a:cubicBezTo>
                <a:cubicBezTo>
                  <a:pt x="1097290" y="3094310"/>
                  <a:pt x="1141191" y="3138201"/>
                  <a:pt x="1141191" y="3187569"/>
                </a:cubicBezTo>
                <a:cubicBezTo>
                  <a:pt x="1141220" y="3236937"/>
                  <a:pt x="1097329" y="3280838"/>
                  <a:pt x="1047961" y="3280838"/>
                </a:cubicBezTo>
                <a:close/>
                <a:moveTo>
                  <a:pt x="1047961" y="3412521"/>
                </a:moveTo>
                <a:cubicBezTo>
                  <a:pt x="1146697" y="3412521"/>
                  <a:pt x="1234489" y="3456413"/>
                  <a:pt x="1289373" y="3533222"/>
                </a:cubicBezTo>
                <a:cubicBezTo>
                  <a:pt x="1245472" y="3571647"/>
                  <a:pt x="1196104" y="3599039"/>
                  <a:pt x="1141230" y="3615499"/>
                </a:cubicBezTo>
                <a:cubicBezTo>
                  <a:pt x="1047971" y="3642940"/>
                  <a:pt x="954702" y="3626481"/>
                  <a:pt x="866910" y="3577074"/>
                </a:cubicBezTo>
                <a:cubicBezTo>
                  <a:pt x="844984" y="3566092"/>
                  <a:pt x="823009" y="3549632"/>
                  <a:pt x="801083" y="3527706"/>
                </a:cubicBezTo>
                <a:cubicBezTo>
                  <a:pt x="861433" y="3456413"/>
                  <a:pt x="949186" y="3412511"/>
                  <a:pt x="1047961" y="3412511"/>
                </a:cubicBezTo>
                <a:close/>
                <a:moveTo>
                  <a:pt x="1453935" y="3505780"/>
                </a:moveTo>
                <a:cubicBezTo>
                  <a:pt x="1514286" y="3396062"/>
                  <a:pt x="1536212" y="3269885"/>
                  <a:pt x="1503303" y="3149184"/>
                </a:cubicBezTo>
                <a:cubicBezTo>
                  <a:pt x="1497836" y="3132725"/>
                  <a:pt x="1492321" y="3116275"/>
                  <a:pt x="1486844" y="3099816"/>
                </a:cubicBezTo>
                <a:lnTo>
                  <a:pt x="1772146" y="2935214"/>
                </a:lnTo>
                <a:cubicBezTo>
                  <a:pt x="1848956" y="3044933"/>
                  <a:pt x="1953198" y="3138201"/>
                  <a:pt x="2073908" y="3198552"/>
                </a:cubicBezTo>
                <a:lnTo>
                  <a:pt x="1953207" y="3500274"/>
                </a:lnTo>
                <a:cubicBezTo>
                  <a:pt x="1876408" y="3483815"/>
                  <a:pt x="1794122" y="3483815"/>
                  <a:pt x="1717312" y="3500274"/>
                </a:cubicBezTo>
                <a:cubicBezTo>
                  <a:pt x="1618576" y="3527716"/>
                  <a:pt x="1536261" y="3582551"/>
                  <a:pt x="1470434" y="3659360"/>
                </a:cubicBezTo>
                <a:cubicBezTo>
                  <a:pt x="1443002" y="3637434"/>
                  <a:pt x="1415560" y="3615469"/>
                  <a:pt x="1393634" y="3588027"/>
                </a:cubicBezTo>
                <a:cubicBezTo>
                  <a:pt x="1415560" y="3566131"/>
                  <a:pt x="1437486" y="3538699"/>
                  <a:pt x="1453945" y="3505780"/>
                </a:cubicBezTo>
                <a:close/>
                <a:moveTo>
                  <a:pt x="2523783" y="1349625"/>
                </a:moveTo>
                <a:lnTo>
                  <a:pt x="2523783" y="1163097"/>
                </a:lnTo>
                <a:cubicBezTo>
                  <a:pt x="2523783" y="1080821"/>
                  <a:pt x="2540242" y="883301"/>
                  <a:pt x="2699368" y="751617"/>
                </a:cubicBezTo>
                <a:cubicBezTo>
                  <a:pt x="2820069" y="647367"/>
                  <a:pt x="2995614" y="608982"/>
                  <a:pt x="3226082" y="636384"/>
                </a:cubicBezTo>
                <a:cubicBezTo>
                  <a:pt x="3187618" y="1058846"/>
                  <a:pt x="2831022" y="1300257"/>
                  <a:pt x="2523783" y="1349625"/>
                </a:cubicBezTo>
                <a:close/>
                <a:moveTo>
                  <a:pt x="142686" y="2457878"/>
                </a:moveTo>
                <a:cubicBezTo>
                  <a:pt x="142686" y="2062857"/>
                  <a:pt x="241421" y="1689802"/>
                  <a:pt x="417006" y="1360598"/>
                </a:cubicBezTo>
                <a:lnTo>
                  <a:pt x="954663" y="1673342"/>
                </a:lnTo>
                <a:cubicBezTo>
                  <a:pt x="938204" y="1711767"/>
                  <a:pt x="916239" y="1744675"/>
                  <a:pt x="899779" y="1783060"/>
                </a:cubicBezTo>
                <a:cubicBezTo>
                  <a:pt x="713252" y="1755619"/>
                  <a:pt x="521208" y="1837944"/>
                  <a:pt x="422472" y="2013489"/>
                </a:cubicBezTo>
                <a:cubicBezTo>
                  <a:pt x="290789" y="2238442"/>
                  <a:pt x="367599" y="2529221"/>
                  <a:pt x="592541" y="2655398"/>
                </a:cubicBezTo>
                <a:cubicBezTo>
                  <a:pt x="652901" y="2688307"/>
                  <a:pt x="713242" y="2710282"/>
                  <a:pt x="779069" y="2715749"/>
                </a:cubicBezTo>
                <a:cubicBezTo>
                  <a:pt x="784545" y="2765116"/>
                  <a:pt x="795528" y="2814484"/>
                  <a:pt x="806511" y="2863891"/>
                </a:cubicBezTo>
                <a:cubicBezTo>
                  <a:pt x="735178" y="2902316"/>
                  <a:pt x="680333" y="2962627"/>
                  <a:pt x="636442" y="3033960"/>
                </a:cubicBezTo>
                <a:cubicBezTo>
                  <a:pt x="504759" y="3258912"/>
                  <a:pt x="581568" y="3549691"/>
                  <a:pt x="806511" y="3675869"/>
                </a:cubicBezTo>
                <a:cubicBezTo>
                  <a:pt x="877844" y="3719769"/>
                  <a:pt x="960130" y="3741695"/>
                  <a:pt x="1042406" y="3741695"/>
                </a:cubicBezTo>
                <a:cubicBezTo>
                  <a:pt x="1080831" y="3741695"/>
                  <a:pt x="1124693" y="3736229"/>
                  <a:pt x="1163107" y="3725236"/>
                </a:cubicBezTo>
                <a:cubicBezTo>
                  <a:pt x="1201532" y="3714254"/>
                  <a:pt x="1239917" y="3697804"/>
                  <a:pt x="1272825" y="3681345"/>
                </a:cubicBezTo>
                <a:cubicBezTo>
                  <a:pt x="1311250" y="3719769"/>
                  <a:pt x="1349635" y="3752678"/>
                  <a:pt x="1393526" y="3785597"/>
                </a:cubicBezTo>
                <a:cubicBezTo>
                  <a:pt x="1355102" y="3878855"/>
                  <a:pt x="1349635" y="3983107"/>
                  <a:pt x="1377077" y="4081842"/>
                </a:cubicBezTo>
                <a:cubicBezTo>
                  <a:pt x="1409985" y="4202543"/>
                  <a:pt x="1486795" y="4306795"/>
                  <a:pt x="1596513" y="4367145"/>
                </a:cubicBezTo>
                <a:cubicBezTo>
                  <a:pt x="1667846" y="4411036"/>
                  <a:pt x="1750132" y="4432972"/>
                  <a:pt x="1832399" y="4432972"/>
                </a:cubicBezTo>
                <a:cubicBezTo>
                  <a:pt x="1870823" y="4432972"/>
                  <a:pt x="1914685" y="4427496"/>
                  <a:pt x="1953100" y="4416513"/>
                </a:cubicBezTo>
                <a:cubicBezTo>
                  <a:pt x="2073801" y="4383605"/>
                  <a:pt x="2178052" y="4306795"/>
                  <a:pt x="2238402" y="4197077"/>
                </a:cubicBezTo>
                <a:cubicBezTo>
                  <a:pt x="2249395" y="4180617"/>
                  <a:pt x="2254862" y="4164168"/>
                  <a:pt x="2260338" y="4147709"/>
                </a:cubicBezTo>
                <a:cubicBezTo>
                  <a:pt x="2298762" y="4153175"/>
                  <a:pt x="2337148" y="4153175"/>
                  <a:pt x="2375572" y="4158691"/>
                </a:cubicBezTo>
                <a:lnTo>
                  <a:pt x="2375572" y="4778665"/>
                </a:lnTo>
                <a:cubicBezTo>
                  <a:pt x="1141230" y="4734734"/>
                  <a:pt x="142705" y="3714303"/>
                  <a:pt x="142705" y="2457917"/>
                </a:cubicBezTo>
                <a:close/>
                <a:moveTo>
                  <a:pt x="2529270" y="4773139"/>
                </a:moveTo>
                <a:lnTo>
                  <a:pt x="2529270" y="4350676"/>
                </a:lnTo>
                <a:cubicBezTo>
                  <a:pt x="2578638" y="4350676"/>
                  <a:pt x="2622538" y="4345210"/>
                  <a:pt x="2666430" y="4339694"/>
                </a:cubicBezTo>
                <a:lnTo>
                  <a:pt x="2715798" y="4334217"/>
                </a:lnTo>
                <a:lnTo>
                  <a:pt x="2776148" y="4026988"/>
                </a:lnTo>
                <a:cubicBezTo>
                  <a:pt x="2841975" y="4016006"/>
                  <a:pt x="2902325" y="3999556"/>
                  <a:pt x="2962676" y="3977620"/>
                </a:cubicBezTo>
                <a:lnTo>
                  <a:pt x="3165663" y="4213516"/>
                </a:lnTo>
                <a:lnTo>
                  <a:pt x="3215031" y="4191590"/>
                </a:lnTo>
                <a:cubicBezTo>
                  <a:pt x="3341208" y="4136706"/>
                  <a:pt x="3461909" y="4065413"/>
                  <a:pt x="3577143" y="3983097"/>
                </a:cubicBezTo>
                <a:lnTo>
                  <a:pt x="3621044" y="3950189"/>
                </a:lnTo>
                <a:lnTo>
                  <a:pt x="3522308" y="3653942"/>
                </a:lnTo>
                <a:cubicBezTo>
                  <a:pt x="3571676" y="3610042"/>
                  <a:pt x="3615567" y="3566150"/>
                  <a:pt x="3659468" y="3516782"/>
                </a:cubicBezTo>
                <a:lnTo>
                  <a:pt x="3955714" y="3615518"/>
                </a:lnTo>
                <a:lnTo>
                  <a:pt x="3988623" y="3571617"/>
                </a:lnTo>
                <a:cubicBezTo>
                  <a:pt x="4070909" y="3456383"/>
                  <a:pt x="4142242" y="3335722"/>
                  <a:pt x="4197116" y="3209505"/>
                </a:cubicBezTo>
                <a:lnTo>
                  <a:pt x="4219052" y="3160137"/>
                </a:lnTo>
                <a:lnTo>
                  <a:pt x="3983156" y="2957150"/>
                </a:lnTo>
                <a:cubicBezTo>
                  <a:pt x="4005082" y="2896800"/>
                  <a:pt x="4021571" y="2830973"/>
                  <a:pt x="4032524" y="2765106"/>
                </a:cubicBezTo>
                <a:lnTo>
                  <a:pt x="4334286" y="2704756"/>
                </a:lnTo>
                <a:lnTo>
                  <a:pt x="4339752" y="2655388"/>
                </a:lnTo>
                <a:cubicBezTo>
                  <a:pt x="4345229" y="2589561"/>
                  <a:pt x="4350735" y="2518228"/>
                  <a:pt x="4350735" y="2446895"/>
                </a:cubicBezTo>
                <a:cubicBezTo>
                  <a:pt x="4350735" y="2375562"/>
                  <a:pt x="4345268" y="2304259"/>
                  <a:pt x="4339752" y="2238402"/>
                </a:cubicBezTo>
                <a:lnTo>
                  <a:pt x="4334286" y="2200017"/>
                </a:lnTo>
                <a:lnTo>
                  <a:pt x="4032524" y="2139667"/>
                </a:lnTo>
                <a:cubicBezTo>
                  <a:pt x="4021541" y="2073840"/>
                  <a:pt x="4005082" y="2013489"/>
                  <a:pt x="3983156" y="1953139"/>
                </a:cubicBezTo>
                <a:lnTo>
                  <a:pt x="4219052" y="1750152"/>
                </a:lnTo>
                <a:lnTo>
                  <a:pt x="4197116" y="1700774"/>
                </a:lnTo>
                <a:cubicBezTo>
                  <a:pt x="4180667" y="1656883"/>
                  <a:pt x="4158691" y="1618498"/>
                  <a:pt x="4136765" y="1574597"/>
                </a:cubicBezTo>
                <a:lnTo>
                  <a:pt x="4498878" y="1360588"/>
                </a:lnTo>
                <a:cubicBezTo>
                  <a:pt x="4674462" y="1689792"/>
                  <a:pt x="4773198" y="2062847"/>
                  <a:pt x="4773198" y="2457868"/>
                </a:cubicBezTo>
                <a:cubicBezTo>
                  <a:pt x="4773198" y="3714254"/>
                  <a:pt x="3769186" y="4734724"/>
                  <a:pt x="2529260" y="4773129"/>
                </a:cubicBezTo>
                <a:close/>
              </a:path>
            </a:pathLst>
          </a:custGeom>
          <a:solidFill>
            <a:srgbClr val="01588D"/>
          </a:solidFill>
          <a:ln w="9797" cap="flat">
            <a:solidFill>
              <a:srgbClr val="01588D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201124A-FFDB-F468-1D16-D02E4998184E}"/>
              </a:ext>
            </a:extLst>
          </p:cNvPr>
          <p:cNvGrpSpPr/>
          <p:nvPr/>
        </p:nvGrpSpPr>
        <p:grpSpPr>
          <a:xfrm>
            <a:off x="603068" y="1026492"/>
            <a:ext cx="540000" cy="468000"/>
            <a:chOff x="3494053" y="619972"/>
            <a:chExt cx="5208738" cy="4251926"/>
          </a:xfrm>
          <a:solidFill>
            <a:srgbClr val="01588D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05E239D-CA2E-5B2E-9CA8-F7B3FF73CB49}"/>
                </a:ext>
              </a:extLst>
            </p:cNvPr>
            <p:cNvSpPr/>
            <p:nvPr/>
          </p:nvSpPr>
          <p:spPr>
            <a:xfrm>
              <a:off x="3494053" y="2352288"/>
              <a:ext cx="4462731" cy="2519610"/>
            </a:xfrm>
            <a:custGeom>
              <a:avLst/>
              <a:gdLst>
                <a:gd name="connsiteX0" fmla="*/ 4385027 w 4462731"/>
                <a:gd name="connsiteY0" fmla="*/ 1241303 h 2519610"/>
                <a:gd name="connsiteX1" fmla="*/ 4171057 w 4462731"/>
                <a:gd name="connsiteY1" fmla="*/ 1296183 h 2519610"/>
                <a:gd name="connsiteX2" fmla="*/ 2601946 w 4462731"/>
                <a:gd name="connsiteY2" fmla="*/ 2206896 h 2519610"/>
                <a:gd name="connsiteX3" fmla="*/ 796921 w 4462731"/>
                <a:gd name="connsiteY3" fmla="*/ 533544 h 2519610"/>
                <a:gd name="connsiteX4" fmla="*/ 1010890 w 4462731"/>
                <a:gd name="connsiteY4" fmla="*/ 747514 h 2519610"/>
                <a:gd name="connsiteX5" fmla="*/ 1120608 w 4462731"/>
                <a:gd name="connsiteY5" fmla="*/ 791410 h 2519610"/>
                <a:gd name="connsiteX6" fmla="*/ 1230327 w 4462731"/>
                <a:gd name="connsiteY6" fmla="*/ 747514 h 2519610"/>
                <a:gd name="connsiteX7" fmla="*/ 1230327 w 4462731"/>
                <a:gd name="connsiteY7" fmla="*/ 528077 h 2519610"/>
                <a:gd name="connsiteX8" fmla="*/ 747514 w 4462731"/>
                <a:gd name="connsiteY8" fmla="*/ 45264 h 2519610"/>
                <a:gd name="connsiteX9" fmla="*/ 528077 w 4462731"/>
                <a:gd name="connsiteY9" fmla="*/ 45264 h 2519610"/>
                <a:gd name="connsiteX10" fmla="*/ 45264 w 4462731"/>
                <a:gd name="connsiteY10" fmla="*/ 528077 h 2519610"/>
                <a:gd name="connsiteX11" fmla="*/ 45264 w 4462731"/>
                <a:gd name="connsiteY11" fmla="*/ 747514 h 2519610"/>
                <a:gd name="connsiteX12" fmla="*/ 264701 w 4462731"/>
                <a:gd name="connsiteY12" fmla="*/ 747514 h 2519610"/>
                <a:gd name="connsiteX13" fmla="*/ 489653 w 4462731"/>
                <a:gd name="connsiteY13" fmla="*/ 522561 h 2519610"/>
                <a:gd name="connsiteX14" fmla="*/ 2607403 w 4462731"/>
                <a:gd name="connsiteY14" fmla="*/ 2519611 h 2519610"/>
                <a:gd name="connsiteX15" fmla="*/ 4445347 w 4462731"/>
                <a:gd name="connsiteY15" fmla="*/ 1455250 h 2519610"/>
                <a:gd name="connsiteX16" fmla="*/ 4384995 w 4462731"/>
                <a:gd name="connsiteY16" fmla="*/ 1241319 h 251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62731" h="2519610">
                  <a:moveTo>
                    <a:pt x="4385027" y="1241303"/>
                  </a:moveTo>
                  <a:cubicBezTo>
                    <a:pt x="4308219" y="1197407"/>
                    <a:pt x="4214958" y="1224847"/>
                    <a:pt x="4171057" y="1296183"/>
                  </a:cubicBezTo>
                  <a:cubicBezTo>
                    <a:pt x="3847369" y="1855766"/>
                    <a:pt x="3243846" y="2206896"/>
                    <a:pt x="2601946" y="2206896"/>
                  </a:cubicBezTo>
                  <a:cubicBezTo>
                    <a:pt x="1647303" y="2206896"/>
                    <a:pt x="868244" y="1466212"/>
                    <a:pt x="796921" y="533544"/>
                  </a:cubicBezTo>
                  <a:lnTo>
                    <a:pt x="1010890" y="747514"/>
                  </a:lnTo>
                  <a:cubicBezTo>
                    <a:pt x="1043803" y="780426"/>
                    <a:pt x="1082225" y="791410"/>
                    <a:pt x="1120608" y="791410"/>
                  </a:cubicBezTo>
                  <a:cubicBezTo>
                    <a:pt x="1159032" y="791410"/>
                    <a:pt x="1197416" y="774954"/>
                    <a:pt x="1230327" y="747514"/>
                  </a:cubicBezTo>
                  <a:cubicBezTo>
                    <a:pt x="1290679" y="687161"/>
                    <a:pt x="1290679" y="588428"/>
                    <a:pt x="1230327" y="528077"/>
                  </a:cubicBezTo>
                  <a:lnTo>
                    <a:pt x="747514" y="45264"/>
                  </a:lnTo>
                  <a:cubicBezTo>
                    <a:pt x="687161" y="-15088"/>
                    <a:pt x="588428" y="-15088"/>
                    <a:pt x="528077" y="45264"/>
                  </a:cubicBezTo>
                  <a:lnTo>
                    <a:pt x="45264" y="528077"/>
                  </a:lnTo>
                  <a:cubicBezTo>
                    <a:pt x="-15088" y="588430"/>
                    <a:pt x="-15088" y="687163"/>
                    <a:pt x="45264" y="747514"/>
                  </a:cubicBezTo>
                  <a:cubicBezTo>
                    <a:pt x="105617" y="807866"/>
                    <a:pt x="204350" y="807866"/>
                    <a:pt x="264701" y="747514"/>
                  </a:cubicBezTo>
                  <a:lnTo>
                    <a:pt x="489653" y="522561"/>
                  </a:lnTo>
                  <a:cubicBezTo>
                    <a:pt x="555478" y="1636301"/>
                    <a:pt x="1477205" y="2519611"/>
                    <a:pt x="2607403" y="2519611"/>
                  </a:cubicBezTo>
                  <a:cubicBezTo>
                    <a:pt x="3359030" y="2519611"/>
                    <a:pt x="4066786" y="2113608"/>
                    <a:pt x="4445347" y="1455250"/>
                  </a:cubicBezTo>
                  <a:cubicBezTo>
                    <a:pt x="4483733" y="1378480"/>
                    <a:pt x="4456331" y="1285220"/>
                    <a:pt x="4384995" y="1241319"/>
                  </a:cubicBez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7520E24-9381-E26B-D097-A82C029F6C9A}"/>
                </a:ext>
              </a:extLst>
            </p:cNvPr>
            <p:cNvSpPr/>
            <p:nvPr/>
          </p:nvSpPr>
          <p:spPr>
            <a:xfrm>
              <a:off x="4236927" y="619972"/>
              <a:ext cx="4465864" cy="2518237"/>
            </a:xfrm>
            <a:custGeom>
              <a:avLst/>
              <a:gdLst>
                <a:gd name="connsiteX0" fmla="*/ 4421222 w 4465864"/>
                <a:gd name="connsiteY0" fmla="*/ 1772098 h 2518237"/>
                <a:gd name="connsiteX1" fmla="*/ 4201785 w 4465864"/>
                <a:gd name="connsiteY1" fmla="*/ 1772098 h 2518237"/>
                <a:gd name="connsiteX2" fmla="*/ 3976833 w 4465864"/>
                <a:gd name="connsiteY2" fmla="*/ 1997050 h 2518237"/>
                <a:gd name="connsiteX3" fmla="*/ 1859082 w 4465864"/>
                <a:gd name="connsiteY3" fmla="*/ 0 h 2518237"/>
                <a:gd name="connsiteX4" fmla="*/ 21138 w 4465864"/>
                <a:gd name="connsiteY4" fmla="*/ 1064362 h 2518237"/>
                <a:gd name="connsiteX5" fmla="*/ 76018 w 4465864"/>
                <a:gd name="connsiteY5" fmla="*/ 1272855 h 2518237"/>
                <a:gd name="connsiteX6" fmla="*/ 284511 w 4465864"/>
                <a:gd name="connsiteY6" fmla="*/ 1217975 h 2518237"/>
                <a:gd name="connsiteX7" fmla="*/ 1859108 w 4465864"/>
                <a:gd name="connsiteY7" fmla="*/ 307223 h 2518237"/>
                <a:gd name="connsiteX8" fmla="*/ 3664133 w 4465864"/>
                <a:gd name="connsiteY8" fmla="*/ 1986061 h 2518237"/>
                <a:gd name="connsiteX9" fmla="*/ 3450164 w 4465864"/>
                <a:gd name="connsiteY9" fmla="*/ 1772092 h 2518237"/>
                <a:gd name="connsiteX10" fmla="*/ 3230728 w 4465864"/>
                <a:gd name="connsiteY10" fmla="*/ 1772092 h 2518237"/>
                <a:gd name="connsiteX11" fmla="*/ 3230728 w 4465864"/>
                <a:gd name="connsiteY11" fmla="*/ 1991528 h 2518237"/>
                <a:gd name="connsiteX12" fmla="*/ 3713541 w 4465864"/>
                <a:gd name="connsiteY12" fmla="*/ 2474341 h 2518237"/>
                <a:gd name="connsiteX13" fmla="*/ 3823259 w 4465864"/>
                <a:gd name="connsiteY13" fmla="*/ 2518237 h 2518237"/>
                <a:gd name="connsiteX14" fmla="*/ 3932977 w 4465864"/>
                <a:gd name="connsiteY14" fmla="*/ 2474341 h 2518237"/>
                <a:gd name="connsiteX15" fmla="*/ 4415790 w 4465864"/>
                <a:gd name="connsiteY15" fmla="*/ 1991528 h 2518237"/>
                <a:gd name="connsiteX16" fmla="*/ 4421262 w 4465864"/>
                <a:gd name="connsiteY16" fmla="*/ 1772092 h 2518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465864" h="2518237">
                  <a:moveTo>
                    <a:pt x="4421222" y="1772098"/>
                  </a:moveTo>
                  <a:cubicBezTo>
                    <a:pt x="4360869" y="1711745"/>
                    <a:pt x="4262135" y="1711745"/>
                    <a:pt x="4201785" y="1772098"/>
                  </a:cubicBezTo>
                  <a:lnTo>
                    <a:pt x="3976833" y="1997050"/>
                  </a:lnTo>
                  <a:cubicBezTo>
                    <a:pt x="3911008" y="883310"/>
                    <a:pt x="2989281" y="0"/>
                    <a:pt x="1859082" y="0"/>
                  </a:cubicBezTo>
                  <a:cubicBezTo>
                    <a:pt x="1101949" y="0"/>
                    <a:pt x="399700" y="406003"/>
                    <a:pt x="21138" y="1064362"/>
                  </a:cubicBezTo>
                  <a:cubicBezTo>
                    <a:pt x="-22758" y="1141169"/>
                    <a:pt x="4682" y="1234430"/>
                    <a:pt x="76018" y="1272855"/>
                  </a:cubicBezTo>
                  <a:cubicBezTo>
                    <a:pt x="152826" y="1316751"/>
                    <a:pt x="246087" y="1289311"/>
                    <a:pt x="284511" y="1217975"/>
                  </a:cubicBezTo>
                  <a:cubicBezTo>
                    <a:pt x="608199" y="658352"/>
                    <a:pt x="1211722" y="307223"/>
                    <a:pt x="1859108" y="307223"/>
                  </a:cubicBezTo>
                  <a:cubicBezTo>
                    <a:pt x="2813751" y="307223"/>
                    <a:pt x="3598297" y="1047906"/>
                    <a:pt x="3664133" y="1986061"/>
                  </a:cubicBezTo>
                  <a:lnTo>
                    <a:pt x="3450164" y="1772092"/>
                  </a:lnTo>
                  <a:cubicBezTo>
                    <a:pt x="3389812" y="1711739"/>
                    <a:pt x="3291078" y="1711739"/>
                    <a:pt x="3230728" y="1772092"/>
                  </a:cubicBezTo>
                  <a:cubicBezTo>
                    <a:pt x="3170377" y="1832444"/>
                    <a:pt x="3170375" y="1931178"/>
                    <a:pt x="3230728" y="1991528"/>
                  </a:cubicBezTo>
                  <a:lnTo>
                    <a:pt x="3713541" y="2474341"/>
                  </a:lnTo>
                  <a:cubicBezTo>
                    <a:pt x="3746453" y="2507254"/>
                    <a:pt x="3784876" y="2518237"/>
                    <a:pt x="3823259" y="2518237"/>
                  </a:cubicBezTo>
                  <a:cubicBezTo>
                    <a:pt x="3861682" y="2518237"/>
                    <a:pt x="3900066" y="2501781"/>
                    <a:pt x="3932977" y="2474341"/>
                  </a:cubicBezTo>
                  <a:lnTo>
                    <a:pt x="4415790" y="1991528"/>
                  </a:lnTo>
                  <a:cubicBezTo>
                    <a:pt x="4481615" y="1931176"/>
                    <a:pt x="4481615" y="1832442"/>
                    <a:pt x="4421262" y="1772092"/>
                  </a:cubicBez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4F460FA-F1F3-3BE7-06B6-D6CAC2AC4993}"/>
                </a:ext>
              </a:extLst>
            </p:cNvPr>
            <p:cNvSpPr/>
            <p:nvPr/>
          </p:nvSpPr>
          <p:spPr>
            <a:xfrm>
              <a:off x="4993238" y="1640404"/>
              <a:ext cx="2211038" cy="2211038"/>
            </a:xfrm>
            <a:custGeom>
              <a:avLst/>
              <a:gdLst>
                <a:gd name="connsiteX0" fmla="*/ 93264 w 2211038"/>
                <a:gd name="connsiteY0" fmla="*/ 877854 h 2211038"/>
                <a:gd name="connsiteX1" fmla="*/ 0 w 2211038"/>
                <a:gd name="connsiteY1" fmla="*/ 987572 h 2211038"/>
                <a:gd name="connsiteX2" fmla="*/ 0 w 2211038"/>
                <a:gd name="connsiteY2" fmla="*/ 1223467 h 2211038"/>
                <a:gd name="connsiteX3" fmla="*/ 93264 w 2211038"/>
                <a:gd name="connsiteY3" fmla="*/ 1333185 h 2211038"/>
                <a:gd name="connsiteX4" fmla="*/ 296251 w 2211038"/>
                <a:gd name="connsiteY4" fmla="*/ 1360625 h 2211038"/>
                <a:gd name="connsiteX5" fmla="*/ 351131 w 2211038"/>
                <a:gd name="connsiteY5" fmla="*/ 1497785 h 2211038"/>
                <a:gd name="connsiteX6" fmla="*/ 230430 w 2211038"/>
                <a:gd name="connsiteY6" fmla="*/ 1662387 h 2211038"/>
                <a:gd name="connsiteX7" fmla="*/ 241413 w 2211038"/>
                <a:gd name="connsiteY7" fmla="*/ 1805024 h 2211038"/>
                <a:gd name="connsiteX8" fmla="*/ 406015 w 2211038"/>
                <a:gd name="connsiteY8" fmla="*/ 1969626 h 2211038"/>
                <a:gd name="connsiteX9" fmla="*/ 548652 w 2211038"/>
                <a:gd name="connsiteY9" fmla="*/ 1980609 h 2211038"/>
                <a:gd name="connsiteX10" fmla="*/ 713254 w 2211038"/>
                <a:gd name="connsiteY10" fmla="*/ 1859908 h 2211038"/>
                <a:gd name="connsiteX11" fmla="*/ 850414 w 2211038"/>
                <a:gd name="connsiteY11" fmla="*/ 1914788 h 2211038"/>
                <a:gd name="connsiteX12" fmla="*/ 877853 w 2211038"/>
                <a:gd name="connsiteY12" fmla="*/ 2117775 h 2211038"/>
                <a:gd name="connsiteX13" fmla="*/ 987571 w 2211038"/>
                <a:gd name="connsiteY13" fmla="*/ 2211039 h 2211038"/>
                <a:gd name="connsiteX14" fmla="*/ 1223467 w 2211038"/>
                <a:gd name="connsiteY14" fmla="*/ 2211039 h 2211038"/>
                <a:gd name="connsiteX15" fmla="*/ 1333185 w 2211038"/>
                <a:gd name="connsiteY15" fmla="*/ 2117775 h 2211038"/>
                <a:gd name="connsiteX16" fmla="*/ 1360625 w 2211038"/>
                <a:gd name="connsiteY16" fmla="*/ 1914788 h 2211038"/>
                <a:gd name="connsiteX17" fmla="*/ 1497785 w 2211038"/>
                <a:gd name="connsiteY17" fmla="*/ 1859908 h 2211038"/>
                <a:gd name="connsiteX18" fmla="*/ 1662387 w 2211038"/>
                <a:gd name="connsiteY18" fmla="*/ 1980609 h 2211038"/>
                <a:gd name="connsiteX19" fmla="*/ 1805024 w 2211038"/>
                <a:gd name="connsiteY19" fmla="*/ 1969626 h 2211038"/>
                <a:gd name="connsiteX20" fmla="*/ 1969625 w 2211038"/>
                <a:gd name="connsiteY20" fmla="*/ 1805024 h 2211038"/>
                <a:gd name="connsiteX21" fmla="*/ 1980609 w 2211038"/>
                <a:gd name="connsiteY21" fmla="*/ 1662387 h 2211038"/>
                <a:gd name="connsiteX22" fmla="*/ 1859908 w 2211038"/>
                <a:gd name="connsiteY22" fmla="*/ 1497785 h 2211038"/>
                <a:gd name="connsiteX23" fmla="*/ 1914788 w 2211038"/>
                <a:gd name="connsiteY23" fmla="*/ 1360625 h 2211038"/>
                <a:gd name="connsiteX24" fmla="*/ 2117775 w 2211038"/>
                <a:gd name="connsiteY24" fmla="*/ 1333185 h 2211038"/>
                <a:gd name="connsiteX25" fmla="*/ 2211039 w 2211038"/>
                <a:gd name="connsiteY25" fmla="*/ 1223467 h 2211038"/>
                <a:gd name="connsiteX26" fmla="*/ 2211039 w 2211038"/>
                <a:gd name="connsiteY26" fmla="*/ 987572 h 2211038"/>
                <a:gd name="connsiteX27" fmla="*/ 2117775 w 2211038"/>
                <a:gd name="connsiteY27" fmla="*/ 877854 h 2211038"/>
                <a:gd name="connsiteX28" fmla="*/ 1914788 w 2211038"/>
                <a:gd name="connsiteY28" fmla="*/ 850414 h 2211038"/>
                <a:gd name="connsiteX29" fmla="*/ 1859908 w 2211038"/>
                <a:gd name="connsiteY29" fmla="*/ 713254 h 2211038"/>
                <a:gd name="connsiteX30" fmla="*/ 1980609 w 2211038"/>
                <a:gd name="connsiteY30" fmla="*/ 548652 h 2211038"/>
                <a:gd name="connsiteX31" fmla="*/ 1969625 w 2211038"/>
                <a:gd name="connsiteY31" fmla="*/ 406015 h 2211038"/>
                <a:gd name="connsiteX32" fmla="*/ 1805024 w 2211038"/>
                <a:gd name="connsiteY32" fmla="*/ 241413 h 2211038"/>
                <a:gd name="connsiteX33" fmla="*/ 1662387 w 2211038"/>
                <a:gd name="connsiteY33" fmla="*/ 230430 h 2211038"/>
                <a:gd name="connsiteX34" fmla="*/ 1497785 w 2211038"/>
                <a:gd name="connsiteY34" fmla="*/ 351131 h 2211038"/>
                <a:gd name="connsiteX35" fmla="*/ 1360625 w 2211038"/>
                <a:gd name="connsiteY35" fmla="*/ 296251 h 2211038"/>
                <a:gd name="connsiteX36" fmla="*/ 1333185 w 2211038"/>
                <a:gd name="connsiteY36" fmla="*/ 93264 h 2211038"/>
                <a:gd name="connsiteX37" fmla="*/ 1223467 w 2211038"/>
                <a:gd name="connsiteY37" fmla="*/ 0 h 2211038"/>
                <a:gd name="connsiteX38" fmla="*/ 987571 w 2211038"/>
                <a:gd name="connsiteY38" fmla="*/ 0 h 2211038"/>
                <a:gd name="connsiteX39" fmla="*/ 877853 w 2211038"/>
                <a:gd name="connsiteY39" fmla="*/ 93264 h 2211038"/>
                <a:gd name="connsiteX40" fmla="*/ 850414 w 2211038"/>
                <a:gd name="connsiteY40" fmla="*/ 296251 h 2211038"/>
                <a:gd name="connsiteX41" fmla="*/ 713254 w 2211038"/>
                <a:gd name="connsiteY41" fmla="*/ 351131 h 2211038"/>
                <a:gd name="connsiteX42" fmla="*/ 548652 w 2211038"/>
                <a:gd name="connsiteY42" fmla="*/ 230430 h 2211038"/>
                <a:gd name="connsiteX43" fmla="*/ 406015 w 2211038"/>
                <a:gd name="connsiteY43" fmla="*/ 241413 h 2211038"/>
                <a:gd name="connsiteX44" fmla="*/ 241413 w 2211038"/>
                <a:gd name="connsiteY44" fmla="*/ 406015 h 2211038"/>
                <a:gd name="connsiteX45" fmla="*/ 230430 w 2211038"/>
                <a:gd name="connsiteY45" fmla="*/ 548652 h 2211038"/>
                <a:gd name="connsiteX46" fmla="*/ 351131 w 2211038"/>
                <a:gd name="connsiteY46" fmla="*/ 713254 h 2211038"/>
                <a:gd name="connsiteX47" fmla="*/ 296251 w 2211038"/>
                <a:gd name="connsiteY47" fmla="*/ 850414 h 2211038"/>
                <a:gd name="connsiteX48" fmla="*/ 1102762 w 2211038"/>
                <a:gd name="connsiteY48" fmla="*/ 691326 h 2211038"/>
                <a:gd name="connsiteX49" fmla="*/ 1514242 w 2211038"/>
                <a:gd name="connsiteY49" fmla="*/ 1102806 h 2211038"/>
                <a:gd name="connsiteX50" fmla="*/ 1102762 w 2211038"/>
                <a:gd name="connsiteY50" fmla="*/ 1514286 h 2211038"/>
                <a:gd name="connsiteX51" fmla="*/ 691281 w 2211038"/>
                <a:gd name="connsiteY51" fmla="*/ 1102806 h 2211038"/>
                <a:gd name="connsiteX52" fmla="*/ 1102762 w 2211038"/>
                <a:gd name="connsiteY52" fmla="*/ 691326 h 22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211038" h="2211038">
                  <a:moveTo>
                    <a:pt x="93264" y="877854"/>
                  </a:moveTo>
                  <a:cubicBezTo>
                    <a:pt x="38384" y="883326"/>
                    <a:pt x="0" y="932733"/>
                    <a:pt x="0" y="987572"/>
                  </a:cubicBezTo>
                  <a:lnTo>
                    <a:pt x="0" y="1223467"/>
                  </a:lnTo>
                  <a:cubicBezTo>
                    <a:pt x="0" y="1278347"/>
                    <a:pt x="38423" y="1322203"/>
                    <a:pt x="93264" y="1333185"/>
                  </a:cubicBezTo>
                  <a:lnTo>
                    <a:pt x="296251" y="1360625"/>
                  </a:lnTo>
                  <a:cubicBezTo>
                    <a:pt x="323691" y="1420978"/>
                    <a:pt x="329163" y="1437433"/>
                    <a:pt x="351131" y="1497785"/>
                  </a:cubicBezTo>
                  <a:lnTo>
                    <a:pt x="230430" y="1662387"/>
                  </a:lnTo>
                  <a:cubicBezTo>
                    <a:pt x="197517" y="1706283"/>
                    <a:pt x="202990" y="1766638"/>
                    <a:pt x="241413" y="1805024"/>
                  </a:cubicBezTo>
                  <a:lnTo>
                    <a:pt x="406015" y="1969626"/>
                  </a:lnTo>
                  <a:cubicBezTo>
                    <a:pt x="444438" y="2008049"/>
                    <a:pt x="504751" y="2013522"/>
                    <a:pt x="548652" y="1980609"/>
                  </a:cubicBezTo>
                  <a:lnTo>
                    <a:pt x="713254" y="1859908"/>
                  </a:lnTo>
                  <a:cubicBezTo>
                    <a:pt x="773606" y="1887348"/>
                    <a:pt x="790061" y="1892821"/>
                    <a:pt x="850414" y="1914788"/>
                  </a:cubicBezTo>
                  <a:lnTo>
                    <a:pt x="877853" y="2117775"/>
                  </a:lnTo>
                  <a:cubicBezTo>
                    <a:pt x="883326" y="2172655"/>
                    <a:pt x="932733" y="2211039"/>
                    <a:pt x="987571" y="2211039"/>
                  </a:cubicBezTo>
                  <a:lnTo>
                    <a:pt x="1223467" y="2211039"/>
                  </a:lnTo>
                  <a:cubicBezTo>
                    <a:pt x="1278347" y="2211039"/>
                    <a:pt x="1322203" y="2172616"/>
                    <a:pt x="1333185" y="2117775"/>
                  </a:cubicBezTo>
                  <a:lnTo>
                    <a:pt x="1360625" y="1914788"/>
                  </a:lnTo>
                  <a:cubicBezTo>
                    <a:pt x="1420978" y="1887348"/>
                    <a:pt x="1437433" y="1881875"/>
                    <a:pt x="1497785" y="1859908"/>
                  </a:cubicBezTo>
                  <a:lnTo>
                    <a:pt x="1662387" y="1980609"/>
                  </a:lnTo>
                  <a:cubicBezTo>
                    <a:pt x="1706283" y="2013522"/>
                    <a:pt x="1766638" y="2008049"/>
                    <a:pt x="1805024" y="1969626"/>
                  </a:cubicBezTo>
                  <a:lnTo>
                    <a:pt x="1969625" y="1805024"/>
                  </a:lnTo>
                  <a:cubicBezTo>
                    <a:pt x="2008049" y="1766600"/>
                    <a:pt x="2013521" y="1706288"/>
                    <a:pt x="1980609" y="1662387"/>
                  </a:cubicBezTo>
                  <a:lnTo>
                    <a:pt x="1859908" y="1497785"/>
                  </a:lnTo>
                  <a:cubicBezTo>
                    <a:pt x="1887348" y="1437433"/>
                    <a:pt x="1892821" y="1420978"/>
                    <a:pt x="1914788" y="1360625"/>
                  </a:cubicBezTo>
                  <a:lnTo>
                    <a:pt x="2117775" y="1333185"/>
                  </a:lnTo>
                  <a:cubicBezTo>
                    <a:pt x="2172655" y="1327713"/>
                    <a:pt x="2211039" y="1278306"/>
                    <a:pt x="2211039" y="1223467"/>
                  </a:cubicBezTo>
                  <a:lnTo>
                    <a:pt x="2211039" y="987572"/>
                  </a:lnTo>
                  <a:cubicBezTo>
                    <a:pt x="2211039" y="932692"/>
                    <a:pt x="2172615" y="888836"/>
                    <a:pt x="2117775" y="877854"/>
                  </a:cubicBezTo>
                  <a:lnTo>
                    <a:pt x="1914788" y="850414"/>
                  </a:lnTo>
                  <a:cubicBezTo>
                    <a:pt x="1887348" y="790061"/>
                    <a:pt x="1881875" y="773606"/>
                    <a:pt x="1859908" y="713254"/>
                  </a:cubicBezTo>
                  <a:lnTo>
                    <a:pt x="1980609" y="548652"/>
                  </a:lnTo>
                  <a:cubicBezTo>
                    <a:pt x="2013521" y="504756"/>
                    <a:pt x="2008049" y="444400"/>
                    <a:pt x="1969625" y="406015"/>
                  </a:cubicBezTo>
                  <a:lnTo>
                    <a:pt x="1805024" y="241413"/>
                  </a:lnTo>
                  <a:cubicBezTo>
                    <a:pt x="1766600" y="202990"/>
                    <a:pt x="1706288" y="197517"/>
                    <a:pt x="1662387" y="230430"/>
                  </a:cubicBezTo>
                  <a:lnTo>
                    <a:pt x="1497785" y="351131"/>
                  </a:lnTo>
                  <a:cubicBezTo>
                    <a:pt x="1437433" y="323691"/>
                    <a:pt x="1420978" y="318218"/>
                    <a:pt x="1360625" y="296251"/>
                  </a:cubicBezTo>
                  <a:lnTo>
                    <a:pt x="1333185" y="93264"/>
                  </a:lnTo>
                  <a:cubicBezTo>
                    <a:pt x="1327713" y="38384"/>
                    <a:pt x="1278306" y="0"/>
                    <a:pt x="1223467" y="0"/>
                  </a:cubicBezTo>
                  <a:lnTo>
                    <a:pt x="987571" y="0"/>
                  </a:lnTo>
                  <a:cubicBezTo>
                    <a:pt x="932692" y="0"/>
                    <a:pt x="888836" y="38423"/>
                    <a:pt x="877853" y="93264"/>
                  </a:cubicBezTo>
                  <a:lnTo>
                    <a:pt x="850414" y="296251"/>
                  </a:lnTo>
                  <a:cubicBezTo>
                    <a:pt x="790061" y="323691"/>
                    <a:pt x="773606" y="329163"/>
                    <a:pt x="713254" y="351131"/>
                  </a:cubicBezTo>
                  <a:lnTo>
                    <a:pt x="548652" y="230430"/>
                  </a:lnTo>
                  <a:cubicBezTo>
                    <a:pt x="504756" y="197517"/>
                    <a:pt x="444400" y="202990"/>
                    <a:pt x="406015" y="241413"/>
                  </a:cubicBezTo>
                  <a:lnTo>
                    <a:pt x="241413" y="406015"/>
                  </a:lnTo>
                  <a:cubicBezTo>
                    <a:pt x="202990" y="444439"/>
                    <a:pt x="197517" y="504751"/>
                    <a:pt x="230430" y="548652"/>
                  </a:cubicBezTo>
                  <a:lnTo>
                    <a:pt x="351131" y="713254"/>
                  </a:lnTo>
                  <a:cubicBezTo>
                    <a:pt x="323691" y="773606"/>
                    <a:pt x="318218" y="790061"/>
                    <a:pt x="296251" y="850414"/>
                  </a:cubicBezTo>
                  <a:close/>
                  <a:moveTo>
                    <a:pt x="1102762" y="691326"/>
                  </a:moveTo>
                  <a:cubicBezTo>
                    <a:pt x="1333190" y="691326"/>
                    <a:pt x="1514242" y="877854"/>
                    <a:pt x="1514242" y="1102806"/>
                  </a:cubicBezTo>
                  <a:cubicBezTo>
                    <a:pt x="1514242" y="1327758"/>
                    <a:pt x="1327714" y="1514286"/>
                    <a:pt x="1102762" y="1514286"/>
                  </a:cubicBezTo>
                  <a:cubicBezTo>
                    <a:pt x="872333" y="1514286"/>
                    <a:pt x="691281" y="1327758"/>
                    <a:pt x="691281" y="1102806"/>
                  </a:cubicBezTo>
                  <a:cubicBezTo>
                    <a:pt x="691281" y="877854"/>
                    <a:pt x="872333" y="691326"/>
                    <a:pt x="1102762" y="691326"/>
                  </a:cubicBezTo>
                  <a:close/>
                </a:path>
              </a:pathLst>
            </a:custGeom>
            <a:grpFill/>
            <a:ln>
              <a:solidFill>
                <a:srgbClr val="01588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FE4F8CD-FEF6-060F-4507-914513E944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147771"/>
              </p:ext>
            </p:extLst>
          </p:nvPr>
        </p:nvGraphicFramePr>
        <p:xfrm>
          <a:off x="1193223" y="4163918"/>
          <a:ext cx="9690335" cy="2012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6340">
                  <a:extLst>
                    <a:ext uri="{9D8B030D-6E8A-4147-A177-3AD203B41FA5}">
                      <a16:colId xmlns:a16="http://schemas.microsoft.com/office/drawing/2014/main" val="1481131480"/>
                    </a:ext>
                  </a:extLst>
                </a:gridCol>
                <a:gridCol w="1656379">
                  <a:extLst>
                    <a:ext uri="{9D8B030D-6E8A-4147-A177-3AD203B41FA5}">
                      <a16:colId xmlns:a16="http://schemas.microsoft.com/office/drawing/2014/main" val="3648632647"/>
                    </a:ext>
                  </a:extLst>
                </a:gridCol>
                <a:gridCol w="1840422">
                  <a:extLst>
                    <a:ext uri="{9D8B030D-6E8A-4147-A177-3AD203B41FA5}">
                      <a16:colId xmlns:a16="http://schemas.microsoft.com/office/drawing/2014/main" val="709040962"/>
                    </a:ext>
                  </a:extLst>
                </a:gridCol>
                <a:gridCol w="1807194">
                  <a:extLst>
                    <a:ext uri="{9D8B030D-6E8A-4147-A177-3AD203B41FA5}">
                      <a16:colId xmlns:a16="http://schemas.microsoft.com/office/drawing/2014/main" val="1517320387"/>
                    </a:ext>
                  </a:extLst>
                </a:gridCol>
              </a:tblGrid>
              <a:tr h="5031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kern="10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Η υλοποίηση του επιχειρησιακού 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kern="10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σχεδίου μίας συνεργασίας αφορά:</a:t>
                      </a:r>
                      <a:endParaRPr lang="el-GR" sz="1400" kern="100">
                        <a:solidFill>
                          <a:schemeClr val="bg1"/>
                        </a:solidFill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B34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kern="10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Δράση 1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kern="10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ευρώ €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B34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kern="10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Δράση 2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kern="10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Ευρώ €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B34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1" kern="10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Σύνολο (€)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4B3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5769773"/>
                  </a:ext>
                </a:extLst>
              </a:tr>
              <a:tr h="5031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kern="1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Μία Διοικητική Περιφέρεια ή έχει τοπικό χαρακτήρα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kern="1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5.000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kern="1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145.000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kern="1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150.000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5118457"/>
                  </a:ext>
                </a:extLst>
              </a:tr>
              <a:tr h="5031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kern="1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Το σύνολο της Χώρας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kern="1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5.000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kern="1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295.000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kern="1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300.000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9777056"/>
                  </a:ext>
                </a:extLst>
              </a:tr>
              <a:tr h="5031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kern="1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Διακρατική Συνεργασία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kern="1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5.000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kern="1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445.000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entury Gothic" panose="020B0502020202020204"/>
                        </a:defRPr>
                      </a:lvl9pPr>
                    </a:lstStyle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400" b="0" kern="1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450.000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4354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14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hink-cell data - do not delete" hidden="1">
            <a:extLst>
              <a:ext uri="{FF2B5EF4-FFF2-40B4-BE49-F238E27FC236}">
                <a16:creationId xmlns:a16="http://schemas.microsoft.com/office/drawing/2014/main" id="{55F7C8BC-A9C5-3E0B-D25E-9A9680493A58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712717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2" imgW="404" imgH="403" progId="TCLayout.ActiveDocument.1">
                  <p:embed/>
                </p:oleObj>
              </mc:Choice>
              <mc:Fallback>
                <p:oleObj name="think-cell Slide" r:id="rId22" imgW="404" imgH="403" progId="TCLayout.ActiveDocument.1">
                  <p:embed/>
                  <p:pic>
                    <p:nvPicPr>
                      <p:cNvPr id="1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5F7C8BC-A9C5-3E0B-D25E-9A9680493A5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182B3237-65FE-1DFC-0316-FBDA2042C903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82298153"/>
              </p:ext>
            </p:extLst>
          </p:nvPr>
        </p:nvGraphicFramePr>
        <p:xfrm>
          <a:off x="479425" y="1779588"/>
          <a:ext cx="11179175" cy="3940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80DF4F1C-7D94-3A6B-391F-CF784D9B2AD5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677863" y="2071688"/>
            <a:ext cx="555626" cy="206375"/>
          </a:xfrm>
          <a:custGeom>
            <a:avLst/>
            <a:gdLst/>
            <a:ahLst/>
            <a:cxnLst/>
            <a:rect l="0" t="0" r="0" b="0"/>
            <a:pathLst>
              <a:path w="555626" h="206376">
                <a:moveTo>
                  <a:pt x="0" y="149225"/>
                </a:moveTo>
                <a:lnTo>
                  <a:pt x="555625" y="0"/>
                </a:lnTo>
                <a:lnTo>
                  <a:pt x="555625" y="57150"/>
                </a:lnTo>
                <a:lnTo>
                  <a:pt x="0" y="206375"/>
                </a:lnTo>
                <a:close/>
              </a:path>
            </a:pathLst>
          </a:custGeom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E8A2200-C0BC-E036-19B1-B90B040FA7FD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677863" y="2071688"/>
            <a:ext cx="555626" cy="149225"/>
          </a:xfrm>
          <a:custGeom>
            <a:avLst/>
            <a:gdLst/>
            <a:ahLst/>
            <a:cxnLst/>
            <a:rect l="0" t="0" r="0" b="0"/>
            <a:pathLst>
              <a:path w="555626" h="149226">
                <a:moveTo>
                  <a:pt x="0" y="149225"/>
                </a:moveTo>
                <a:lnTo>
                  <a:pt x="555625" y="0"/>
                </a:lnTo>
              </a:path>
            </a:pathLst>
          </a:cu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23292B7-7515-648B-2D25-EAE8C7DBF500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677863" y="2128838"/>
            <a:ext cx="555626" cy="149225"/>
          </a:xfrm>
          <a:custGeom>
            <a:avLst/>
            <a:gdLst/>
            <a:ahLst/>
            <a:cxnLst/>
            <a:rect l="0" t="0" r="0" b="0"/>
            <a:pathLst>
              <a:path w="555626" h="149226">
                <a:moveTo>
                  <a:pt x="0" y="149225"/>
                </a:moveTo>
                <a:lnTo>
                  <a:pt x="555625" y="0"/>
                </a:lnTo>
              </a:path>
            </a:pathLst>
          </a:cu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8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708025" y="5503863"/>
            <a:ext cx="49688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835247E-6558-4E12-9EC8-8CE288C37D35}" type="datetime'Σύ''ν''''''ολ''''''''''''''ο'''''' '''''''">
              <a:rPr lang="el-GR" altLang="en-US" sz="12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Σύνολο </a:t>
            </a:fld>
            <a:endParaRPr lang="el-GR" sz="1200"/>
          </a:p>
        </p:txBody>
      </p:sp>
      <p:sp>
        <p:nvSpPr>
          <p:cNvPr id="160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1470025" y="5503863"/>
            <a:ext cx="544513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C84C376-119C-4489-86B2-3E8A188B14D5}" type="datetime'''''''''''''''''''''''Ε''''ΥΕ ''''Π''''''''''''ΑΑ'' Μ''ΣΚ'''''">
              <a:rPr lang="el-GR" altLang="en-US" sz="12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ΕΥΕ ΠΑΑ ΜΣΚ</a:t>
            </a:fld>
            <a:endParaRPr lang="el-GR" sz="1200"/>
          </a:p>
        </p:txBody>
      </p:sp>
      <p:sp>
        <p:nvSpPr>
          <p:cNvPr id="161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2138363" y="5503863"/>
            <a:ext cx="781050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8F7ACDA-473A-493F-9F17-5612FDE9A780}" type="datetime'''''''''''''Π.''Ε''''''.''''Κ Μ''ακ''ε''δ''ο''''ν''ί''α''ς'">
              <a:rPr lang="el-GR" altLang="en-US" sz="12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Π.Ε.Κ Μακεδονίας</a:t>
            </a:fld>
            <a:endParaRPr lang="el-GR" sz="1200"/>
          </a:p>
        </p:txBody>
      </p:sp>
      <p:sp>
        <p:nvSpPr>
          <p:cNvPr id="162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2946400" y="5503863"/>
            <a:ext cx="738188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F8D3ACCB-757A-4F40-B621-761B94FE3CE7}" type="datetime'Π''.''''Ε'' ''Δυτ''''ι''κ''''''ής ''Ελλά''δ''''α''''ς'">
              <a:rPr lang="el-GR" altLang="en-US" sz="12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Π.Ε Δυτικής Ελλάδας</a:t>
            </a:fld>
            <a:endParaRPr lang="el-GR" sz="1200"/>
          </a:p>
        </p:txBody>
      </p:sp>
      <p:sp>
        <p:nvSpPr>
          <p:cNvPr id="163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3711575" y="5503863"/>
            <a:ext cx="78105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86174CAA-B7B5-4D0D-9B10-EB1710D15FB3}" type="datetime'Π.Ε.Α ''Μακ''''εδο''ν''''ίας'''''' ''''''''Θ''ρ''άκη''ς'''''''">
              <a:rPr lang="el-GR" altLang="en-US" sz="12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Π.Ε.Α Μακεδονίας Θράκης</a:t>
            </a:fld>
            <a:endParaRPr lang="el-GR" sz="1200"/>
          </a:p>
        </p:txBody>
      </p:sp>
      <p:sp>
        <p:nvSpPr>
          <p:cNvPr id="164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1"/>
            </p:custDataLst>
          </p:nvPr>
        </p:nvSpPr>
        <p:spPr bwMode="auto">
          <a:xfrm>
            <a:off x="4392613" y="5503863"/>
            <a:ext cx="992188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04E94D23-A884-4821-B37B-FB5D70F8B222}" type="datetime'Π.''''Ε Πε''λο''''''π''''ον''''νή''''''''''''''σ''''''''''ου '">
              <a:rPr lang="el-GR" altLang="en-US" sz="12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Π.Ε Πελοποννήσου </a:t>
            </a:fld>
            <a:endParaRPr lang="el-GR" sz="1200"/>
          </a:p>
        </p:txBody>
      </p:sp>
      <p:sp>
        <p:nvSpPr>
          <p:cNvPr id="165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2"/>
            </p:custDataLst>
          </p:nvPr>
        </p:nvSpPr>
        <p:spPr bwMode="auto">
          <a:xfrm>
            <a:off x="5327650" y="5503863"/>
            <a:ext cx="69691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5D211B6E-72D4-4117-972B-6DB92115EF68}" type="datetime'Π''''''.''Ε ''Κ''ρ''ή''''''''''''''τ''''''η''''''''ς'''">
              <a:rPr lang="el-GR" altLang="en-US" sz="12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Π.Ε Κρήτης</a:t>
            </a:fld>
            <a:endParaRPr lang="el-GR" sz="1200"/>
          </a:p>
        </p:txBody>
      </p:sp>
      <p:sp>
        <p:nvSpPr>
          <p:cNvPr id="166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3"/>
            </p:custDataLst>
          </p:nvPr>
        </p:nvSpPr>
        <p:spPr bwMode="auto">
          <a:xfrm>
            <a:off x="6072188" y="5503863"/>
            <a:ext cx="781050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2B2A28B3-A53A-484E-929D-EF1D32BFB28A}" type="datetime'Π''.Ε.Δ'''' ''''Μ''''α''κ''ε''''δ''ονί''''''α''''''''ς'''''''">
              <a:rPr lang="el-GR" altLang="en-US" sz="12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Π.Ε.Δ Μακεδονίας</a:t>
            </a:fld>
            <a:endParaRPr lang="el-GR" sz="1200"/>
          </a:p>
        </p:txBody>
      </p:sp>
      <p:sp>
        <p:nvSpPr>
          <p:cNvPr id="167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4"/>
            </p:custDataLst>
          </p:nvPr>
        </p:nvSpPr>
        <p:spPr bwMode="auto">
          <a:xfrm>
            <a:off x="6905625" y="5503863"/>
            <a:ext cx="685800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604BAD8B-A0D9-4F70-8B37-90622EF412EA}" type="datetime'''Π''''''.''Ε'' ''Σ''τερε''''ά Ελ''''''λά''''''''''δ''α'' '">
              <a:rPr lang="el-GR" altLang="en-US" sz="12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Π.Ε Στερεά Ελλάδα </a:t>
            </a:fld>
            <a:endParaRPr lang="el-GR" sz="1200"/>
          </a:p>
        </p:txBody>
      </p:sp>
      <p:sp>
        <p:nvSpPr>
          <p:cNvPr id="168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5"/>
            </p:custDataLst>
          </p:nvPr>
        </p:nvSpPr>
        <p:spPr bwMode="auto">
          <a:xfrm>
            <a:off x="7769225" y="5503863"/>
            <a:ext cx="534988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C2D2FEEA-EE8C-4D08-9ECB-DA3C95861277}" type="datetime'''''''''Π.''''Ε''.''Β ''Αιγ''αί''''''''''''''''ο''''''υ'''' '">
              <a:rPr lang="el-GR" altLang="en-US" sz="12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Π.Ε.Β Αιγαίου </a:t>
            </a:fld>
            <a:endParaRPr lang="el-GR" sz="1200"/>
          </a:p>
        </p:txBody>
      </p:sp>
      <p:sp>
        <p:nvSpPr>
          <p:cNvPr id="169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6"/>
            </p:custDataLst>
          </p:nvPr>
        </p:nvSpPr>
        <p:spPr bwMode="auto">
          <a:xfrm>
            <a:off x="8532813" y="5503863"/>
            <a:ext cx="579438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70FDCB42-FAFE-47D5-8125-91F1CD2416CC}" type="datetime'Π''''''''.''Ε'''' ''Η''''''''''π''''ε''''ίρ''''ο''''''''υ '">
              <a:rPr lang="el-GR" altLang="en-US" sz="12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Π.Ε Ηπείρου </a:t>
            </a:fld>
            <a:endParaRPr lang="el-GR" sz="1200"/>
          </a:p>
        </p:txBody>
      </p:sp>
      <p:sp>
        <p:nvSpPr>
          <p:cNvPr id="170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7"/>
            </p:custDataLst>
          </p:nvPr>
        </p:nvSpPr>
        <p:spPr bwMode="auto">
          <a:xfrm>
            <a:off x="9342438" y="5503863"/>
            <a:ext cx="534988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9351F203-D39F-4088-A838-7177BDB1D5BF}" type="datetime'Π.Ε''''''.Ν'''' Α''''''ι''''''''''γ''''''α''''ίο''''υ'''' '''">
              <a:rPr lang="el-GR" altLang="en-US" sz="12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Π.Ε.Ν Αιγαίου </a:t>
            </a:fld>
            <a:endParaRPr lang="el-GR" sz="1200"/>
          </a:p>
        </p:txBody>
      </p:sp>
      <p:sp>
        <p:nvSpPr>
          <p:cNvPr id="171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10066338" y="5503863"/>
            <a:ext cx="658813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965BA49-BFA2-4E0F-981E-E4FA69E91790}" type="datetime'Π.Ε'''''' ''''Ι''''ονί''ω''''ν'''''' ''Ν''ήσ''''ω''ν '''''''">
              <a:rPr lang="el-GR" altLang="en-US" sz="12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Π.Ε Ιονίων Νήσων </a:t>
            </a:fld>
            <a:endParaRPr lang="el-GR" sz="1200"/>
          </a:p>
        </p:txBody>
      </p:sp>
      <p:sp>
        <p:nvSpPr>
          <p:cNvPr id="172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9"/>
            </p:custDataLst>
          </p:nvPr>
        </p:nvSpPr>
        <p:spPr bwMode="auto">
          <a:xfrm>
            <a:off x="10804525" y="5503863"/>
            <a:ext cx="75565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0B77659-F51D-4AAC-89E7-40FFD60CC465}" type="datetime'''''''''Π.Ε'''' Α''''τ''τ''''''''ικ''''ή''''ς'''' '''''''''">
              <a:rPr lang="el-GR" altLang="en-US" sz="12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Π.Ε Αττικής </a:t>
            </a:fld>
            <a:endParaRPr lang="el-GR" sz="1200"/>
          </a:p>
        </p:txBody>
      </p:sp>
      <p:sp>
        <p:nvSpPr>
          <p:cNvPr id="180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20"/>
            </p:custDataLst>
          </p:nvPr>
        </p:nvSpPr>
        <p:spPr bwMode="gray">
          <a:xfrm>
            <a:off x="623888" y="1855788"/>
            <a:ext cx="66516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317152D-2E27-41B7-A260-026D33A34E96}" type="datetime'''''1''''''''''''''.8''4''''''''''''''''5,''00''''''''0'">
              <a:rPr lang="el-GR" altLang="en-US" sz="12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1.845,000</a:t>
            </a:fld>
            <a:endParaRPr lang="el-GR" sz="1200" dirty="0"/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08D8A3FC-D027-4C26-B090-B149B5EC2686}"/>
              </a:ext>
            </a:extLst>
          </p:cNvPr>
          <p:cNvSpPr txBox="1"/>
          <p:nvPr/>
        </p:nvSpPr>
        <p:spPr>
          <a:xfrm>
            <a:off x="708025" y="1519238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/>
              <a:t>369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42276226-5ECA-1E70-F97B-436F301B334E}"/>
              </a:ext>
            </a:extLst>
          </p:cNvPr>
          <p:cNvSpPr txBox="1"/>
          <p:nvPr/>
        </p:nvSpPr>
        <p:spPr>
          <a:xfrm>
            <a:off x="1493837" y="1712913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/>
              <a:t>154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A6569337-5E4D-5930-283E-74C444249257}"/>
              </a:ext>
            </a:extLst>
          </p:cNvPr>
          <p:cNvSpPr txBox="1"/>
          <p:nvPr/>
        </p:nvSpPr>
        <p:spPr>
          <a:xfrm>
            <a:off x="2280444" y="3652838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/>
              <a:t>49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60680C8A-0FB9-BFA7-39FB-F9A5FBE00316}"/>
              </a:ext>
            </a:extLst>
          </p:cNvPr>
          <p:cNvSpPr txBox="1"/>
          <p:nvPr/>
        </p:nvSpPr>
        <p:spPr>
          <a:xfrm>
            <a:off x="3067050" y="4227513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/>
              <a:t>23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F667BE90-CF92-B3C6-1020-DD589DF12A8C}"/>
              </a:ext>
            </a:extLst>
          </p:cNvPr>
          <p:cNvSpPr txBox="1"/>
          <p:nvPr/>
        </p:nvSpPr>
        <p:spPr>
          <a:xfrm>
            <a:off x="3853656" y="4227513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/>
              <a:t>23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58897A4C-0117-192A-984A-9B35CD35A502}"/>
              </a:ext>
            </a:extLst>
          </p:cNvPr>
          <p:cNvSpPr txBox="1"/>
          <p:nvPr/>
        </p:nvSpPr>
        <p:spPr>
          <a:xfrm>
            <a:off x="4640262" y="4227513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/>
              <a:t>23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719303D4-6AFD-3612-FDAB-CDF9295A6922}"/>
              </a:ext>
            </a:extLst>
          </p:cNvPr>
          <p:cNvSpPr txBox="1"/>
          <p:nvPr/>
        </p:nvSpPr>
        <p:spPr>
          <a:xfrm>
            <a:off x="5426868" y="4252913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/>
              <a:t>21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1D7AEF6F-4B33-8535-403D-F8813C9866D1}"/>
              </a:ext>
            </a:extLst>
          </p:cNvPr>
          <p:cNvSpPr txBox="1"/>
          <p:nvPr/>
        </p:nvSpPr>
        <p:spPr>
          <a:xfrm>
            <a:off x="6213474" y="4252913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/>
              <a:t>21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31DC1115-EC73-4BD9-512F-5EE11DB60782}"/>
              </a:ext>
            </a:extLst>
          </p:cNvPr>
          <p:cNvSpPr txBox="1"/>
          <p:nvPr/>
        </p:nvSpPr>
        <p:spPr>
          <a:xfrm>
            <a:off x="7000081" y="4406900"/>
            <a:ext cx="496888" cy="306388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/>
              <a:t>12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5FF9CC5E-F429-1C3F-2BDC-2E6B571B2023}"/>
              </a:ext>
            </a:extLst>
          </p:cNvPr>
          <p:cNvSpPr txBox="1"/>
          <p:nvPr/>
        </p:nvSpPr>
        <p:spPr>
          <a:xfrm>
            <a:off x="7769225" y="4397375"/>
            <a:ext cx="496888" cy="306388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/>
              <a:t>12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30B75F44-8C18-7FB6-44D5-79732011CB07}"/>
              </a:ext>
            </a:extLst>
          </p:cNvPr>
          <p:cNvSpPr txBox="1"/>
          <p:nvPr/>
        </p:nvSpPr>
        <p:spPr>
          <a:xfrm>
            <a:off x="8568613" y="4408488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/>
              <a:t>9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F5C6C6CE-04EE-6EA9-7765-6C4E3BBAC0D1}"/>
              </a:ext>
            </a:extLst>
          </p:cNvPr>
          <p:cNvSpPr txBox="1"/>
          <p:nvPr/>
        </p:nvSpPr>
        <p:spPr>
          <a:xfrm>
            <a:off x="9365584" y="4406900"/>
            <a:ext cx="496888" cy="306388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/>
              <a:t>9</a:t>
            </a: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C7421A65-6FFD-C0D0-F32F-9144A011FFBC}"/>
              </a:ext>
            </a:extLst>
          </p:cNvPr>
          <p:cNvSpPr txBox="1"/>
          <p:nvPr/>
        </p:nvSpPr>
        <p:spPr>
          <a:xfrm>
            <a:off x="10140962" y="4406900"/>
            <a:ext cx="496888" cy="306388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/>
              <a:t>8</a:t>
            </a: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7A911C3E-774E-6AB8-E2E3-036599CF01A9}"/>
              </a:ext>
            </a:extLst>
          </p:cNvPr>
          <p:cNvSpPr txBox="1"/>
          <p:nvPr/>
        </p:nvSpPr>
        <p:spPr>
          <a:xfrm>
            <a:off x="10916340" y="4535488"/>
            <a:ext cx="496888" cy="306388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/>
              <a:t>5</a:t>
            </a:r>
          </a:p>
        </p:txBody>
      </p: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DB8D9404-A87B-E67D-C241-EEFA45DF955C}"/>
              </a:ext>
            </a:extLst>
          </p:cNvPr>
          <p:cNvGrpSpPr/>
          <p:nvPr/>
        </p:nvGrpSpPr>
        <p:grpSpPr>
          <a:xfrm>
            <a:off x="9820019" y="1470025"/>
            <a:ext cx="1635661" cy="276225"/>
            <a:chOff x="9737724" y="1893782"/>
            <a:chExt cx="1635661" cy="276999"/>
          </a:xfrm>
        </p:grpSpPr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C4954253-529A-7AC9-F227-EFDD9E5E99B7}"/>
                </a:ext>
              </a:extLst>
            </p:cNvPr>
            <p:cNvSpPr txBox="1"/>
            <p:nvPr/>
          </p:nvSpPr>
          <p:spPr>
            <a:xfrm>
              <a:off x="9737724" y="1910291"/>
              <a:ext cx="359007" cy="239863"/>
            </a:xfrm>
            <a:prstGeom prst="rect">
              <a:avLst/>
            </a:prstGeom>
            <a:noFill/>
            <a:ln w="19050">
              <a:solidFill>
                <a:srgbClr val="EC615A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endParaRPr lang="el-GR" sz="1400"/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3BD2B76D-1F58-3E80-C685-F87106315537}"/>
                </a:ext>
              </a:extLst>
            </p:cNvPr>
            <p:cNvSpPr txBox="1"/>
            <p:nvPr/>
          </p:nvSpPr>
          <p:spPr>
            <a:xfrm>
              <a:off x="10022940" y="1893782"/>
              <a:ext cx="1350445" cy="276999"/>
            </a:xfrm>
            <a:prstGeom prst="rect">
              <a:avLst/>
            </a:prstGeom>
            <a:noFill/>
            <a:ln w="12700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200" b="1"/>
                <a:t>Αριθμός Έργων </a:t>
              </a:r>
            </a:p>
          </p:txBody>
        </p:sp>
      </p:grpSp>
      <p:sp>
        <p:nvSpPr>
          <p:cNvPr id="20" name="Title 6">
            <a:extLst>
              <a:ext uri="{FF2B5EF4-FFF2-40B4-BE49-F238E27FC236}">
                <a16:creationId xmlns:a16="http://schemas.microsoft.com/office/drawing/2014/main" id="{AEC50AF0-D42F-055E-0F0A-84211A862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l-GR">
                <a:solidFill>
                  <a:srgbClr val="01588D"/>
                </a:solidFill>
              </a:rPr>
              <a:t>Πορεία Υλοποίησης – Δράση 1</a:t>
            </a:r>
          </a:p>
        </p:txBody>
      </p:sp>
    </p:spTree>
    <p:extLst>
      <p:ext uri="{BB962C8B-B14F-4D97-AF65-F5344CB8AC3E}">
        <p14:creationId xmlns:p14="http://schemas.microsoft.com/office/powerpoint/2010/main" val="2301581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5C576960-22D8-AA81-4552-341F960E80A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6" imgW="404" imgH="403" progId="TCLayout.ActiveDocument.1">
                  <p:embed/>
                </p:oleObj>
              </mc:Choice>
              <mc:Fallback>
                <p:oleObj name="think-cell Slide" r:id="rId26" imgW="404" imgH="403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C576960-22D8-AA81-4552-341F960E80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520F9843-030C-6F9B-508B-6FF287480D27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2489200" y="955675"/>
          <a:ext cx="8375650" cy="5616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8"/>
          </a:graphicData>
        </a:graphic>
      </p:graphicFrame>
      <p:sp useBgFill="1">
        <p:nvSpPr>
          <p:cNvPr id="26" name="Freeform: Shape 25">
            <a:extLst>
              <a:ext uri="{FF2B5EF4-FFF2-40B4-BE49-F238E27FC236}">
                <a16:creationId xmlns:a16="http://schemas.microsoft.com/office/drawing/2014/main" id="{E5C8ED95-DFE0-1236-0131-6AC6CFCE3604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5919788" y="1219200"/>
            <a:ext cx="163513" cy="396876"/>
          </a:xfrm>
          <a:custGeom>
            <a:avLst/>
            <a:gdLst/>
            <a:ahLst/>
            <a:cxnLst/>
            <a:rect l="0" t="0" r="0" b="0"/>
            <a:pathLst>
              <a:path w="163513" h="396876">
                <a:moveTo>
                  <a:pt x="163512" y="0"/>
                </a:moveTo>
                <a:lnTo>
                  <a:pt x="57150" y="396875"/>
                </a:lnTo>
                <a:lnTo>
                  <a:pt x="0" y="396875"/>
                </a:lnTo>
                <a:lnTo>
                  <a:pt x="106362" y="0"/>
                </a:lnTo>
                <a:close/>
              </a:path>
            </a:pathLst>
          </a:custGeom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0AEE81F-0337-8CAF-923D-90D2C4210F03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5919788" y="1219200"/>
            <a:ext cx="106363" cy="396876"/>
          </a:xfrm>
          <a:custGeom>
            <a:avLst/>
            <a:gdLst/>
            <a:ahLst/>
            <a:cxnLst/>
            <a:rect l="0" t="0" r="0" b="0"/>
            <a:pathLst>
              <a:path w="106363" h="396876">
                <a:moveTo>
                  <a:pt x="106362" y="0"/>
                </a:moveTo>
                <a:lnTo>
                  <a:pt x="0" y="396875"/>
                </a:lnTo>
              </a:path>
            </a:pathLst>
          </a:cu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1A09BA5-E86E-C658-5073-6E0242D182B6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5976938" y="1219200"/>
            <a:ext cx="106363" cy="396876"/>
          </a:xfrm>
          <a:custGeom>
            <a:avLst/>
            <a:gdLst/>
            <a:ahLst/>
            <a:cxnLst/>
            <a:rect l="0" t="0" r="0" b="0"/>
            <a:pathLst>
              <a:path w="106363" h="396876">
                <a:moveTo>
                  <a:pt x="106362" y="0"/>
                </a:moveTo>
                <a:lnTo>
                  <a:pt x="0" y="396875"/>
                </a:lnTo>
              </a:path>
            </a:pathLst>
          </a:cu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1938338" y="1335088"/>
            <a:ext cx="53181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CF626851-8F72-4B60-A8B1-2659D94D3B79}" type="datetime'''''''ΕΥΕ'''''''''''''''' ''''''Π''''''''''Α''''''''''Α''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ΕΥΕ ΠΑΑ</a:t>
            </a:fld>
            <a:endParaRPr lang="el-GR" sz="120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1033463" y="1725613"/>
            <a:ext cx="143668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EB37B0B1-F289-42E3-BF47-9DD6431621EA}" type="datetime'ΚΕ''''ΝΤ''''''Ρ''''ΙΚΗ'' ΜΑΚΕΔΟ''''''ΝΙ''''''''Α''''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ΚΕΝΤΡΙΚΗ ΜΑΚΕΔΟΝΙΑ</a:t>
            </a:fld>
            <a:endParaRPr lang="el-GR" sz="120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2046288" y="2117725"/>
            <a:ext cx="42386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4C4A6A26-9569-44A5-BD95-7A58EE4FF786}" type="datetime'''''''''''''''''''''Κ''Ρ''ΗΤ''''''''''''''''''''''''Η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ΚΡΗΤΗ</a:t>
            </a:fld>
            <a:endParaRPr lang="el-GR" sz="120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B57F82A-55EB-07B1-C42E-A43DC2B5C743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785813" y="2508250"/>
            <a:ext cx="16843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60B2C2EC-0215-4B0F-AA8E-B67290A669F6}" type="datetime'''''Α''''Ν. ''ΜΑΚΕ''''Δ''Ο''ΝΙΑ'''''''''''''''''' &amp; ΘΡΑΚΗ 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ΑΝ. ΜΑΚΕΔΟΝΙΑ &amp; ΘΡΑΚΗ </a:t>
            </a:fld>
            <a:endParaRPr lang="el-GR" sz="120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D666782-7801-170C-026F-82B39E7AD7C9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1487488" y="2898775"/>
            <a:ext cx="98266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34E82729-BC31-4294-882B-A9D06E18CE90}" type="datetime'''Δ''''''Υ''Τ''''''Ι''''Κ''Η ''''ΕΛΛ''''''''ΑΔ''''''Α''''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ΔΥΤΙΚΗ ΕΛΛΑΔΑ</a:t>
            </a:fld>
            <a:endParaRPr lang="el-GR" sz="120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422EF3D-5A12-5A47-AD31-B05D2553CDCC}"/>
              </a:ext>
            </a:extLst>
          </p:cNvPr>
          <p:cNvSpPr>
            <a:spLocks noGrp="1"/>
          </p:cNvSpPr>
          <p:nvPr>
            <p:custDataLst>
              <p:tags r:id="rId11"/>
            </p:custDataLst>
          </p:nvPr>
        </p:nvSpPr>
        <p:spPr bwMode="auto">
          <a:xfrm>
            <a:off x="1216025" y="3290888"/>
            <a:ext cx="125412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A7C827CB-9D4C-49D4-8075-EF99C58850D0}" type="datetime'ΔΥΤ''''Ι''''ΚΗ ''''ΜΑΚ''Ε''''ΔΟ''''''''ΝΙ''''Α''''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ΔΥΤΙΚΗ ΜΑΚΕΔΟΝΙΑ</a:t>
            </a:fld>
            <a:endParaRPr lang="el-GR" sz="120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03DBBF1-EA55-8519-0302-64FE40B2057D}"/>
              </a:ext>
            </a:extLst>
          </p:cNvPr>
          <p:cNvSpPr>
            <a:spLocks noGrp="1"/>
          </p:cNvSpPr>
          <p:nvPr>
            <p:custDataLst>
              <p:tags r:id="rId12"/>
            </p:custDataLst>
          </p:nvPr>
        </p:nvSpPr>
        <p:spPr bwMode="auto">
          <a:xfrm>
            <a:off x="1384300" y="3681413"/>
            <a:ext cx="108585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92DCC2DA-12BA-49F2-A280-46DFA598C34A}" type="datetime'''''''''''Π''''''''ΕΛΟΠ''''''''Ο''''''''''Ν''ΝΗΣΟ''Υ''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ΠΕΛΟΠΟΝΝΗΣΟΥ</a:t>
            </a:fld>
            <a:endParaRPr lang="el-GR" sz="120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A26B2DB-C423-5787-53E5-F9379EE580AA}"/>
              </a:ext>
            </a:extLst>
          </p:cNvPr>
          <p:cNvSpPr>
            <a:spLocks noGrp="1"/>
          </p:cNvSpPr>
          <p:nvPr>
            <p:custDataLst>
              <p:tags r:id="rId13"/>
            </p:custDataLst>
          </p:nvPr>
        </p:nvSpPr>
        <p:spPr bwMode="auto">
          <a:xfrm>
            <a:off x="1463675" y="4071938"/>
            <a:ext cx="100647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D9CC2A07-C87B-402B-9924-8962E540EF5D}" type="datetime'''Σ''Τ''ΕΡΕ''Α ''''Ε''''''ΛΛ''''Α''''''''ΔΑ''''''''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ΣΤΕΡΕΑ ΕΛΛΑΔΑ</a:t>
            </a:fld>
            <a:endParaRPr lang="el-GR" sz="120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A11B0192-E808-1FC8-964B-3887FAC5468F}"/>
              </a:ext>
            </a:extLst>
          </p:cNvPr>
          <p:cNvSpPr>
            <a:spLocks noGrp="1"/>
          </p:cNvSpPr>
          <p:nvPr>
            <p:custDataLst>
              <p:tags r:id="rId14"/>
            </p:custDataLst>
          </p:nvPr>
        </p:nvSpPr>
        <p:spPr bwMode="auto">
          <a:xfrm>
            <a:off x="1362075" y="4462463"/>
            <a:ext cx="110807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47229E7F-AB0A-4D73-9875-4E39B377D8D6}" type="datetime'''Β''Ο''ΡΕ''ΙΟ''''''Υ ''''''''''Α''''ΙΓΑ''''''''''''ΙΟΥ 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ΒΟΡΕΙΟΥ ΑΙΓΑΙΟΥ </a:t>
            </a:fld>
            <a:endParaRPr lang="el-GR" sz="120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C69E6C3-E8B4-437F-D9F3-772FAD6E9B25}"/>
              </a:ext>
            </a:extLst>
          </p:cNvPr>
          <p:cNvSpPr>
            <a:spLocks noGrp="1"/>
          </p:cNvSpPr>
          <p:nvPr>
            <p:custDataLst>
              <p:tags r:id="rId15"/>
            </p:custDataLst>
          </p:nvPr>
        </p:nvSpPr>
        <p:spPr bwMode="auto">
          <a:xfrm>
            <a:off x="1914525" y="4854575"/>
            <a:ext cx="55562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3B290482-D7EE-4DBE-87F6-0D607C720CC4}" type="datetime'''''''''''''''''''''ΗΠ''''ΕΙ''''''''''''''Ρ''''''''Ο''''Υ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ΗΠΕΙΡΟΥ</a:t>
            </a:fld>
            <a:endParaRPr lang="el-GR" sz="120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2C0712C-757E-C629-B411-EDAA907E9832}"/>
              </a:ext>
            </a:extLst>
          </p:cNvPr>
          <p:cNvSpPr>
            <a:spLocks noGrp="1"/>
          </p:cNvSpPr>
          <p:nvPr>
            <p:custDataLst>
              <p:tags r:id="rId16"/>
            </p:custDataLst>
          </p:nvPr>
        </p:nvSpPr>
        <p:spPr bwMode="auto">
          <a:xfrm>
            <a:off x="1428750" y="5245100"/>
            <a:ext cx="10414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3884943A-7FC8-4F4A-BDC1-171263F88907}" type="datetime'''''''''''''ΝΟΤ''''ΙΟΥ ΑΙ''''ΓΑ''''''Ι''''Ο''''''''''Υ 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ΝΟΤΙΟΥ ΑΙΓΑΙΟΥ </a:t>
            </a:fld>
            <a:endParaRPr lang="el-GR" sz="120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5A4D42B9-5EC4-A725-A522-7A7DA2E47003}"/>
              </a:ext>
            </a:extLst>
          </p:cNvPr>
          <p:cNvSpPr>
            <a:spLocks noGrp="1"/>
          </p:cNvSpPr>
          <p:nvPr>
            <p:custDataLst>
              <p:tags r:id="rId17"/>
            </p:custDataLst>
          </p:nvPr>
        </p:nvSpPr>
        <p:spPr bwMode="auto">
          <a:xfrm>
            <a:off x="1495425" y="5635625"/>
            <a:ext cx="97472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20205B44-43B5-442B-99E6-1ABDC513BBE5}" type="datetime'''ΙΩΝΙ''''''''''''ΩΝ'''''' ''Ν''''''''Η''''''''''''''Σ''''ΩΝ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ΙΩΝΙΩΝ ΝΗΣΩΝ</a:t>
            </a:fld>
            <a:endParaRPr lang="el-GR" sz="120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C45C9C2-C1D4-952F-7F2D-0F5B288F4AA7}"/>
              </a:ext>
            </a:extLst>
          </p:cNvPr>
          <p:cNvSpPr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2028825" y="6027738"/>
            <a:ext cx="44132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A1FF3CCE-837D-4809-A50C-FAA35ACC060A}" type="datetime'''''Α''''''''''''''''Τ''''''''Τ''ΙΚ''''''Η''''''''''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ΑΤΤΙΚΗ</a:t>
            </a:fld>
            <a:endParaRPr lang="el-GR" sz="1200"/>
          </a:p>
        </p:txBody>
      </p:sp>
      <p:sp>
        <p:nvSpPr>
          <p:cNvPr id="119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9"/>
            </p:custDataLst>
          </p:nvPr>
        </p:nvSpPr>
        <p:spPr bwMode="gray">
          <a:xfrm>
            <a:off x="9240838" y="1265238"/>
            <a:ext cx="74295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7526C0C5-0909-48BE-916A-A705E3F7098E}" type="datetime'''''''''''3''''''2''.''''''51''''''2''''''''''''''.48''''3'''">
              <a:rPr lang="el-GR" altLang="en-US" sz="1200" smtClean="0">
                <a:effectLst/>
              </a:rPr>
              <a:pPr marL="0" lvl="0" indent="0">
                <a:spcBef>
                  <a:spcPct val="0"/>
                </a:spcBef>
                <a:spcAft>
                  <a:spcPct val="0"/>
                </a:spcAft>
                <a:buNone/>
              </a:pPr>
              <a:t>32.512.483</a:t>
            </a:fld>
            <a:endParaRPr lang="el-GR" sz="1200"/>
          </a:p>
        </p:txBody>
      </p:sp>
      <p:sp>
        <p:nvSpPr>
          <p:cNvPr id="121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20"/>
            </p:custDataLst>
          </p:nvPr>
        </p:nvSpPr>
        <p:spPr bwMode="gray">
          <a:xfrm>
            <a:off x="6134100" y="1404938"/>
            <a:ext cx="74295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5CDAA352-6148-4964-B8A0-48630B3A80C4}" type="datetime'2''''6.''''''''''''58''6''''''''''.''''''''''''7''''5''''''7'">
              <a:rPr lang="el-GR" altLang="en-US" sz="1200" smtClean="0">
                <a:effectLst/>
              </a:rPr>
              <a:pPr marL="0" lvl="0" indent="0">
                <a:spcBef>
                  <a:spcPct val="0"/>
                </a:spcBef>
                <a:spcAft>
                  <a:spcPct val="0"/>
                </a:spcAft>
                <a:buNone/>
              </a:pPr>
              <a:t>26.586.757</a:t>
            </a:fld>
            <a:endParaRPr lang="el-GR" sz="120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0D9D93E-035D-3DDC-13F7-BDC9090C6D30}"/>
              </a:ext>
            </a:extLst>
          </p:cNvPr>
          <p:cNvSpPr/>
          <p:nvPr>
            <p:custDataLst>
              <p:tags r:id="rId21"/>
            </p:custDataLst>
          </p:nvPr>
        </p:nvSpPr>
        <p:spPr bwMode="auto">
          <a:xfrm>
            <a:off x="7289800" y="6040438"/>
            <a:ext cx="179388" cy="133350"/>
          </a:xfrm>
          <a:prstGeom prst="rect">
            <a:avLst/>
          </a:prstGeom>
          <a:solidFill>
            <a:srgbClr val="1D5894"/>
          </a:solidFill>
          <a:ln w="9525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460BD56A-D791-3D17-A1D6-2DCE4646398C}"/>
              </a:ext>
            </a:extLst>
          </p:cNvPr>
          <p:cNvSpPr/>
          <p:nvPr>
            <p:custDataLst>
              <p:tags r:id="rId22"/>
            </p:custDataLst>
          </p:nvPr>
        </p:nvSpPr>
        <p:spPr bwMode="auto">
          <a:xfrm>
            <a:off x="9702800" y="6040438"/>
            <a:ext cx="179388" cy="133350"/>
          </a:xfrm>
          <a:prstGeom prst="rect">
            <a:avLst/>
          </a:prstGeom>
          <a:solidFill>
            <a:srgbClr val="F04A53"/>
          </a:solidFill>
          <a:ln w="9525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23"/>
            </p:custDataLst>
          </p:nvPr>
        </p:nvSpPr>
        <p:spPr bwMode="auto">
          <a:xfrm>
            <a:off x="7519988" y="6048375"/>
            <a:ext cx="208121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3C2DAF5E-9C38-4085-A88C-F606CBE19CDD}" type="datetime'ΣΥΝΟΛ''Ι''Κ''''''Ο''Σ ''''ΠΡ''ΟΫΠΟΛΟΓΙ''ΣΜ''''ΟΣ'' Π''ΡΑΞΗ''Σ'">
              <a:rPr lang="el-GR" altLang="en-US" sz="1000" smtClean="0"/>
              <a:pPr marL="0" lvl="0" indent="0">
                <a:spcBef>
                  <a:spcPct val="0"/>
                </a:spcBef>
                <a:spcAft>
                  <a:spcPct val="0"/>
                </a:spcAft>
                <a:buNone/>
              </a:pPr>
              <a:t>ΣΥΝΟΛΙΚΟΣ ΠΡΟΫΠΟΛΟΓΙΣΜΟΣ ΠΡΑΞΗΣ</a:t>
            </a:fld>
            <a:endParaRPr lang="el-GR" sz="1000" dirty="0"/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24"/>
            </p:custDataLst>
          </p:nvPr>
        </p:nvSpPr>
        <p:spPr bwMode="auto">
          <a:xfrm>
            <a:off x="9932988" y="6048375"/>
            <a:ext cx="1544638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5E15B15C-17CF-4D2D-8DE8-BD4347FE77B5}" type="datetime'Κ''''ΑΤΑΒΛΗ''ΘΕ''Ι''''ΣΑ'''''' ''''Κ''ΑΘΑ''''ΡΗ ''''ΑΞΙΑ'''">
              <a:rPr lang="el-GR" altLang="en-US" sz="1000" smtClean="0"/>
              <a:pPr marL="0" lvl="0" indent="0">
                <a:spcBef>
                  <a:spcPct val="0"/>
                </a:spcBef>
                <a:spcAft>
                  <a:spcPct val="0"/>
                </a:spcAft>
                <a:buNone/>
              </a:pPr>
              <a:t>ΚΑΤΑΒΛΗΘΕΙΣΑ ΚΑΘΑΡΗ ΑΞΙΑ</a:t>
            </a:fld>
            <a:endParaRPr lang="el-GR" sz="1000"/>
          </a:p>
        </p:txBody>
      </p:sp>
      <p:graphicFrame>
        <p:nvGraphicFramePr>
          <p:cNvPr id="143" name="Table 142">
            <a:extLst>
              <a:ext uri="{FF2B5EF4-FFF2-40B4-BE49-F238E27FC236}">
                <a16:creationId xmlns:a16="http://schemas.microsoft.com/office/drawing/2014/main" id="{34ACF758-8735-6C26-5B0F-A7DF4AFB59EB}"/>
              </a:ext>
            </a:extLst>
          </p:cNvPr>
          <p:cNvGraphicFramePr>
            <a:graphicFrameLocks noGrp="1"/>
          </p:cNvGraphicFramePr>
          <p:nvPr/>
        </p:nvGraphicFramePr>
        <p:xfrm>
          <a:off x="7810058" y="4929227"/>
          <a:ext cx="3667568" cy="855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4746">
                  <a:extLst>
                    <a:ext uri="{9D8B030D-6E8A-4147-A177-3AD203B41FA5}">
                      <a16:colId xmlns:a16="http://schemas.microsoft.com/office/drawing/2014/main" val="3022026487"/>
                    </a:ext>
                  </a:extLst>
                </a:gridCol>
                <a:gridCol w="1182822">
                  <a:extLst>
                    <a:ext uri="{9D8B030D-6E8A-4147-A177-3AD203B41FA5}">
                      <a16:colId xmlns:a16="http://schemas.microsoft.com/office/drawing/2014/main" val="2387395590"/>
                    </a:ext>
                  </a:extLst>
                </a:gridCol>
              </a:tblGrid>
              <a:tr h="2852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050" b="1" i="0" u="none" strike="noStrike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Συνολικός Προϋπολογισμός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57.497.829,78 €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1815099"/>
                  </a:ext>
                </a:extLst>
              </a:tr>
              <a:tr h="2852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l-GR" sz="1050" b="1" i="0" u="none" strike="noStrike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Καταβληθείσα Καθαρή Αξία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l-G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47.375.406,07 €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8644227"/>
                  </a:ext>
                </a:extLst>
              </a:tr>
              <a:tr h="285208">
                <a:tc>
                  <a:txBody>
                    <a:bodyPr/>
                    <a:lstStyle/>
                    <a:p>
                      <a:r>
                        <a:rPr lang="el-GR" sz="1050" b="1" i="0" u="none" strike="noStrike" kern="1200">
                          <a:solidFill>
                            <a:schemeClr val="bg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Ποσοστό Απορρόφησης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/>
                        <a:t>82,40%</a:t>
                      </a:r>
                      <a:endParaRPr lang="el-GR" sz="1200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0871999"/>
                  </a:ext>
                </a:extLst>
              </a:tr>
            </a:tbl>
          </a:graphicData>
        </a:graphic>
      </p:graphicFrame>
      <p:sp>
        <p:nvSpPr>
          <p:cNvPr id="28" name="Title 6">
            <a:extLst>
              <a:ext uri="{FF2B5EF4-FFF2-40B4-BE49-F238E27FC236}">
                <a16:creationId xmlns:a16="http://schemas.microsoft.com/office/drawing/2014/main" id="{2A63F75F-C431-0B3F-0398-60760E9C9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l-GR">
                <a:solidFill>
                  <a:srgbClr val="01588D"/>
                </a:solidFill>
              </a:rPr>
              <a:t>Πορεία Υλοποίησης – Δράση 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B6C9F2-32AD-6724-AC59-F8F076A132AB}"/>
              </a:ext>
            </a:extLst>
          </p:cNvPr>
          <p:cNvSpPr txBox="1"/>
          <p:nvPr/>
        </p:nvSpPr>
        <p:spPr>
          <a:xfrm>
            <a:off x="10208419" y="1219200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dirty="0"/>
              <a:t>136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E68CF5-5AE5-DB07-EDBA-8BA53C4E0F05}"/>
              </a:ext>
            </a:extLst>
          </p:cNvPr>
          <p:cNvSpPr txBox="1"/>
          <p:nvPr/>
        </p:nvSpPr>
        <p:spPr>
          <a:xfrm>
            <a:off x="6882606" y="1694162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dirty="0"/>
              <a:t>44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4804E5-2F9C-5901-9740-AC45B4CEDF1E}"/>
              </a:ext>
            </a:extLst>
          </p:cNvPr>
          <p:cNvSpPr txBox="1"/>
          <p:nvPr/>
        </p:nvSpPr>
        <p:spPr>
          <a:xfrm>
            <a:off x="5301456" y="2054225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dirty="0"/>
              <a:t>21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56C71F-8ACB-0D14-0E05-882D68BC44A7}"/>
              </a:ext>
            </a:extLst>
          </p:cNvPr>
          <p:cNvSpPr txBox="1"/>
          <p:nvPr/>
        </p:nvSpPr>
        <p:spPr>
          <a:xfrm>
            <a:off x="4968081" y="2447001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dirty="0"/>
              <a:t>20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43B747-896D-C575-6C8B-88621FC579A6}"/>
              </a:ext>
            </a:extLst>
          </p:cNvPr>
          <p:cNvSpPr txBox="1"/>
          <p:nvPr/>
        </p:nvSpPr>
        <p:spPr>
          <a:xfrm>
            <a:off x="4968081" y="2812751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dirty="0"/>
              <a:t>19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039E1C-FEC7-6981-CBE5-EA29AD7623A7}"/>
              </a:ext>
            </a:extLst>
          </p:cNvPr>
          <p:cNvSpPr txBox="1"/>
          <p:nvPr/>
        </p:nvSpPr>
        <p:spPr>
          <a:xfrm>
            <a:off x="4968081" y="3200401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dirty="0"/>
              <a:t>20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48819C-A885-1823-F23F-3FE9C6E3851D}"/>
              </a:ext>
            </a:extLst>
          </p:cNvPr>
          <p:cNvSpPr txBox="1"/>
          <p:nvPr/>
        </p:nvSpPr>
        <p:spPr>
          <a:xfrm>
            <a:off x="4968081" y="3609974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dirty="0"/>
              <a:t>18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7F1F63-6B2C-BAD3-5160-C0E8655320D8}"/>
              </a:ext>
            </a:extLst>
          </p:cNvPr>
          <p:cNvSpPr txBox="1"/>
          <p:nvPr/>
        </p:nvSpPr>
        <p:spPr>
          <a:xfrm>
            <a:off x="4148931" y="4000500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dirty="0"/>
              <a:t>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47244BE-3584-B4E2-CDFA-970F6493D866}"/>
              </a:ext>
            </a:extLst>
          </p:cNvPr>
          <p:cNvSpPr txBox="1"/>
          <p:nvPr/>
        </p:nvSpPr>
        <p:spPr>
          <a:xfrm>
            <a:off x="4148931" y="4391025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dirty="0"/>
              <a:t>8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2BED5ED-493B-0B6E-E4F8-2534EDCC21C1}"/>
              </a:ext>
            </a:extLst>
          </p:cNvPr>
          <p:cNvSpPr txBox="1"/>
          <p:nvPr/>
        </p:nvSpPr>
        <p:spPr>
          <a:xfrm>
            <a:off x="4148931" y="4798538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dirty="0"/>
              <a:t>7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352716D-5763-C55C-EE1A-D3EB2C52D476}"/>
              </a:ext>
            </a:extLst>
          </p:cNvPr>
          <p:cNvSpPr txBox="1"/>
          <p:nvPr/>
        </p:nvSpPr>
        <p:spPr>
          <a:xfrm>
            <a:off x="4133499" y="5199701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dirty="0"/>
              <a:t>6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0D6B247-8303-2A01-7383-791AA82DD484}"/>
              </a:ext>
            </a:extLst>
          </p:cNvPr>
          <p:cNvSpPr txBox="1"/>
          <p:nvPr/>
        </p:nvSpPr>
        <p:spPr>
          <a:xfrm>
            <a:off x="4120799" y="5600864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dirty="0"/>
              <a:t>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9038824-2B97-369F-EFFA-72653BB57055}"/>
              </a:ext>
            </a:extLst>
          </p:cNvPr>
          <p:cNvSpPr txBox="1"/>
          <p:nvPr/>
        </p:nvSpPr>
        <p:spPr>
          <a:xfrm>
            <a:off x="4133499" y="5962649"/>
            <a:ext cx="496888" cy="307975"/>
          </a:xfrm>
          <a:prstGeom prst="rect">
            <a:avLst/>
          </a:prstGeom>
          <a:noFill/>
          <a:ln w="19050">
            <a:solidFill>
              <a:srgbClr val="EC615A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l-GR" sz="1400" dirty="0"/>
              <a:t>1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9289EF3-ECBD-27D0-3C1D-96FB6FC87421}"/>
              </a:ext>
            </a:extLst>
          </p:cNvPr>
          <p:cNvGrpSpPr/>
          <p:nvPr/>
        </p:nvGrpSpPr>
        <p:grpSpPr>
          <a:xfrm>
            <a:off x="5889070" y="5984877"/>
            <a:ext cx="1541224" cy="246221"/>
            <a:chOff x="9908361" y="1903335"/>
            <a:chExt cx="1541224" cy="24691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C49F89F-C8D1-F965-C5B0-F32A0086EF4D}"/>
                </a:ext>
              </a:extLst>
            </p:cNvPr>
            <p:cNvSpPr txBox="1"/>
            <p:nvPr/>
          </p:nvSpPr>
          <p:spPr>
            <a:xfrm>
              <a:off x="9908361" y="1910291"/>
              <a:ext cx="341583" cy="239863"/>
            </a:xfrm>
            <a:prstGeom prst="rect">
              <a:avLst/>
            </a:prstGeom>
            <a:noFill/>
            <a:ln w="19050">
              <a:solidFill>
                <a:srgbClr val="EC615A"/>
              </a:solidFill>
              <a:prstDash val="sysDot"/>
            </a:ln>
          </p:spPr>
          <p:txBody>
            <a:bodyPr wrap="square" rtlCol="0">
              <a:spAutoFit/>
            </a:bodyPr>
            <a:lstStyle/>
            <a:p>
              <a:pPr algn="ctr"/>
              <a:endParaRPr lang="el-GR" sz="14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A2CD8FF-602E-EB85-40C2-739C630861DF}"/>
                </a:ext>
              </a:extLst>
            </p:cNvPr>
            <p:cNvSpPr txBox="1"/>
            <p:nvPr/>
          </p:nvSpPr>
          <p:spPr>
            <a:xfrm>
              <a:off x="10099140" y="1903335"/>
              <a:ext cx="1350445" cy="246911"/>
            </a:xfrm>
            <a:prstGeom prst="rect">
              <a:avLst/>
            </a:prstGeom>
            <a:noFill/>
            <a:ln w="12700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l-GR" sz="1000" dirty="0"/>
                <a:t>ΑΡΙΘΜΟΣ ΕΡΓΩΝ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9690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E853720E-76A7-B0CE-1155-89797DAB022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467096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0" imgW="404" imgH="403" progId="TCLayout.ActiveDocument.1">
                  <p:embed/>
                </p:oleObj>
              </mc:Choice>
              <mc:Fallback>
                <p:oleObj name="think-cell Slide" r:id="rId30" imgW="404" imgH="40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853720E-76A7-B0CE-1155-89797DAB02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F9B7705-F7FC-E6FA-A300-E50EC6AE7049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45851230"/>
              </p:ext>
            </p:extLst>
          </p:nvPr>
        </p:nvGraphicFramePr>
        <p:xfrm>
          <a:off x="560388" y="1787525"/>
          <a:ext cx="11139487" cy="302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2"/>
          </a:graphicData>
        </a:graphic>
      </p:graphicFrame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803275" y="4778374"/>
            <a:ext cx="52387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5EC2A40-9B36-409C-9E10-A776D053EC39}" type="datetime'''''Α''''''''Τ''''''''''''Τ''Ι''''''Κ''''''''Η''''''''''''''Σ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ΑΤΤΙΚΗΣ</a:t>
            </a:fld>
            <a:endParaRPr lang="el-GR" sz="1200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auto">
          <a:xfrm>
            <a:off x="1641475" y="4778375"/>
            <a:ext cx="538163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56EE29A4-9F77-4C82-85A7-3333B51C4312}" type="datetime'''''''''ΝΟ''''ΤΙ''''Ο''''''Υ'' ''Α''ΙΓ''''Α''Ι''Ο''''''Υ'''' 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ΝΟΤΙΟΥ ΑΙΓΑΙΟΥ </a:t>
            </a:fld>
            <a:endParaRPr lang="el-GR" sz="1200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2500313" y="4778374"/>
            <a:ext cx="50641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11A6A18E-F598-4736-955F-78F9460A1DD0}" type="datetime'''''Κ''''''''''''''''''''''''ΡΗ''''''Τ''''''Η''''Σ''''''''''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ΚΡΗΤΗΣ</a:t>
            </a:fld>
            <a:endParaRPr lang="el-GR" sz="1200"/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DD179A1D-EECB-831E-FDD2-F9949C4C86D3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3165475" y="4778375"/>
            <a:ext cx="865188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19E0CE28-1638-465D-AB53-EA78E75F5D8B}" type="datetime'ΚΕΝ''Τ''Ρ''''Ι''''ΚΗΣ Μ''ΑΚ''Ε''''''''ΔΟΝ''''''Ι''ΑΣ''''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ΚΕΝΤΡΙΚΗΣ ΜΑΚΕΔΟΝΙΑΣ</a:t>
            </a:fld>
            <a:endParaRPr lang="el-GR" sz="1200"/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CFAD3964-5DEB-37AE-8383-D7ED0032A26C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4044949" y="4778374"/>
            <a:ext cx="7953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29F69E2-D02A-4BA8-919B-5DA8FB8F0B28}" type="datetime'ΑΝΑΤΟ''Λ''ΙΚΗ ''ΜΑΚ''''Ε''ΔΟΝΙΑ &amp;'' ''Θ''''''Ρ''''Α''ΚΗ 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ΑΝΑΤΟΛΙΚΗ ΜΑΚΕΔΟΝΙΑ &amp; ΘΡΑΚΗ </a:t>
            </a:fld>
            <a:endParaRPr lang="el-GR" sz="1200"/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0589E97B-472F-0FEF-5CE2-D0A4822BE5CC}"/>
              </a:ext>
            </a:extLst>
          </p:cNvPr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4989513" y="4778375"/>
            <a:ext cx="593725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7344B5D6-3907-4D95-A005-6D209443B9F3}" type="datetime'''''''''''''Δ''''ΥΤΙΚΗΣ'''''' Ε''Λ''ΛΑΔ''''''''''''''''ΑΣ''''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ΔΥΤΙΚΗΣ ΕΛΛΑΔΑΣ</a:t>
            </a:fld>
            <a:endParaRPr lang="el-GR" sz="120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8C0174C0-E9DB-74F0-41D8-AACA6B70A13F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5857875" y="4778374"/>
            <a:ext cx="54451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5A774490-BA4A-4FDE-BB88-9355AED8A34A}" type="datetime'''''Ε''''''''''''''''''''Υ''''Ε'''''''''''' Π''Α''Α''''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ΕΥΕ ΠΑΑ</a:t>
            </a:fld>
            <a:endParaRPr lang="el-GR" sz="1200"/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D901E5DC-586E-885E-3B3D-EC0390582A42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6692900" y="4778375"/>
            <a:ext cx="561975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294C846-7CE6-47A2-9C94-BD456BDAA45D}" type="datetime'''''ΒΟ''Ρ''''''ΕΙΟ''Υ'''' Α''''''''ΙΓ''Α''ΙΟ''Υ'''''''''''' 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ΒΟΡΕΙΟΥ ΑΙΓΑΙΟΥ </a:t>
            </a:fld>
            <a:endParaRPr lang="el-GR" sz="1200"/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B214AA94-F782-79A7-C6B8-0F471D407338}"/>
              </a:ext>
            </a:extLst>
          </p:cNvPr>
          <p:cNvSpPr>
            <a:spLocks noGrp="1"/>
          </p:cNvSpPr>
          <p:nvPr>
            <p:custDataLst>
              <p:tags r:id="rId11"/>
            </p:custDataLst>
          </p:nvPr>
        </p:nvSpPr>
        <p:spPr bwMode="auto">
          <a:xfrm>
            <a:off x="7269162" y="4778374"/>
            <a:ext cx="109855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93D1CB7B-D774-4211-B5D7-68FA116A0EE8}" type="datetime'''''ΠΕ''''Λ''''''''ΟΠ''''''''''Ο''''''ΝΝ''ΗΣ''''Ο''Υ''''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ΠΕΛΟΠΟΝΝΗΣΟΥ</a:t>
            </a:fld>
            <a:endParaRPr lang="el-GR" sz="1200"/>
          </a:p>
        </p:txBody>
      </p:sp>
      <p:sp>
        <p:nvSpPr>
          <p:cNvPr id="57" name="Text Placeholder 2">
            <a:extLst>
              <a:ext uri="{FF2B5EF4-FFF2-40B4-BE49-F238E27FC236}">
                <a16:creationId xmlns:a16="http://schemas.microsoft.com/office/drawing/2014/main" id="{999DEF01-595E-914E-EB49-AEEA106B8FD9}"/>
              </a:ext>
            </a:extLst>
          </p:cNvPr>
          <p:cNvSpPr>
            <a:spLocks noGrp="1"/>
          </p:cNvSpPr>
          <p:nvPr>
            <p:custDataLst>
              <p:tags r:id="rId12"/>
            </p:custDataLst>
          </p:nvPr>
        </p:nvSpPr>
        <p:spPr bwMode="auto">
          <a:xfrm>
            <a:off x="8378825" y="4778374"/>
            <a:ext cx="56832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64B7C529-3823-4C5F-B945-66A40F96FE6F}" type="datetime'''''''''''''''''''Η''Π''ΕΙΡ''''''''''''''''''''Ο''Υ''''''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ΗΠΕΙΡΟΥ</a:t>
            </a:fld>
            <a:endParaRPr lang="el-GR" sz="1200"/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71D4D1A3-CBAC-99E2-E761-D27FC4FEA1D5}"/>
              </a:ext>
            </a:extLst>
          </p:cNvPr>
          <p:cNvSpPr>
            <a:spLocks noGrp="1"/>
          </p:cNvSpPr>
          <p:nvPr>
            <p:custDataLst>
              <p:tags r:id="rId13"/>
            </p:custDataLst>
          </p:nvPr>
        </p:nvSpPr>
        <p:spPr bwMode="auto">
          <a:xfrm>
            <a:off x="9074150" y="4778375"/>
            <a:ext cx="865188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391AD60-196E-467C-9531-B7EF70EB06F2}" type="datetime'ΔΥ''ΤΙ''ΚΗ''Σ'' ''''''ΜΑ''Κ''''ΕΔΟ''''''''''ΝΙΑ''''''''''Σ''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ΔΥΤΙΚΗΣ ΜΑΚΕΔΟΝΙΑΣ</a:t>
            </a:fld>
            <a:endParaRPr lang="el-GR" sz="1200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0345F554-93AF-89F4-80DC-A0ACE3CAD451}"/>
              </a:ext>
            </a:extLst>
          </p:cNvPr>
          <p:cNvSpPr>
            <a:spLocks noGrp="1"/>
          </p:cNvSpPr>
          <p:nvPr>
            <p:custDataLst>
              <p:tags r:id="rId14"/>
            </p:custDataLst>
          </p:nvPr>
        </p:nvSpPr>
        <p:spPr bwMode="auto">
          <a:xfrm>
            <a:off x="10106025" y="4778374"/>
            <a:ext cx="488950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6E04DDD-72CD-4C34-AD8E-3B6A4CC55273}" type="datetime'Ι''''''Ω''''''Ν''''Ι''''''''''''Ω''Ν'''' ''''Ν''Η''Σ''ΩΝ''''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ΙΩΝΙΩΝ ΝΗΣΩΝ</a:t>
            </a:fld>
            <a:endParaRPr lang="el-GR" sz="1200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BF749DC4-2699-341A-65FA-E676E36D93C5}"/>
              </a:ext>
            </a:extLst>
          </p:cNvPr>
          <p:cNvSpPr>
            <a:spLocks noGrp="1"/>
          </p:cNvSpPr>
          <p:nvPr>
            <p:custDataLst>
              <p:tags r:id="rId15"/>
            </p:custDataLst>
          </p:nvPr>
        </p:nvSpPr>
        <p:spPr bwMode="auto">
          <a:xfrm>
            <a:off x="10898188" y="4778375"/>
            <a:ext cx="593725" cy="33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5583DF1A-D227-4A77-A940-4A92549BF808}" type="datetime'''Σ''''Τ''''''''ΕΡ''''Ε''''Α''Σ'' ''''''''''Ε''''ΛΛΑ''''ΔΑΣ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ΣΤΕΡΕΑΣ ΕΛΛΑΔΑΣ</a:t>
            </a:fld>
            <a:endParaRPr lang="el-GR" sz="1200"/>
          </a:p>
        </p:txBody>
      </p:sp>
      <p:sp>
        <p:nvSpPr>
          <p:cNvPr id="76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6"/>
            </p:custDataLst>
          </p:nvPr>
        </p:nvSpPr>
        <p:spPr bwMode="gray">
          <a:xfrm>
            <a:off x="814387" y="1679574"/>
            <a:ext cx="5032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B211480-26C4-4B18-93A0-386FFD40BAFE}" type="datetime'''''''''9''''''''2'',''''4''1''''''''''''''%''''''''''''''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92,41%</a:t>
            </a:fld>
            <a:endParaRPr lang="el-GR" sz="1200"/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7"/>
            </p:custDataLst>
          </p:nvPr>
        </p:nvSpPr>
        <p:spPr bwMode="gray">
          <a:xfrm>
            <a:off x="1658937" y="1733549"/>
            <a:ext cx="5032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92009949-F718-4500-A6B1-6AC13B55960B}" type="datetime'''''''''''''''''''''''''''9''''''''0'''''''',''''''''''64''%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90,64%</a:t>
            </a:fld>
            <a:endParaRPr lang="el-GR" sz="1200"/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8"/>
            </p:custDataLst>
          </p:nvPr>
        </p:nvSpPr>
        <p:spPr bwMode="gray">
          <a:xfrm>
            <a:off x="2501899" y="1790699"/>
            <a:ext cx="5032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1D668022-0F68-4934-8D73-CD58B138F962}" type="datetime'''''''''8''''''''''''''''''8'''',8''''''''1''''''''''''%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88,81%</a:t>
            </a:fld>
            <a:endParaRPr lang="el-GR" sz="1200"/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9"/>
            </p:custDataLst>
          </p:nvPr>
        </p:nvSpPr>
        <p:spPr bwMode="gray">
          <a:xfrm>
            <a:off x="3346449" y="1824037"/>
            <a:ext cx="5032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939757E6-F137-4A08-B70F-C56D024634DE}" type="datetime'87,''''''''''''7''''''''''''''''''''''''''''''''''''''''''3%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87,73%</a:t>
            </a:fld>
            <a:endParaRPr lang="el-GR" sz="1200"/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20"/>
            </p:custDataLst>
          </p:nvPr>
        </p:nvSpPr>
        <p:spPr bwMode="gray">
          <a:xfrm>
            <a:off x="4190999" y="1860549"/>
            <a:ext cx="5032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0B4FC44E-49CB-49A5-A772-A5E4352F80D6}" type="datetime'''86'',''''''''''''''''54''''''%''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86,54%</a:t>
            </a:fld>
            <a:endParaRPr lang="el-GR" sz="1200"/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21"/>
            </p:custDataLst>
          </p:nvPr>
        </p:nvSpPr>
        <p:spPr bwMode="gray">
          <a:xfrm>
            <a:off x="5035549" y="1989137"/>
            <a:ext cx="5032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7C924667-DDA1-4E4A-A0DD-C61C6FBEB650}" type="datetime'8''''2'''',''''''4''''''''''''''''''1''%''''''''''''''''''''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82,41%</a:t>
            </a:fld>
            <a:endParaRPr lang="el-GR" sz="1200"/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22"/>
            </p:custDataLst>
          </p:nvPr>
        </p:nvSpPr>
        <p:spPr bwMode="gray">
          <a:xfrm>
            <a:off x="5878512" y="2008187"/>
            <a:ext cx="5032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5E3A1577-01A2-44CB-AAE5-31270FD17BF4}" type="datetime'''''''81'''''''''',''''''''''''''''''''''''''''77''''''''''%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81,77%</a:t>
            </a:fld>
            <a:endParaRPr lang="el-GR" sz="1200"/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23"/>
            </p:custDataLst>
          </p:nvPr>
        </p:nvSpPr>
        <p:spPr bwMode="gray">
          <a:xfrm>
            <a:off x="6723062" y="2019299"/>
            <a:ext cx="5032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3833813C-9C70-4BA9-99D0-6BAAFD6CB60C}" type="datetime'''''8''1'''''''',4''4''''''''''''''%''''''''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81,44%</a:t>
            </a:fld>
            <a:endParaRPr lang="el-GR" sz="1200"/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24"/>
            </p:custDataLst>
          </p:nvPr>
        </p:nvSpPr>
        <p:spPr bwMode="gray">
          <a:xfrm>
            <a:off x="7567612" y="2070099"/>
            <a:ext cx="5032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0C8B9DA2-0AF8-49A1-B68F-A61FE199EBF2}" type="datetime'''''''''''''''''''''''''''''''''''79,''''''''7''6%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79,76%</a:t>
            </a:fld>
            <a:endParaRPr lang="el-GR" sz="1200"/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25"/>
            </p:custDataLst>
          </p:nvPr>
        </p:nvSpPr>
        <p:spPr bwMode="gray">
          <a:xfrm>
            <a:off x="8412162" y="2084387"/>
            <a:ext cx="5032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B97A5ED-A679-4436-ADF3-2F2C2E3B508F}" type="datetime'7''9'''''''''',''''''''''''''''''''''3''''''''''''2''''%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79,32%</a:t>
            </a:fld>
            <a:endParaRPr lang="el-GR" sz="1200"/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26"/>
            </p:custDataLst>
          </p:nvPr>
        </p:nvSpPr>
        <p:spPr bwMode="gray">
          <a:xfrm>
            <a:off x="9255124" y="2179637"/>
            <a:ext cx="5032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5D4EFFF2-92DB-4A62-993B-14CF01EF4423}" type="datetime'7''6'''''',''''''''2''''''''''''5''''''%''''''''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76,25%</a:t>
            </a:fld>
            <a:endParaRPr lang="el-GR" sz="1200"/>
          </a:p>
        </p:txBody>
      </p:sp>
      <p:sp>
        <p:nvSpPr>
          <p:cNvPr id="87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27"/>
            </p:custDataLst>
          </p:nvPr>
        </p:nvSpPr>
        <p:spPr bwMode="gray">
          <a:xfrm>
            <a:off x="10099674" y="2366962"/>
            <a:ext cx="5032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5C5030F-14BE-4A7B-89D5-AD565D34F9E6}" type="datetime'''''''''''''''''''70'''',''''''1''''8''%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70,18%</a:t>
            </a:fld>
            <a:endParaRPr lang="el-GR" sz="120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28"/>
            </p:custDataLst>
          </p:nvPr>
        </p:nvSpPr>
        <p:spPr bwMode="gray">
          <a:xfrm>
            <a:off x="10944224" y="2460624"/>
            <a:ext cx="5032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7E5674B-C84C-4F62-B11F-A5D60E85EA17}" type="datetime'6''''''''''''''7'''''''''''',1''3''''''''''''''''''''%'''''''">
              <a:rPr lang="el-GR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67,13%</a:t>
            </a:fld>
            <a:endParaRPr lang="el-GR" sz="1200"/>
          </a:p>
        </p:txBody>
      </p:sp>
      <p:sp>
        <p:nvSpPr>
          <p:cNvPr id="96" name="Title 6">
            <a:extLst>
              <a:ext uri="{FF2B5EF4-FFF2-40B4-BE49-F238E27FC236}">
                <a16:creationId xmlns:a16="http://schemas.microsoft.com/office/drawing/2014/main" id="{47AC57C9-5620-1A4B-B8A3-7517E7C5F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l-GR">
                <a:solidFill>
                  <a:srgbClr val="01588D"/>
                </a:solidFill>
              </a:rPr>
              <a:t>Δείκτες Απόδοσης - Δράση 2</a:t>
            </a:r>
            <a:endParaRPr lang="de-DE">
              <a:solidFill>
                <a:srgbClr val="01588D"/>
              </a:solidFill>
            </a:endParaRPr>
          </a:p>
        </p:txBody>
      </p:sp>
      <p:sp>
        <p:nvSpPr>
          <p:cNvPr id="9" name="subtitle_1_6390840415480795610">
            <a:extLst>
              <a:ext uri="{FF2B5EF4-FFF2-40B4-BE49-F238E27FC236}">
                <a16:creationId xmlns:a16="http://schemas.microsoft.com/office/drawing/2014/main" id="{6ED87983-C0B9-3283-02C5-3300C48272BB}"/>
              </a:ext>
            </a:extLst>
          </p:cNvPr>
          <p:cNvSpPr/>
          <p:nvPr/>
        </p:nvSpPr>
        <p:spPr>
          <a:xfrm>
            <a:off x="603069" y="964570"/>
            <a:ext cx="1752531" cy="215444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>
            <a:spAutoFit/>
          </a:bodyPr>
          <a:lstStyle/>
          <a:p>
            <a:pPr>
              <a:defRPr/>
            </a:pPr>
            <a:r>
              <a:rPr lang="el-GR" sz="1400">
                <a:solidFill>
                  <a:srgbClr val="2E2E38"/>
                </a:solidFill>
                <a:cs typeface="Arial" panose="020B0604020202020204" pitchFamily="34" charset="0"/>
              </a:rPr>
              <a:t>Ποσοστό Απορρόφησης</a:t>
            </a:r>
            <a:endParaRPr lang="en-US" sz="1400">
              <a:solidFill>
                <a:srgbClr val="2E2E38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583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3F0CB35A-C579-7418-B0EE-E02E56A9D50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322630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404" imgH="403" progId="TCLayout.ActiveDocument.1">
                  <p:embed/>
                </p:oleObj>
              </mc:Choice>
              <mc:Fallback>
                <p:oleObj name="think-cell Slide" r:id="rId21" imgW="404" imgH="40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0CB35A-C579-7418-B0EE-E02E56A9D5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36A612D7-836B-3618-6749-DF7ADBF926BF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7013697"/>
              </p:ext>
            </p:extLst>
          </p:nvPr>
        </p:nvGraphicFramePr>
        <p:xfrm>
          <a:off x="3563938" y="1235075"/>
          <a:ext cx="8710612" cy="4527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D0CA970C-09A0-3463-9A0C-175F6DD5A70B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9666288" y="1511300"/>
            <a:ext cx="134938" cy="288926"/>
          </a:xfrm>
          <a:custGeom>
            <a:avLst/>
            <a:gdLst/>
            <a:ahLst/>
            <a:cxnLst/>
            <a:rect l="0" t="0" r="0" b="0"/>
            <a:pathLst>
              <a:path w="134938" h="288926">
                <a:moveTo>
                  <a:pt x="134937" y="0"/>
                </a:moveTo>
                <a:lnTo>
                  <a:pt x="57150" y="288925"/>
                </a:lnTo>
                <a:lnTo>
                  <a:pt x="0" y="288925"/>
                </a:lnTo>
                <a:lnTo>
                  <a:pt x="77787" y="0"/>
                </a:lnTo>
                <a:close/>
              </a:path>
            </a:pathLst>
          </a:custGeom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BF73728-F930-1DE0-4D60-1E67BD2D1856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9666288" y="1511300"/>
            <a:ext cx="77788" cy="288926"/>
          </a:xfrm>
          <a:custGeom>
            <a:avLst/>
            <a:gdLst/>
            <a:ahLst/>
            <a:cxnLst/>
            <a:rect l="0" t="0" r="0" b="0"/>
            <a:pathLst>
              <a:path w="77788" h="288926">
                <a:moveTo>
                  <a:pt x="77787" y="0"/>
                </a:moveTo>
                <a:lnTo>
                  <a:pt x="0" y="288925"/>
                </a:lnTo>
              </a:path>
            </a:pathLst>
          </a:cu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FE681D9-F799-50CD-CB5B-791FCE8F0E93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9723438" y="1511300"/>
            <a:ext cx="77788" cy="288926"/>
          </a:xfrm>
          <a:custGeom>
            <a:avLst/>
            <a:gdLst/>
            <a:ahLst/>
            <a:cxnLst/>
            <a:rect l="0" t="0" r="0" b="0"/>
            <a:pathLst>
              <a:path w="77788" h="288926">
                <a:moveTo>
                  <a:pt x="77787" y="0"/>
                </a:moveTo>
                <a:lnTo>
                  <a:pt x="0" y="288925"/>
                </a:lnTo>
              </a:path>
            </a:pathLst>
          </a:cu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2259013" y="1573213"/>
            <a:ext cx="128587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F875355F-AAF1-4EAB-9878-6FD5823F2DF6}" type="datetime'''''''Ερ''''ε''''''υ''''νητ''ι''''''κός ''Φορ''έ''ας''''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Ερευνητικός Φορέας</a:t>
            </a:fld>
            <a:endParaRPr lang="el-GR" sz="1200"/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1987550" y="1879600"/>
            <a:ext cx="15573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1A9322B3-04CE-4380-B100-C733DFD230AF}" type="datetime'''Α''γρ''οτ''ι''''''κ''ός'' ''Συνε''''''τ''αι''''ρισμό''''ς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Αγροτικός Συνεταιρισμός</a:t>
            </a:fld>
            <a:endParaRPr lang="el-GR" sz="1200"/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2857500" y="2187575"/>
            <a:ext cx="68738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1B594B5B-755D-4AD1-8E07-874A779A8DE0}" type="datetime'Σ''''''''''''ύμ''''βουλ''''''''''''''''''''''ο''''''ς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Σύμβουλος</a:t>
            </a:fld>
            <a:endParaRPr lang="el-GR" sz="1200"/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6DB52EB7-9C6A-E1CC-D0A6-ED6E409A13C9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3027363" y="2493963"/>
            <a:ext cx="51752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94BFF8FA-902A-49CD-BB7F-58769E186FD5}" type="datetime'''''''''''''Αγ''''''''ρ''''''''ό''τ''''η''''''ς''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Αγρότης</a:t>
            </a:fld>
            <a:endParaRPr lang="el-GR" sz="1200"/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AD67E31F-A07E-D8E2-9C1F-DA9C66370A60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1362075" y="2801938"/>
            <a:ext cx="218281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18D5A6DA-AC3C-4AF4-815D-91DE15E6A1B5}" type="datetime'Φο''ρέα''ς'' ''''Μ''ε''τα''φ''ο''''ράς Τεχ''ν''ογ''νωσίας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Φορέας Μεταφοράς Τεχνογνωσίας</a:t>
            </a:fld>
            <a:endParaRPr lang="el-GR" sz="120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8DCBC01-C206-FF23-E694-3838C7669FB4}"/>
              </a:ext>
            </a:extLst>
          </p:cNvPr>
          <p:cNvSpPr>
            <a:spLocks noGrp="1"/>
          </p:cNvSpPr>
          <p:nvPr>
            <p:custDataLst>
              <p:tags r:id="rId11"/>
            </p:custDataLst>
          </p:nvPr>
        </p:nvSpPr>
        <p:spPr bwMode="auto">
          <a:xfrm>
            <a:off x="3235325" y="3108325"/>
            <a:ext cx="30956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1479ECE6-BA96-46BF-9AE6-C665AA998EF0}" type="datetime'''''''''Άλ''''''''''''λ''''''''''''''''''''''ο''''''''''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Άλλο</a:t>
            </a:fld>
            <a:endParaRPr lang="el-GR" sz="1200"/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47330C12-7FCC-D7C9-AC7C-2777A12EE5DD}"/>
              </a:ext>
            </a:extLst>
          </p:cNvPr>
          <p:cNvSpPr>
            <a:spLocks noGrp="1"/>
          </p:cNvSpPr>
          <p:nvPr>
            <p:custDataLst>
              <p:tags r:id="rId12"/>
            </p:custDataLst>
          </p:nvPr>
        </p:nvSpPr>
        <p:spPr bwMode="auto">
          <a:xfrm>
            <a:off x="646113" y="3416300"/>
            <a:ext cx="289877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A2263B9D-0F0D-4ED0-97D4-5A9A5D8D1F2E}" type="datetime'Επι''χείρηση πρώτης'' μ''ετ''αποίηση''ς'''' και ''εμπ''ορίας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Επιχείρηση πρώτης μεταποίησης και εμπορίας</a:t>
            </a:fld>
            <a:endParaRPr lang="el-GR" sz="1200"/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B523C52B-FFDB-A6E9-53E2-1826F4D1A002}"/>
              </a:ext>
            </a:extLst>
          </p:cNvPr>
          <p:cNvSpPr>
            <a:spLocks noGrp="1"/>
          </p:cNvSpPr>
          <p:nvPr>
            <p:custDataLst>
              <p:tags r:id="rId13"/>
            </p:custDataLst>
          </p:nvPr>
        </p:nvSpPr>
        <p:spPr bwMode="auto">
          <a:xfrm>
            <a:off x="2316163" y="3722688"/>
            <a:ext cx="122872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4C013EB7-6ADE-449D-BC41-920EE9E073B6}" type="datetime'Ο''μ''''ά''''''''''''δ''''α ''''Π''αρ''''''αγ''ωγ''''''ών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Ομάδα Παραγωγών</a:t>
            </a:fld>
            <a:endParaRPr lang="el-GR" sz="1200"/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125EBB8D-D292-D111-4E00-5E9CB8445AC3}"/>
              </a:ext>
            </a:extLst>
          </p:cNvPr>
          <p:cNvSpPr>
            <a:spLocks noGrp="1"/>
          </p:cNvSpPr>
          <p:nvPr>
            <p:custDataLst>
              <p:tags r:id="rId14"/>
            </p:custDataLst>
          </p:nvPr>
        </p:nvSpPr>
        <p:spPr bwMode="auto">
          <a:xfrm>
            <a:off x="3240088" y="4030663"/>
            <a:ext cx="3048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0C724EDB-1A62-42C2-A8A6-7B8377B62B6E}" type="datetime'''''''''Μ''''''''Κ''''''''''''''''''''''''''''''''Ο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ΜΚΟ</a:t>
            </a:fld>
            <a:endParaRPr lang="el-GR" sz="1200"/>
          </a:p>
        </p:txBody>
      </p: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5DCE940C-045E-E016-B1D5-0FB0F83239A7}"/>
              </a:ext>
            </a:extLst>
          </p:cNvPr>
          <p:cNvSpPr>
            <a:spLocks noGrp="1"/>
          </p:cNvSpPr>
          <p:nvPr>
            <p:custDataLst>
              <p:tags r:id="rId15"/>
            </p:custDataLst>
          </p:nvPr>
        </p:nvSpPr>
        <p:spPr bwMode="auto">
          <a:xfrm>
            <a:off x="2079625" y="4337050"/>
            <a:ext cx="146526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0F9AC871-CC41-48A1-AD00-E504F50F7183}" type="datetime'''Οργ''ά''''νω''ση ''''Π''''''''α''''ραγω''''''γ''''ών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Οργάνωση Παραγωγών</a:t>
            </a:fld>
            <a:endParaRPr lang="el-GR" sz="1200"/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35327FA9-0577-FD1F-D54E-74BC72620AAE}"/>
              </a:ext>
            </a:extLst>
          </p:cNvPr>
          <p:cNvSpPr>
            <a:spLocks noGrp="1"/>
          </p:cNvSpPr>
          <p:nvPr>
            <p:custDataLst>
              <p:tags r:id="rId16"/>
            </p:custDataLst>
          </p:nvPr>
        </p:nvSpPr>
        <p:spPr bwMode="auto">
          <a:xfrm>
            <a:off x="1846263" y="4645025"/>
            <a:ext cx="169862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07E3E1A4-81B8-4981-BF06-281E113BBAC7}" type="datetime'''''Περ''ιβ''αλ''''λο''ντ''''''ικ''''ή ''''Οργ''ά''''ν''''ωση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Περιβαλλοντική Οργάνωση</a:t>
            </a:fld>
            <a:endParaRPr lang="el-GR" sz="1200"/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F0253324-27AC-6C8B-C629-5861ACCB976E}"/>
              </a:ext>
            </a:extLst>
          </p:cNvPr>
          <p:cNvSpPr>
            <a:spLocks noGrp="1"/>
          </p:cNvSpPr>
          <p:nvPr>
            <p:custDataLst>
              <p:tags r:id="rId17"/>
            </p:custDataLst>
          </p:nvPr>
        </p:nvSpPr>
        <p:spPr bwMode="auto">
          <a:xfrm>
            <a:off x="1471613" y="4951413"/>
            <a:ext cx="207327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477445FD-AD3D-4272-85C9-CBF09C6E7093}" type="datetime'Ένωσ''''η ''Ο''''ρ''γανώσε''ω''''''ν ''''Παρ''α''''γωγ''''ών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Ένωση Οργανώσεων Παραγωγών</a:t>
            </a:fld>
            <a:endParaRPr lang="el-GR" sz="1200"/>
          </a:p>
        </p:txBody>
      </p:sp>
      <p:sp>
        <p:nvSpPr>
          <p:cNvPr id="74" name="Text Placeholder 2">
            <a:extLst>
              <a:ext uri="{FF2B5EF4-FFF2-40B4-BE49-F238E27FC236}">
                <a16:creationId xmlns:a16="http://schemas.microsoft.com/office/drawing/2014/main" id="{24C0BAB9-4521-AFA2-35A3-D99B30AE651E}"/>
              </a:ext>
            </a:extLst>
          </p:cNvPr>
          <p:cNvSpPr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1778000" y="5259388"/>
            <a:ext cx="176688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43D8AAF0-C118-463D-9AA4-A470790F46CC}" type="datetime'''Διεπ''αγγελ''ματ''''''''ι''κή ''Ορ''γάν''ωσ''η''''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Διεπαγγελματική Οργάνωση</a:t>
            </a:fld>
            <a:endParaRPr lang="el-GR" sz="1200"/>
          </a:p>
        </p:txBody>
      </p:sp>
      <p:sp>
        <p:nvSpPr>
          <p:cNvPr id="102" name="Text Placeholder 2">
            <a:extLst>
              <a:ext uri="{FF2B5EF4-FFF2-40B4-BE49-F238E27FC236}">
                <a16:creationId xmlns:a16="http://schemas.microsoft.com/office/drawing/2014/main" id="{34BB78CB-1F63-1E38-1ED3-B93D7D922977}"/>
              </a:ext>
            </a:extLst>
          </p:cNvPr>
          <p:cNvSpPr>
            <a:spLocks noGrp="1"/>
          </p:cNvSpPr>
          <p:nvPr>
            <p:custDataLst>
              <p:tags r:id="rId19"/>
            </p:custDataLst>
          </p:nvPr>
        </p:nvSpPr>
        <p:spPr bwMode="gray">
          <a:xfrm>
            <a:off x="10633075" y="1573213"/>
            <a:ext cx="27781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E3F8B7D2-BC2F-4FAC-9A15-A7BB2123CE0B}" type="datetime'''''''''''''''''4''''''''7''''0'''''''''''''''''''''''''''''">
              <a:rPr lang="el-GR" altLang="en-US" sz="1200" smtClean="0">
                <a:effectLst/>
              </a:rPr>
              <a:pPr marL="0" lvl="0" indent="0">
                <a:spcBef>
                  <a:spcPct val="0"/>
                </a:spcBef>
                <a:spcAft>
                  <a:spcPct val="0"/>
                </a:spcAft>
                <a:buNone/>
              </a:pPr>
              <a:t>470</a:t>
            </a:fld>
            <a:endParaRPr lang="el-GR" sz="1200"/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391C4ED7-7CC9-2E89-A28E-089A8E9CF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l-GR">
                <a:solidFill>
                  <a:srgbClr val="01588D"/>
                </a:solidFill>
              </a:rPr>
              <a:t>Δείκτες Απόδοσης - Δράση 2</a:t>
            </a:r>
            <a:endParaRPr lang="de-DE">
              <a:solidFill>
                <a:srgbClr val="01588D"/>
              </a:solidFill>
            </a:endParaRPr>
          </a:p>
        </p:txBody>
      </p:sp>
      <p:sp>
        <p:nvSpPr>
          <p:cNvPr id="12" name="subtitle_1_6390840476804711982">
            <a:extLst>
              <a:ext uri="{FF2B5EF4-FFF2-40B4-BE49-F238E27FC236}">
                <a16:creationId xmlns:a16="http://schemas.microsoft.com/office/drawing/2014/main" id="{BC0FF891-E370-BDD3-B102-60358856A958}"/>
              </a:ext>
            </a:extLst>
          </p:cNvPr>
          <p:cNvSpPr/>
          <p:nvPr/>
        </p:nvSpPr>
        <p:spPr>
          <a:xfrm>
            <a:off x="603068" y="964570"/>
            <a:ext cx="4055429" cy="215444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pPr>
              <a:defRPr/>
            </a:pPr>
            <a:r>
              <a:rPr lang="el-GR" sz="1400" dirty="0">
                <a:solidFill>
                  <a:srgbClr val="2E2E38"/>
                </a:solidFill>
                <a:cs typeface="Arial" panose="020B0604020202020204" pitchFamily="34" charset="0"/>
              </a:rPr>
              <a:t>Αριθμός συμμετοχής φορέων στα έργα ανά ιδιότητα</a:t>
            </a:r>
          </a:p>
        </p:txBody>
      </p:sp>
    </p:spTree>
    <p:extLst>
      <p:ext uri="{BB962C8B-B14F-4D97-AF65-F5344CB8AC3E}">
        <p14:creationId xmlns:p14="http://schemas.microsoft.com/office/powerpoint/2010/main" val="3986154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5A938-192A-A133-6B4D-6C5CA8B5D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BA5B9AE6-3AD8-84D4-037C-C38DD36059B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138043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2" imgW="404" imgH="403" progId="TCLayout.ActiveDocument.1">
                  <p:embed/>
                </p:oleObj>
              </mc:Choice>
              <mc:Fallback>
                <p:oleObj name="think-cell Slide" r:id="rId22" imgW="404" imgH="40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A5B9AE6-3AD8-84D4-037C-C38DD36059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E9446A0-3DAC-A3A9-A5DD-88DC25060CEB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32401083"/>
              </p:ext>
            </p:extLst>
          </p:nvPr>
        </p:nvGraphicFramePr>
        <p:xfrm>
          <a:off x="3452813" y="1189038"/>
          <a:ext cx="7945437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sp>
        <p:nvSpPr>
          <p:cNvPr id="115" name="Text Placeholder 2">
            <a:extLst>
              <a:ext uri="{FF2B5EF4-FFF2-40B4-BE49-F238E27FC236}">
                <a16:creationId xmlns:a16="http://schemas.microsoft.com/office/drawing/2014/main" id="{3329867E-4DB0-E9E7-F381-0FCC65711443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2292350" y="1498600"/>
            <a:ext cx="114141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32FA18D5-BA6E-4B51-864E-C6851BEBEBF2}" type="datetime'Φ''''''υτι''''''κ''ή'' ''''''''παρ''''αγ''''''ω''''''γ''ή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Φυτική παραγωγή</a:t>
            </a:fld>
            <a:endParaRPr lang="el-GR" sz="1200"/>
          </a:p>
        </p:txBody>
      </p:sp>
      <p:sp>
        <p:nvSpPr>
          <p:cNvPr id="117" name="Text Placeholder 2">
            <a:extLst>
              <a:ext uri="{FF2B5EF4-FFF2-40B4-BE49-F238E27FC236}">
                <a16:creationId xmlns:a16="http://schemas.microsoft.com/office/drawing/2014/main" id="{EC2DB3D2-8C1B-9FFC-D4FF-5D2E7DFEDB48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auto">
          <a:xfrm>
            <a:off x="2371725" y="1751013"/>
            <a:ext cx="10620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A6B0B9F2-D9D6-4ACB-9616-C21C2900B7BB}" type="datetime'''Ζ''ω''ική'''''''''' π''''α''''''''ρ''αγ''''''''ωγ''ή''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Ζωική παραγωγή</a:t>
            </a:fld>
            <a:endParaRPr lang="el-GR" sz="1200"/>
          </a:p>
        </p:txBody>
      </p:sp>
      <p:sp>
        <p:nvSpPr>
          <p:cNvPr id="118" name="Text Placeholder 2">
            <a:extLst>
              <a:ext uri="{FF2B5EF4-FFF2-40B4-BE49-F238E27FC236}">
                <a16:creationId xmlns:a16="http://schemas.microsoft.com/office/drawing/2014/main" id="{F0BBB51F-2CDE-462B-AAD0-45AD2ED03FF1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1249363" y="2003425"/>
            <a:ext cx="21844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97F415A7-B658-47BD-B065-DAAD244B0E06}" type="datetime'Μετα''π''οίηση'' α''''γροτικ''ών πρ''''οϊό''''''ντ''''ω''''ν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Μεταποίηση αγροτικών προϊόντων</a:t>
            </a:fld>
            <a:endParaRPr lang="el-GR" sz="1200"/>
          </a:p>
        </p:txBody>
      </p:sp>
      <p:sp>
        <p:nvSpPr>
          <p:cNvPr id="120" name="Text Placeholder 2">
            <a:extLst>
              <a:ext uri="{FF2B5EF4-FFF2-40B4-BE49-F238E27FC236}">
                <a16:creationId xmlns:a16="http://schemas.microsoft.com/office/drawing/2014/main" id="{01D9AB38-738C-C314-81B3-949294A91B31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1008063" y="2255838"/>
            <a:ext cx="24257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01E522CC-E4E2-4E9F-821D-A49663C16945}" type="datetime'Γε''ωργ''''''ική μηχ''αν''ικ''ή, γεωργ''ία ''α''''κριβείας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Γεωργική μηχανική, γεωργία ακριβείας</a:t>
            </a:fld>
            <a:endParaRPr lang="el-GR" sz="1200"/>
          </a:p>
        </p:txBody>
      </p:sp>
      <p:sp>
        <p:nvSpPr>
          <p:cNvPr id="121" name="Text Placeholder 2">
            <a:extLst>
              <a:ext uri="{FF2B5EF4-FFF2-40B4-BE49-F238E27FC236}">
                <a16:creationId xmlns:a16="http://schemas.microsoft.com/office/drawing/2014/main" id="{6CF4B67A-8E94-888E-68E2-BDDF2297754A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1643063" y="2508250"/>
            <a:ext cx="17907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DCCA6F29-5C36-4F61-9246-A347BC37B0B1}" type="datetime'Γε''''ω''ργία, Α''γ''''ρ''ο''τική αν''''''''''''άπτ''υξ''''η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Γεωργία, Αγροτική ανάπτυξη</a:t>
            </a:fld>
            <a:endParaRPr lang="el-GR" sz="1200"/>
          </a:p>
        </p:txBody>
      </p:sp>
      <p:sp>
        <p:nvSpPr>
          <p:cNvPr id="122" name="Text Placeholder 2">
            <a:extLst>
              <a:ext uri="{FF2B5EF4-FFF2-40B4-BE49-F238E27FC236}">
                <a16:creationId xmlns:a16="http://schemas.microsoft.com/office/drawing/2014/main" id="{6A919D5C-55EA-D956-2E9C-57E9C58EA1E9}"/>
              </a:ext>
            </a:extLst>
          </p:cNvPr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784225" y="2762250"/>
            <a:ext cx="26495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3BF7A21D-018C-4017-B546-74FFE7BB1D06}" type="datetime'''Κλιματ''ική'' ''αλλαγή'' και γ''εωργικές πρακτ''ικ''''ές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Κλιματική αλλαγή και γεωργικές πρακτικές</a:t>
            </a:fld>
            <a:endParaRPr lang="el-GR" sz="1200"/>
          </a:p>
        </p:txBody>
      </p:sp>
      <p:sp>
        <p:nvSpPr>
          <p:cNvPr id="123" name="Text Placeholder 2">
            <a:extLst>
              <a:ext uri="{FF2B5EF4-FFF2-40B4-BE49-F238E27FC236}">
                <a16:creationId xmlns:a16="http://schemas.microsoft.com/office/drawing/2014/main" id="{8F1E147E-B6CD-6582-32CC-6FEC9A77CEED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2420938" y="3014663"/>
            <a:ext cx="101282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F59332DB-A27D-45A1-9EDD-0DAD0142CD46}" type="datetime'''''''Φ''υτ''''''''''ο''προστ''''''''''α''σ''ί''''α''''''''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Φυτοπροστασία</a:t>
            </a:fld>
            <a:endParaRPr lang="el-GR" sz="1200"/>
          </a:p>
        </p:txBody>
      </p:sp>
      <p:sp>
        <p:nvSpPr>
          <p:cNvPr id="124" name="Text Placeholder 2">
            <a:extLst>
              <a:ext uri="{FF2B5EF4-FFF2-40B4-BE49-F238E27FC236}">
                <a16:creationId xmlns:a16="http://schemas.microsoft.com/office/drawing/2014/main" id="{165D504D-5990-2B62-BD20-E1D9CA586F75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2141538" y="3267075"/>
            <a:ext cx="129222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AB63D676-C1C1-4C53-907E-567C0FAA4E0D}" type="datetime'''''''''Ά''λλ''''''''''''''ο (προσδι''''ορί''''σ''τ''ε'''''')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Άλλο (προσδιορίστε)</a:t>
            </a:fld>
            <a:endParaRPr lang="el-GR" sz="1200"/>
          </a:p>
        </p:txBody>
      </p:sp>
      <p:sp>
        <p:nvSpPr>
          <p:cNvPr id="125" name="Text Placeholder 2">
            <a:extLst>
              <a:ext uri="{FF2B5EF4-FFF2-40B4-BE49-F238E27FC236}">
                <a16:creationId xmlns:a16="http://schemas.microsoft.com/office/drawing/2014/main" id="{F18A9219-B485-C039-4CC5-399EED169CB6}"/>
              </a:ext>
            </a:extLst>
          </p:cNvPr>
          <p:cNvSpPr>
            <a:spLocks noGrp="1"/>
          </p:cNvSpPr>
          <p:nvPr>
            <p:custDataLst>
              <p:tags r:id="rId11"/>
            </p:custDataLst>
          </p:nvPr>
        </p:nvSpPr>
        <p:spPr bwMode="auto">
          <a:xfrm>
            <a:off x="806450" y="3519488"/>
            <a:ext cx="262731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FBF5519D-9920-4992-BC76-98390F13C24D}" type="datetime'''Γ''''εν''''ετικοί'' π''''''όροι στη γεωργία/κτ''ηνοτρ''οφία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Γενετικοί πόροι στη γεωργία/κτηνοτροφία</a:t>
            </a:fld>
            <a:endParaRPr lang="el-GR" sz="1200"/>
          </a:p>
        </p:txBody>
      </p:sp>
      <p:sp>
        <p:nvSpPr>
          <p:cNvPr id="126" name="Text Placeholder 2">
            <a:extLst>
              <a:ext uri="{FF2B5EF4-FFF2-40B4-BE49-F238E27FC236}">
                <a16:creationId xmlns:a16="http://schemas.microsoft.com/office/drawing/2014/main" id="{5AB691F6-9965-33C1-9392-A25224B4893C}"/>
              </a:ext>
            </a:extLst>
          </p:cNvPr>
          <p:cNvSpPr>
            <a:spLocks noGrp="1"/>
          </p:cNvSpPr>
          <p:nvPr>
            <p:custDataLst>
              <p:tags r:id="rId12"/>
            </p:custDataLst>
          </p:nvPr>
        </p:nvSpPr>
        <p:spPr bwMode="auto">
          <a:xfrm>
            <a:off x="1863725" y="3771900"/>
            <a:ext cx="15700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85375B4B-7191-4797-8A75-435BFA739AD9}" type="datetime'''Άρ''δε''''υ''ση'', υδα''τ''ικ''ο''ί π''''όρο''''ι''''''''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Άρδευση, υδατικοί πόροι</a:t>
            </a:fld>
            <a:endParaRPr lang="el-GR" sz="1200"/>
          </a:p>
        </p:txBody>
      </p:sp>
      <p:sp>
        <p:nvSpPr>
          <p:cNvPr id="127" name="Text Placeholder 2">
            <a:extLst>
              <a:ext uri="{FF2B5EF4-FFF2-40B4-BE49-F238E27FC236}">
                <a16:creationId xmlns:a16="http://schemas.microsoft.com/office/drawing/2014/main" id="{FA4AA9E3-7C1F-A81A-6FAE-2DA94FECCF47}"/>
              </a:ext>
            </a:extLst>
          </p:cNvPr>
          <p:cNvSpPr>
            <a:spLocks noGrp="1"/>
          </p:cNvSpPr>
          <p:nvPr>
            <p:custDataLst>
              <p:tags r:id="rId13"/>
            </p:custDataLst>
          </p:nvPr>
        </p:nvSpPr>
        <p:spPr bwMode="auto">
          <a:xfrm>
            <a:off x="668338" y="4024313"/>
            <a:ext cx="276542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5B92E446-5062-437E-9B6A-F670A318D6EA}" type="datetime'Διαχείρι''σ''''η αγρο-κτηνοτ''''ροφικ''''ώ''ν'' α''''ποβλήτων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Διαχείριση αγρο-κτηνοτροφικών αποβλήτων</a:t>
            </a:fld>
            <a:endParaRPr lang="el-GR" sz="1200"/>
          </a:p>
        </p:txBody>
      </p:sp>
      <p:sp>
        <p:nvSpPr>
          <p:cNvPr id="128" name="Text Placeholder 2">
            <a:extLst>
              <a:ext uri="{FF2B5EF4-FFF2-40B4-BE49-F238E27FC236}">
                <a16:creationId xmlns:a16="http://schemas.microsoft.com/office/drawing/2014/main" id="{4D217AB6-C57D-71A2-80A8-169121359BAB}"/>
              </a:ext>
            </a:extLst>
          </p:cNvPr>
          <p:cNvSpPr>
            <a:spLocks noGrp="1"/>
          </p:cNvSpPr>
          <p:nvPr>
            <p:custDataLst>
              <p:tags r:id="rId14"/>
            </p:custDataLst>
          </p:nvPr>
        </p:nvSpPr>
        <p:spPr bwMode="auto">
          <a:xfrm>
            <a:off x="2041525" y="4276725"/>
            <a:ext cx="13922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709833B9-FB3B-4269-A77E-2E825963174D}" type="datetime'Β''ιολο''''γ''ικ''''ή κ''α''''''''''λ''λι''''έ''ρ''''γεια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Βιολογική καλλιέργεια</a:t>
            </a:fld>
            <a:endParaRPr lang="el-GR" sz="1200"/>
          </a:p>
        </p:txBody>
      </p:sp>
      <p:sp>
        <p:nvSpPr>
          <p:cNvPr id="129" name="Text Placeholder 2">
            <a:extLst>
              <a:ext uri="{FF2B5EF4-FFF2-40B4-BE49-F238E27FC236}">
                <a16:creationId xmlns:a16="http://schemas.microsoft.com/office/drawing/2014/main" id="{168E0C88-3E50-FBDE-B7DD-BEB63B1FBE91}"/>
              </a:ext>
            </a:extLst>
          </p:cNvPr>
          <p:cNvSpPr>
            <a:spLocks noGrp="1"/>
          </p:cNvSpPr>
          <p:nvPr>
            <p:custDataLst>
              <p:tags r:id="rId15"/>
            </p:custDataLst>
          </p:nvPr>
        </p:nvSpPr>
        <p:spPr bwMode="auto">
          <a:xfrm>
            <a:off x="2541588" y="4529138"/>
            <a:ext cx="892175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751D452A-DC0F-4382-A8E8-7B679AA3CCCB}" type="datetime'Βιοτε''''''''''''''''χ''''''''''''ν''ολ''ο''γ''ί''''''α''''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Βιοτεχνολογία</a:t>
            </a:fld>
            <a:endParaRPr lang="el-GR" sz="1200"/>
          </a:p>
        </p:txBody>
      </p:sp>
      <p:sp>
        <p:nvSpPr>
          <p:cNvPr id="130" name="Text Placeholder 2">
            <a:extLst>
              <a:ext uri="{FF2B5EF4-FFF2-40B4-BE49-F238E27FC236}">
                <a16:creationId xmlns:a16="http://schemas.microsoft.com/office/drawing/2014/main" id="{C46E935C-FA06-7851-6151-D6DAC1018B93}"/>
              </a:ext>
            </a:extLst>
          </p:cNvPr>
          <p:cNvSpPr>
            <a:spLocks noGrp="1"/>
          </p:cNvSpPr>
          <p:nvPr>
            <p:custDataLst>
              <p:tags r:id="rId16"/>
            </p:custDataLst>
          </p:nvPr>
        </p:nvSpPr>
        <p:spPr bwMode="auto">
          <a:xfrm>
            <a:off x="2479675" y="4781550"/>
            <a:ext cx="95408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BC9E712E-54DB-41B2-A4EE-B4D60CF574E8}" type="datetime'''Β''''ιοπο''ι''''''κι''''λ''''ό''τ''''η''''τ''''''''α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Βιοποικιλότητα</a:t>
            </a:fld>
            <a:endParaRPr lang="el-GR" sz="1200"/>
          </a:p>
        </p:txBody>
      </p:sp>
      <p:sp>
        <p:nvSpPr>
          <p:cNvPr id="131" name="Text Placeholder 2">
            <a:extLst>
              <a:ext uri="{FF2B5EF4-FFF2-40B4-BE49-F238E27FC236}">
                <a16:creationId xmlns:a16="http://schemas.microsoft.com/office/drawing/2014/main" id="{49DFF22D-D1AE-A67A-8101-C96FD7067D9C}"/>
              </a:ext>
            </a:extLst>
          </p:cNvPr>
          <p:cNvSpPr>
            <a:spLocks noGrp="1"/>
          </p:cNvSpPr>
          <p:nvPr>
            <p:custDataLst>
              <p:tags r:id="rId17"/>
            </p:custDataLst>
          </p:nvPr>
        </p:nvSpPr>
        <p:spPr bwMode="auto">
          <a:xfrm>
            <a:off x="2203450" y="5035550"/>
            <a:ext cx="123031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1CA13E57-72E0-4908-9405-FC5E9D234DE7}" type="datetime'Α''''''γρ''''οτ''ι''κή ο''ι''κονο''''μί''α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Αγροτική οικονομία</a:t>
            </a:fld>
            <a:endParaRPr lang="el-GR" sz="1200"/>
          </a:p>
        </p:txBody>
      </p:sp>
      <p:sp>
        <p:nvSpPr>
          <p:cNvPr id="132" name="Text Placeholder 2">
            <a:extLst>
              <a:ext uri="{FF2B5EF4-FFF2-40B4-BE49-F238E27FC236}">
                <a16:creationId xmlns:a16="http://schemas.microsoft.com/office/drawing/2014/main" id="{2C6318AB-9138-96CF-A23E-A0DAAC0174AB}"/>
              </a:ext>
            </a:extLst>
          </p:cNvPr>
          <p:cNvSpPr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2079625" y="5287963"/>
            <a:ext cx="13541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0A22E832-7595-40D7-95E3-18D4675EE626}" type="datetime'Κο''ι''''''ν''ων''''ι''κή ''''και''''ν''''ο''τ''ομ''''ί''''α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Κοινωνική καινοτομία</a:t>
            </a:fld>
            <a:endParaRPr lang="el-GR" sz="1200"/>
          </a:p>
        </p:txBody>
      </p:sp>
      <p:sp>
        <p:nvSpPr>
          <p:cNvPr id="133" name="Text Placeholder 2">
            <a:extLst>
              <a:ext uri="{FF2B5EF4-FFF2-40B4-BE49-F238E27FC236}">
                <a16:creationId xmlns:a16="http://schemas.microsoft.com/office/drawing/2014/main" id="{8D49F5DB-F0F9-540C-BD24-E9A0C3AAA586}"/>
              </a:ext>
            </a:extLst>
          </p:cNvPr>
          <p:cNvSpPr>
            <a:spLocks noGrp="1"/>
          </p:cNvSpPr>
          <p:nvPr>
            <p:custDataLst>
              <p:tags r:id="rId19"/>
            </p:custDataLst>
          </p:nvPr>
        </p:nvSpPr>
        <p:spPr bwMode="auto">
          <a:xfrm>
            <a:off x="2905125" y="5540375"/>
            <a:ext cx="5286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5302D67E-3008-4949-BD76-3AC576F9C18A}" type="datetime'''''''Λ''''''''''''ί''''''''''''''''''''π''αν''''σ''η''''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Λίπανση</a:t>
            </a:fld>
            <a:endParaRPr lang="el-GR" sz="1200"/>
          </a:p>
        </p:txBody>
      </p:sp>
      <p:sp>
        <p:nvSpPr>
          <p:cNvPr id="134" name="Text Placeholder 2">
            <a:extLst>
              <a:ext uri="{FF2B5EF4-FFF2-40B4-BE49-F238E27FC236}">
                <a16:creationId xmlns:a16="http://schemas.microsoft.com/office/drawing/2014/main" id="{9CCC920C-826D-6A92-7DB4-EC33BDF69C16}"/>
              </a:ext>
            </a:extLst>
          </p:cNvPr>
          <p:cNvSpPr>
            <a:spLocks noGrp="1"/>
          </p:cNvSpPr>
          <p:nvPr>
            <p:custDataLst>
              <p:tags r:id="rId20"/>
            </p:custDataLst>
          </p:nvPr>
        </p:nvSpPr>
        <p:spPr bwMode="auto">
          <a:xfrm>
            <a:off x="2595563" y="5792788"/>
            <a:ext cx="8382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E1E1690A-BBC8-4F0A-B121-ED76AA557046}" type="datetime'''ΑΠ''''''''''''Ε'','' βι''''ο''''''''μ''''ά''ζ''α'''''''''">
              <a:rPr lang="el-GR" altLang="en-US" sz="1200" smtClean="0"/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ΑΠΕ, βιομάζα</a:t>
            </a:fld>
            <a:endParaRPr lang="el-GR" sz="1200"/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F24C51E8-374C-8332-B5F7-142B33D2A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l-GR">
                <a:solidFill>
                  <a:srgbClr val="01588D"/>
                </a:solidFill>
              </a:rPr>
              <a:t>Δείκτες Απόδοσης - Δράση 2</a:t>
            </a:r>
            <a:endParaRPr lang="de-DE">
              <a:solidFill>
                <a:srgbClr val="01588D"/>
              </a:solidFill>
            </a:endParaRPr>
          </a:p>
        </p:txBody>
      </p:sp>
      <p:sp>
        <p:nvSpPr>
          <p:cNvPr id="12" name="subtitle_1_6390840470036207121">
            <a:extLst>
              <a:ext uri="{FF2B5EF4-FFF2-40B4-BE49-F238E27FC236}">
                <a16:creationId xmlns:a16="http://schemas.microsoft.com/office/drawing/2014/main" id="{4B8EF73D-2F8F-B410-9BAE-B5AE61530C61}"/>
              </a:ext>
            </a:extLst>
          </p:cNvPr>
          <p:cNvSpPr/>
          <p:nvPr/>
        </p:nvSpPr>
        <p:spPr>
          <a:xfrm>
            <a:off x="603069" y="964570"/>
            <a:ext cx="1327479" cy="215444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>
            <a:spAutoFit/>
          </a:bodyPr>
          <a:lstStyle/>
          <a:p>
            <a:pPr>
              <a:defRPr/>
            </a:pPr>
            <a:r>
              <a:rPr lang="el-GR" sz="1400">
                <a:solidFill>
                  <a:srgbClr val="2E2E38"/>
                </a:solidFill>
                <a:cs typeface="Arial" panose="020B0604020202020204" pitchFamily="34" charset="0"/>
              </a:rPr>
              <a:t>Θεματικός Τομέας</a:t>
            </a:r>
          </a:p>
        </p:txBody>
      </p:sp>
    </p:spTree>
    <p:extLst>
      <p:ext uri="{BB962C8B-B14F-4D97-AF65-F5344CB8AC3E}">
        <p14:creationId xmlns:p14="http://schemas.microsoft.com/office/powerpoint/2010/main" val="56303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5C095-6FDB-5CB0-8CB2-34FCEF15A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29669070-A0DC-F554-6A70-E19E53CC6E0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51180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04" imgH="403" progId="TCLayout.ActiveDocument.1">
                  <p:embed/>
                </p:oleObj>
              </mc:Choice>
              <mc:Fallback>
                <p:oleObj name="think-cell Slide" r:id="rId10" imgW="404" imgH="403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9669070-A0DC-F554-6A70-E19E53CC6E0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789B1D3-61EC-A753-AB7C-D34A05558783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27701083"/>
              </p:ext>
            </p:extLst>
          </p:nvPr>
        </p:nvGraphicFramePr>
        <p:xfrm>
          <a:off x="3675063" y="928688"/>
          <a:ext cx="4764087" cy="5297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71" name="Rectangle 70">
            <a:extLst>
              <a:ext uri="{FF2B5EF4-FFF2-40B4-BE49-F238E27FC236}">
                <a16:creationId xmlns:a16="http://schemas.microsoft.com/office/drawing/2014/main" id="{A120EE85-3EF0-F747-247A-7EE4ED21A91E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663575" y="5360988"/>
            <a:ext cx="214313" cy="160338"/>
          </a:xfrm>
          <a:prstGeom prst="rect">
            <a:avLst/>
          </a:prstGeom>
          <a:solidFill>
            <a:srgbClr val="59C148"/>
          </a:solidFill>
          <a:ln w="9525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9992001-AB3A-8DF1-BAE9-989AE61D7E0D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663575" y="5584825"/>
            <a:ext cx="214313" cy="160338"/>
          </a:xfrm>
          <a:prstGeom prst="rect">
            <a:avLst/>
          </a:prstGeom>
          <a:solidFill>
            <a:srgbClr val="F04A53"/>
          </a:solidFill>
          <a:ln w="9525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5EF0DF3-A735-0E3A-E29A-9384A7C411F5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663575" y="5808663"/>
            <a:ext cx="214313" cy="160338"/>
          </a:xfrm>
          <a:prstGeom prst="rect">
            <a:avLst/>
          </a:prstGeom>
          <a:solidFill>
            <a:srgbClr val="1D5894"/>
          </a:solidFill>
          <a:ln w="9525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E62793B0-86C7-7D47-A6D0-0E347ED3BEC8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928688" y="5368925"/>
            <a:ext cx="7239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FD8FCEA3-187F-479B-90E4-423A0EC141D1}" type="datetime'ΔΙ''''''''''Α''''''ΚΡ''''''''''''''''''''''Α''Τ''Ι''Κ''''Ο'''">
              <a:rPr lang="el-GR" altLang="en-US" sz="1200" smtClean="0"/>
              <a:pPr marL="0" lvl="0" indent="0">
                <a:spcBef>
                  <a:spcPct val="0"/>
                </a:spcBef>
                <a:spcAft>
                  <a:spcPct val="0"/>
                </a:spcAft>
                <a:buNone/>
              </a:pPr>
              <a:t>ΔΙΑΚΡΑΤΙΚΟ</a:t>
            </a:fld>
            <a:endParaRPr lang="el-GR" sz="1200"/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29986289-4F5E-88F6-A81E-FB0F94970897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928688" y="5592763"/>
            <a:ext cx="16891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3F69F1BD-AABB-40C9-9633-AEC3C3CCDF68}" type="datetime'Δ''''''ΙΑ''''Π''''ΕΡΙ''ΦΕ''''Ρ''Ε''ΙΑ''ΚΟ/ΕΘΝ''Ι''Κ''''''Ο'">
              <a:rPr lang="el-GR" altLang="en-US" sz="1200" smtClean="0"/>
              <a:pPr marL="0" lvl="0" indent="0">
                <a:spcBef>
                  <a:spcPct val="0"/>
                </a:spcBef>
                <a:spcAft>
                  <a:spcPct val="0"/>
                </a:spcAft>
                <a:buNone/>
              </a:pPr>
              <a:t>ΔΙΑΠΕΡΙΦΕΡΕΙΑΚΟ/ΕΘΝΙΚΟ</a:t>
            </a:fld>
            <a:endParaRPr lang="el-GR" sz="1200"/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68F19705-3254-1F5D-8346-B1858AC3158C}"/>
              </a:ext>
            </a:extLst>
          </p:cNvPr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928688" y="5816600"/>
            <a:ext cx="93345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EC615A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F1972303-4E0B-40C4-BA99-D79C964B9D56}" type="datetime'Π''''''''''Ε''''Ρ''''Ι''Φ''''''ΕΡ''''''''''''Ε''Ι''Α''ΚΟ'''">
              <a:rPr lang="el-GR" altLang="en-US" sz="1200" smtClean="0"/>
              <a:pPr marL="0" lvl="0" indent="0">
                <a:spcBef>
                  <a:spcPct val="0"/>
                </a:spcBef>
                <a:spcAft>
                  <a:spcPct val="0"/>
                </a:spcAft>
                <a:buNone/>
              </a:pPr>
              <a:t>ΠΕΡΙΦΕΡΕΙΑΚΟ</a:t>
            </a:fld>
            <a:endParaRPr lang="el-GR" sz="1200"/>
          </a:p>
        </p:txBody>
      </p:sp>
      <p:sp>
        <p:nvSpPr>
          <p:cNvPr id="2" name="Title 6">
            <a:extLst>
              <a:ext uri="{FF2B5EF4-FFF2-40B4-BE49-F238E27FC236}">
                <a16:creationId xmlns:a16="http://schemas.microsoft.com/office/drawing/2014/main" id="{D88E0AD3-B816-1FA7-079F-A11391673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l-GR">
                <a:solidFill>
                  <a:srgbClr val="01588D"/>
                </a:solidFill>
              </a:rPr>
              <a:t>Δείκτες Απόδοσης - Δράση 2</a:t>
            </a:r>
            <a:endParaRPr lang="de-DE">
              <a:solidFill>
                <a:srgbClr val="01588D"/>
              </a:solidFill>
            </a:endParaRPr>
          </a:p>
        </p:txBody>
      </p:sp>
      <p:sp>
        <p:nvSpPr>
          <p:cNvPr id="13" name="subtitle_1_6390840571638096974">
            <a:extLst>
              <a:ext uri="{FF2B5EF4-FFF2-40B4-BE49-F238E27FC236}">
                <a16:creationId xmlns:a16="http://schemas.microsoft.com/office/drawing/2014/main" id="{09A81E25-A2F9-047F-00E0-45A5599FFC2B}"/>
              </a:ext>
            </a:extLst>
          </p:cNvPr>
          <p:cNvSpPr/>
          <p:nvPr/>
        </p:nvSpPr>
        <p:spPr>
          <a:xfrm>
            <a:off x="603069" y="964570"/>
            <a:ext cx="1661160" cy="215444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>
            <a:spAutoFit/>
          </a:bodyPr>
          <a:lstStyle/>
          <a:p>
            <a:pPr>
              <a:defRPr/>
            </a:pPr>
            <a:r>
              <a:rPr lang="el-GR" sz="1400">
                <a:solidFill>
                  <a:srgbClr val="2E2E38"/>
                </a:solidFill>
                <a:cs typeface="Arial" panose="020B0604020202020204" pitchFamily="34" charset="0"/>
              </a:rPr>
              <a:t>Γεωγραφική Εμβέλεια </a:t>
            </a:r>
            <a:endParaRPr lang="en-US" sz="1400">
              <a:solidFill>
                <a:srgbClr val="2E2E38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71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USTOMLAYOUT" val="F"/>
  <p:tag name="THINKCELLPRESENTATIONDONOTDELETE" val="&lt;?xml version=&quot;1.0&quot; encoding=&quot;UTF-16&quot; standalone=&quot;yes&quot;?&gt;&lt;root reqver=&quot;28224&quot;&gt;&lt;version val=&quot;35856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2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d/%#m/%Y&lt;/m_strFormatTime&gt;&lt;m_yearfmt&gt;&lt;begin val=&quot;0&quot;/&gt;&lt;end val=&quot;0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7&quot;&gt;&lt;elem m_fUsage=&quot;3.72830982454859460873E+00&quot;&gt;&lt;m_msothmcolidx val=&quot;0&quot;/&gt;&lt;m_rgb r=&quot;26&quot; g=&quot;B8&quot; b=&quot;D7&quot;/&gt;&lt;/elem&gt;&lt;elem m_fUsage=&quot;2.91877494370639389842E+00&quot;&gt;&lt;m_msothmcolidx val=&quot;0&quot;/&gt;&lt;m_rgb r=&quot;F0&quot; g=&quot;4A&quot; b=&quot;53&quot;/&gt;&lt;/elem&gt;&lt;elem m_fUsage=&quot;1.76473709033662751189E+00&quot;&gt;&lt;m_msothmcolidx val=&quot;0&quot;/&gt;&lt;m_rgb r=&quot;1D&quot; g=&quot;58&quot; b=&quot;94&quot;/&gt;&lt;/elem&gt;&lt;elem m_fUsage=&quot;1.20012052661874957238E+00&quot;&gt;&lt;m_msothmcolidx val=&quot;0&quot;/&gt;&lt;m_rgb r=&quot;59&quot; g=&quot;C1&quot; b=&quot;48&quot;/&gt;&lt;/elem&gt;&lt;elem m_fUsage=&quot;1.85302018885184188735E-01&quot;&gt;&lt;m_msothmcolidx val=&quot;0&quot;/&gt;&lt;m_rgb r=&quot;C3&quot; g=&quot;0A&quot; b=&quot;4B&quot;/&gt;&lt;/elem&gt;&lt;elem m_fUsage=&quot;2.02755595904452780298E-02&quot;&gt;&lt;m_msothmcolidx val=&quot;0&quot;/&gt;&lt;m_rgb r=&quot;00&quot; g=&quot;AB&quot; b=&quot;D1&quot;/&gt;&lt;/elem&gt;&lt;elem m_fUsage=&quot;1.82480036314007498799E-02&quot;&gt;&lt;m_msothmcolidx val=&quot;0&quot;/&gt;&lt;m_rgb r=&quot;01&quot; g=&quot;58&quot; b=&quot;8D&quot;/&gt;&lt;/elem&gt;&lt;/m_vecMRU&gt;&lt;/m_mruColor&gt;&lt;m_eweekdayFirstOfWeek val=&quot;2&quot;/&gt;&lt;m_eweekdayFirstOfWorkweek val=&quot;2&quot;/&gt;&lt;m_eweekdayFirstOfWeekend val=&quot;7&quot;/&gt;&lt;/CPresentation&gt;&lt;/root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YNAMICSHAPE" val="Row header"/>
  <p:tag name="FIXEDPOSITION" val="T"/>
  <p:tag name="SYMBOL" val="Row header"/>
  <p:tag name="SYMBOLCOLOR" val="single"/>
  <p:tag name="THINKCELLSHAPEDONOTDELETE" val="pKDZyRJezqE.i1Rb9VuilcQ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_RfiUy_1auYABKeBsbIKA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JSEg3CIGILpLAEWKq4YQg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pNiqV2AooQ9vPJkgl.XBQ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W.mhdO54qlPrLut5pHWtA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xbAT4ons8fzBj7hwFyxjQ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3scTj2YeaAaFp6T.XTo3Q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ik2IKfHHk3wjfaxSLqPuA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DjnoPiOIug__nNcd.IQJw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2WW46z6Ji4WTXKi7rsK9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YNAMICSHAPE" val="Row header"/>
  <p:tag name="FIXEDPOSITION" val="T"/>
  <p:tag name="SYMBOL" val="Row header"/>
  <p:tag name="SYMBOLCOLOR" val="single"/>
  <p:tag name="THINKCELLSHAPEDONOTDELETE" val="pKDZyRJezqE.i1Rb9VuilcQ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_goJ4vE_A2dguvQvtwNGg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zMCf97Ys5ut5U34SP152A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LR5xsFqL7Mjm0Ev7z5e3A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AdnzV0ZLeCJcbkpxLx3tw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dyRs1wmAqPsg6S0Yap.dg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_N_A4zllwHc37jitkWoRQ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2LjGzC9ZhnR6HuhzLsmEA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tdmSaNDT4mPIDAY5OVv8Q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aI3e.2u1ISJckitrCRANA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uLFyIlCWd5zqaU3pgJUt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Wn308sWC2xvvsz1Z43Ifw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.oab8crC0FWSYm5UfwKAA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U3ORyRjD_pmTqb5yTkmpQ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CpKmaHtJV_UgLV90MkVng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YfkpvT7j7ZZ0Io2DYRtnQ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wb2gDqz6vefQqDqVo4plQ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4nXMKcsJYPZygz.ZchBSA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oLtztvgcgzxEVlvndN0kA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7cSFFV6Pl67FLl3hGdEN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KuLIVsOgX8LPhdzJ0MSNA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3XstI5wOi4w0sY5cHBvoA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vdF1SnuELNyQOxkm.yHNA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k9FPQjJN80_7Qf24puykw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XXgIV8h1ADGnnAA93PGVQ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01zVdoqcg.tvwVvZjiB.g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.kIjk8t2Gsw.kUIC3gQrg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KDCB1BJpXekXeHzvqJnfw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dTLJJ008EfR2XB7wb_Bmw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2Kaua4VQUmci2.xd0uCm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PLORISLIBHASH" val="1.16yP9X7kX+9/1O2/s1UTl3lK/hzWg="/>
  <p:tag name="APLORISLIBID" val="L440f9de9-cd80-4852-8e76-dbf2a47c79c2.2.YeesJA=="/>
  <p:tag name="DYNAMICSHAPE" val="Gradient takeaway"/>
  <p:tag name="FIXEDPOSITION" val="F"/>
  <p:tag name="SYMBOL" val="Gradient takeaway"/>
  <p:tag name="SYMBOLCOLOR" val="singl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9tZIO2v2mb1rggEhJS9Og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fGWmt6A4rXDZmLQi9MEKQ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fGUl.l1nscDN.K4gwbMAg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RKDUIcVerkKPFNwzvyCyw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TiW9_nPwhQsUs_siHaV3g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dbBPZTIG2lKxx9c36cUKA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1Pfe9bLjO5ZNNXghOsrxg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Sscj_JwhRnl6lbjIV0A_A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UwJvKxcDEam_N6ueTRfEw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VAASDqzfXB01Wx7x8qJI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bx6ahdj8eAeoeMV3E2IfQ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d01x6WsbpyYgLEILHxJMw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pSHzRLfXAi5kp9wNpjBAQ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SRr4wCHj5rxP5QHZNm4UA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8f9I5bKSL26CaHKMCzrXw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cFY_sWqI8AEIYP3JbHljw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4pKDgJ9PqNAtJyPvhx._w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TXM0r7Aa3HIxBbNKxO5Yw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fDC1KuUbDuE4TBnWM8dtg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XZcNm2YPpy4QTqFX87HG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Pxt6t00snDaE6pg0aKVYQ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3SJOyrJalcTkmQZraw6bQ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2Em8aNh6ijxZ2vF64FS8w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Pv3gzoyXfha41zpTFmljw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EA.2ydj7xS5obnvdL6qmQ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Al4EWc8MEGL8OpJ3o.8eA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oEWg1baNtco1fdaUEBH7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8xQrMw8.CUdYSr_dFFmq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glh.VnL8QQOxT6FJRvwB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W2Buaxet7.O8813pqv_F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k6NwKIO8_4EEp1.72_Mg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IsWhsnevM0Hi989oqsel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rhxcotESjAnwQqnoE_yT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K5WujJHpqRleQ6uAsMlN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6kBalSFsmF9.7Fd1AcaW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frAkoixriGoUhAkBWDDh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NofKf2uwvbWVEtyx0QYZ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sL4du1BVtrbVOuRXoWKW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eBTj14hXAa8QITYlmh6z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ZNQBjHsPOn8e7.Rr3V4Z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iYmAu7ZXSC5vJwdvTzB9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x_q09p0YQVqitT0kh_p.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I1P_jbQxxBhu1lgMZmy.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DelKD4k.N28Hry2LcfXW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QsOWX_WVLyt7eq5cLFbg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ZakWdCt80l6IJ68t5Hua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4sadNz3NF5z7MQKKNltc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uXcHO0GaAx3b08l_iABD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k9g.6aq00WkbNTDofa0y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EGkly6TMNYzH_ul_0b7q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Dx6OAm2o1TtZHB8k5_61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OloFjzzNkaVhD5rMFe7d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lP6l3F4GlodZx7AYxmed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ZpOD_4u0KfC0StHizqiV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mrhuxPQgJ7uht7K6doY1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MLAnQhTpqTcefXIu_tkV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xXLHar5rFBx7soVIEGUp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OgYWF5lxgfMWfRvMUJPD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hopqsw59P4VPq9EGVcpP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WpzWzJpvD5r9gNUsNE74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xXxvXsQD4_gqsdgZYUI5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xcaVnK1jya26y1HuzIrx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ak7l57z1R14PFoYbtxEJ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99WCZlDFce9HamaySWw0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iKRxDIJnN9DlF.Z5Krxk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qHgWISaHqorrx7tUlXXm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fH1imJhEuFjXP3XhGyFP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.b8j.XDLzq3nAk.qsI8f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CMNoj5o32qXaLaDEV2n6g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OggY8U1lvIqwRj1Zo2LN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11RAe6DM6GxKaTCOPUX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lEFBLkCDnwcZBxAdxK15Q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HsEi1bAR_W_wCml3UO94g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P5elGK8tzJaHyPXuHTyp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QUiQFL9_DLAxKS9FLTyL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Hjhi8dRaSKm9CXoXcNbIg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7WyvjLmfzIxd6fL.zp2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crF7tQkpDz.ZBNwW_Fno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9gF_M1uCpb5PkFFwlJwC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YNAMICSHAPE" val="Row header"/>
  <p:tag name="FIXEDPOSITION" val="T"/>
  <p:tag name="SYMBOL" val="Row header"/>
  <p:tag name="SYMBOLCOLOR" val="single"/>
  <p:tag name="THINKCELLSHAPEDONOTDELETE" val="pKDZyRJezqE.i1Rb9Vuilc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eCX8UaodFObeL.8lSXwN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Ryfld7eioPXHZZPk9Xh3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MJ4NppNY1p96gq4A_61A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nZIaawJ4Q2EyrNtxkE_i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NyU62K4GqLlzI6XxezEh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pwj8WurB72_A1mAAzrLj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H4s03fWBoE9EzAk5CKhLw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7lh5Wm1cro_BaOnVPqelA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1GMFbdUwmxn8bZnMH4QT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85f2j.n7AJGtdkY.jeaN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YNAMICSHAPE" val="Row header"/>
  <p:tag name="FIXEDPOSITION" val="T"/>
  <p:tag name="SYMBOL" val="Row header"/>
  <p:tag name="SYMBOLCOLOR" val="single"/>
  <p:tag name="THINKCELLSHAPEDONOTDELETE" val="pKDZyRJezqE.i1Rb9VuilcQ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F9g_fG0HAXDFjJLpt.nf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OTDtHiWz6BkGknJDx1Nu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Pd_OtAa5XZT82zPfy6F6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ECG.xSmOp140mRBxNTTrA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dKvyGJAs7DcwlAQzbLGS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i33Q3nHDMwSkJgxR8Z37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_eNmNFhtNqCkGka_xUmRQ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vcRe7vxYw_voxJjgtEpNg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jaDzBGoSg3yMZkao2ZQm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YNAMICSHAPE" val="Row header"/>
  <p:tag name="FIXEDPOSITION" val="T"/>
  <p:tag name="SYMBOL" val="Row header"/>
  <p:tag name="SYMBOLCOLOR" val="single"/>
  <p:tag name="THINKCELLSHAPEDONOTDELETE" val="pKDZyRJezqE.i1Rb9VuilcQ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K5WM3h6a49iJPI_AznCJ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x22YqJ9IsgowK6XCs_9Nw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_.fdeUWtV4EkKSXjcVVmw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pXIEBmy292N9H2My2NUAA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2K3A7uJSajjy7WuGvdviQ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uRpydl9QD4b8oHT9NmDQA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3eMBAVAa8AhYGltm3svZ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dERSqiGgo1gmWKqbJBkNQ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s4jdnJk3zlUOfQB1AbmCQ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rjxQT.1Uu.3z13.3fbq9Q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397__x03bc__x002e__x03a0__x03c1__x03c9__x03c4__x03bf__x03ba__x03cc__x03bb__x03bb__x03bf__x03c5_ xmlns="4ff3a7d4-ccc5-4a5d-b361-9b2dde75d172" xsi:nil="true"/>
    <lcf76f155ced4ddcb4097134ff3c332f xmlns="4ff3a7d4-ccc5-4a5d-b361-9b2dde75d172">
      <Terms xmlns="http://schemas.microsoft.com/office/infopath/2007/PartnerControls"/>
    </lcf76f155ced4ddcb4097134ff3c332f>
    <Status xmlns="4ff3a7d4-ccc5-4a5d-b361-9b2dde75d172" xsi:nil="true"/>
    <_x0397__x03bc__x002e__x039f__x03c1__x03b9__x03c3__x03c4__x03b9__x03ba__x03bf__x03c0__x03bf__x03af__x03b7__x03c3__x03b7__x03c2_ xmlns="4ff3a7d4-ccc5-4a5d-b361-9b2dde75d172" xsi:nil="true"/>
    <_x0391__x03be__x03b9__x03bf__x03bb__x03bf__x03b3__x03b7__x03c4__x03ae__x03c2_ xmlns="4ff3a7d4-ccc5-4a5d-b361-9b2dde75d172" xsi:nil="true"/>
    <_x039a__x03c9__x03b4__x03b9__x03ba__x03cc__x03c2__x0388__x03c1__x03b3__x03bf__x03c5_ xmlns="4ff3a7d4-ccc5-4a5d-b361-9b2dde75d17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55AA6DED7C554B91B527647C29774F" ma:contentTypeVersion="16" ma:contentTypeDescription="Create a new document." ma:contentTypeScope="" ma:versionID="9cc3f3e1bae1da4711b31b818e19421d">
  <xsd:schema xmlns:xsd="http://www.w3.org/2001/XMLSchema" xmlns:xs="http://www.w3.org/2001/XMLSchema" xmlns:p="http://schemas.microsoft.com/office/2006/metadata/properties" xmlns:ns2="4ff3a7d4-ccc5-4a5d-b361-9b2dde75d172" targetNamespace="http://schemas.microsoft.com/office/2006/metadata/properties" ma:root="true" ma:fieldsID="b6b9e213b35633622453ed88727832eb" ns2:_="">
    <xsd:import namespace="4ff3a7d4-ccc5-4a5d-b361-9b2dde75d1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_x039a__x03c9__x03b4__x03b9__x03ba__x03cc__x03c2__x0388__x03c1__x03b3__x03bf__x03c5_" minOccurs="0"/>
                <xsd:element ref="ns2:_x0397__x03bc__x002e__x039f__x03c1__x03b9__x03c3__x03c4__x03b9__x03ba__x03bf__x03c0__x03bf__x03af__x03b7__x03c3__x03b7__x03c2_" minOccurs="0"/>
                <xsd:element ref="ns2:_x0397__x03bc__x002e__x03a0__x03c1__x03c9__x03c4__x03bf__x03ba__x03cc__x03bb__x03bb__x03bf__x03c5_" minOccurs="0"/>
                <xsd:element ref="ns2:_x0391__x03be__x03b9__x03bf__x03bb__x03bf__x03b3__x03b7__x03c4__x03ae__x03c2_" minOccurs="0"/>
                <xsd:element ref="ns2:Statu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f3a7d4-ccc5-4a5d-b361-9b2dde75d1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x039a__x03c9__x03b4__x03b9__x03ba__x03cc__x03c2__x0388__x03c1__x03b3__x03bf__x03c5_" ma:index="11" nillable="true" ma:displayName="Κωδικός Έργου" ma:format="Dropdown" ma:internalName="_x039a__x03c9__x03b4__x03b9__x03ba__x03cc__x03c2__x0388__x03c1__x03b3__x03bf__x03c5_">
      <xsd:simpleType>
        <xsd:restriction base="dms:Text">
          <xsd:maxLength value="255"/>
        </xsd:restriction>
      </xsd:simpleType>
    </xsd:element>
    <xsd:element name="_x0397__x03bc__x002e__x039f__x03c1__x03b9__x03c3__x03c4__x03b9__x03ba__x03bf__x03c0__x03bf__x03af__x03b7__x03c3__x03b7__x03c2_" ma:index="12" nillable="true" ma:displayName="Ημ. Οριστικοποίησης" ma:format="Dropdown" ma:internalName="_x0397__x03bc__x002e__x039f__x03c1__x03b9__x03c3__x03c4__x03b9__x03ba__x03bf__x03c0__x03bf__x03af__x03b7__x03c3__x03b7__x03c2_">
      <xsd:simpleType>
        <xsd:restriction base="dms:Text">
          <xsd:maxLength value="255"/>
        </xsd:restriction>
      </xsd:simpleType>
    </xsd:element>
    <xsd:element name="_x0397__x03bc__x002e__x03a0__x03c1__x03c9__x03c4__x03bf__x03ba__x03cc__x03bb__x03bb__x03bf__x03c5_" ma:index="13" nillable="true" ma:displayName="Ημ. Πρωτοκόλλου" ma:format="Dropdown" ma:internalName="_x0397__x03bc__x002e__x03a0__x03c1__x03c9__x03c4__x03bf__x03ba__x03cc__x03bb__x03bb__x03bf__x03c5_">
      <xsd:simpleType>
        <xsd:restriction base="dms:Text">
          <xsd:maxLength value="255"/>
        </xsd:restriction>
      </xsd:simpleType>
    </xsd:element>
    <xsd:element name="_x0391__x03be__x03b9__x03bf__x03bb__x03bf__x03b3__x03b7__x03c4__x03ae__x03c2_" ma:index="14" nillable="true" ma:displayName="Αξιολογητής" ma:format="Dropdown" ma:internalName="_x0391__x03be__x03b9__x03bf__x03bb__x03bf__x03b3__x03b7__x03c4__x03ae__x03c2_">
      <xsd:simpleType>
        <xsd:restriction base="dms:Choice">
          <xsd:enumeration value="Τσαδίρη"/>
          <xsd:enumeration value="Νίκου"/>
          <xsd:enumeration value="Δερβένης"/>
          <xsd:enumeration value="Λουκάς"/>
          <xsd:enumeration value="Σοφία"/>
        </xsd:restriction>
      </xsd:simpleType>
    </xsd:element>
    <xsd:element name="Status" ma:index="15" nillable="true" ma:displayName="Status" ma:format="Dropdown" ma:internalName="Status">
      <xsd:simpleType>
        <xsd:restriction base="dms:Choice">
          <xsd:enumeration value="Not Started"/>
          <xsd:enumeration value="In Progress"/>
          <xsd:enumeration value="Closed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3ef62f9-2e07-484b-bd79-00aec90129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5F1C42-1682-42E9-B4CC-34FB68E975DA}">
  <ds:schemaRefs>
    <ds:schemaRef ds:uri="4ff3a7d4-ccc5-4a5d-b361-9b2dde75d17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2799D7F-1245-4712-9E09-9A32373FA67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823AFB-1586-4014-A0F5-F8A09D76236D}">
  <ds:schemaRefs>
    <ds:schemaRef ds:uri="4ff3a7d4-ccc5-4a5d-b361-9b2dde75d17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835</Words>
  <Application>Microsoft Office PowerPoint</Application>
  <PresentationFormat>Widescreen</PresentationFormat>
  <Paragraphs>256</Paragraphs>
  <Slides>13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맑은 고딕</vt:lpstr>
      <vt:lpstr>Aptos Narrow</vt:lpstr>
      <vt:lpstr>Arial</vt:lpstr>
      <vt:lpstr>Calibri</vt:lpstr>
      <vt:lpstr>EYInterstate Light</vt:lpstr>
      <vt:lpstr>EYInterstate Regular</vt:lpstr>
      <vt:lpstr>Open Sans</vt:lpstr>
      <vt:lpstr>Wingdings 3</vt:lpstr>
      <vt:lpstr>Office Theme</vt:lpstr>
      <vt:lpstr>think-cell Slide</vt:lpstr>
      <vt:lpstr>PowerPoint Presentation</vt:lpstr>
      <vt:lpstr>Επισκόπηση Μέτρου 16</vt:lpstr>
      <vt:lpstr>Υπομέτρα 16.1 – 16.2 &amp; 16.1 – 16.5 του ΠΑΑ 2014 – 2022</vt:lpstr>
      <vt:lpstr>Πορεία Υλοποίησης – Δράση 1</vt:lpstr>
      <vt:lpstr>Πορεία Υλοποίησης – Δράση 2</vt:lpstr>
      <vt:lpstr>Δείκτες Απόδοσης - Δράση 2</vt:lpstr>
      <vt:lpstr>Δείκτες Απόδοσης - Δράση 2</vt:lpstr>
      <vt:lpstr>Δείκτες Απόδοσης - Δράση 2</vt:lpstr>
      <vt:lpstr>Δείκτες Απόδοσης - Δράση 2</vt:lpstr>
      <vt:lpstr>Συνεχιζόμενες Πράξεις – Από Μέτρο 16 στην Παρέμβαση Π3-77-3.1</vt:lpstr>
      <vt:lpstr>Συνοπτική Επισκόπηση Παρέμβασης Π3-77-3.1</vt:lpstr>
      <vt:lpstr>Χρονικό Παρέμβασης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Christodoulos Gampierakis</dc:creator>
  <cp:lastModifiedBy>Maria Tsadiri</cp:lastModifiedBy>
  <cp:revision>13</cp:revision>
  <dcterms:created xsi:type="dcterms:W3CDTF">2024-05-02T08:51:01Z</dcterms:created>
  <dcterms:modified xsi:type="dcterms:W3CDTF">2026-03-10T13:26:02Z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0x0101003B55AA6DED7C554B91B527647C29774F</vt:lpwstr>
  </property>
  <property fmtid="{D5CDD505-2E9C-101B-9397-08002B2CF9AE}" pid="3" name="MediaServiceImageTags">
    <vt:lpwstr/>
  </property>
</Properties>
</file>